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24064"/>
            <a:ext cx="10262937" cy="68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24064"/>
            <a:ext cx="10262937" cy="68196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47537" y="469232"/>
            <a:ext cx="998621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30380" y="649705"/>
            <a:ext cx="902367" cy="517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56021" y="1034716"/>
            <a:ext cx="1648326" cy="842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Provide all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24064"/>
            <a:ext cx="10262937" cy="68196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47538" y="751971"/>
            <a:ext cx="998621" cy="583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2255" y="1043738"/>
            <a:ext cx="1130966" cy="412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56021" y="1034716"/>
            <a:ext cx="1648326" cy="842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24064"/>
            <a:ext cx="10262937" cy="68196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47538" y="1317455"/>
            <a:ext cx="998621" cy="1149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06319" y="1888959"/>
            <a:ext cx="926430" cy="240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09374" y="1696453"/>
            <a:ext cx="1648326" cy="842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24064"/>
            <a:ext cx="10262937" cy="68196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V="1">
            <a:off x="1347538" y="2454441"/>
            <a:ext cx="998621" cy="58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94287" y="2797344"/>
            <a:ext cx="830178" cy="186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5627" y="2568741"/>
            <a:ext cx="1648326" cy="842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Projects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7" y="235875"/>
            <a:ext cx="10058400" cy="536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441" y="5811253"/>
            <a:ext cx="9432758" cy="757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Drive link: </a:t>
            </a:r>
            <a:r>
              <a:rPr lang="en-US" dirty="0">
                <a:solidFill>
                  <a:srgbClr val="FFFF00"/>
                </a:solidFill>
              </a:rPr>
              <a:t>https://drive.google.com/drive/folders/12FM1M9pSd9CJuKTts4C1py0gILq0bBPj</a:t>
            </a:r>
          </a:p>
        </p:txBody>
      </p:sp>
    </p:spTree>
    <p:extLst>
      <p:ext uri="{BB962C8B-B14F-4D97-AF65-F5344CB8AC3E}">
        <p14:creationId xmlns:p14="http://schemas.microsoft.com/office/powerpoint/2010/main" val="35086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9" y="235875"/>
            <a:ext cx="9935736" cy="536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6869" y="5835316"/>
            <a:ext cx="6605336" cy="757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Github </a:t>
            </a:r>
            <a:r>
              <a:rPr lang="en-US" b="1" dirty="0">
                <a:solidFill>
                  <a:srgbClr val="FFFF00"/>
                </a:solidFill>
              </a:rPr>
              <a:t>link: </a:t>
            </a:r>
            <a:r>
              <a:rPr lang="en-US" dirty="0" smtClean="0">
                <a:solidFill>
                  <a:srgbClr val="FFFF00"/>
                </a:solidFill>
              </a:rPr>
              <a:t>https</a:t>
            </a:r>
            <a:r>
              <a:rPr lang="en-US" dirty="0">
                <a:solidFill>
                  <a:srgbClr val="FFFF00"/>
                </a:solidFill>
              </a:rPr>
              <a:t>://github.com/arsaliftikhar2/html_css_course</a:t>
            </a:r>
          </a:p>
        </p:txBody>
      </p:sp>
    </p:spTree>
    <p:extLst>
      <p:ext uri="{BB962C8B-B14F-4D97-AF65-F5344CB8AC3E}">
        <p14:creationId xmlns:p14="http://schemas.microsoft.com/office/powerpoint/2010/main" val="4266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85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2020-11-15T18:49:40Z</dcterms:created>
  <dcterms:modified xsi:type="dcterms:W3CDTF">2020-11-15T20:16:15Z</dcterms:modified>
</cp:coreProperties>
</file>