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2"/>
  </p:notesMasterIdLst>
  <p:handoutMasterIdLst>
    <p:handoutMasterId r:id="rId23"/>
  </p:handoutMasterIdLst>
  <p:sldIdLst>
    <p:sldId id="256" r:id="rId2"/>
    <p:sldId id="257" r:id="rId3"/>
    <p:sldId id="259" r:id="rId4"/>
    <p:sldId id="301" r:id="rId5"/>
    <p:sldId id="302" r:id="rId6"/>
    <p:sldId id="303" r:id="rId7"/>
    <p:sldId id="304" r:id="rId8"/>
    <p:sldId id="305" r:id="rId9"/>
    <p:sldId id="306" r:id="rId10"/>
    <p:sldId id="307" r:id="rId11"/>
    <p:sldId id="308" r:id="rId12"/>
    <p:sldId id="309" r:id="rId13"/>
    <p:sldId id="310" r:id="rId14"/>
    <p:sldId id="311" r:id="rId15"/>
    <p:sldId id="316" r:id="rId16"/>
    <p:sldId id="312" r:id="rId17"/>
    <p:sldId id="315" r:id="rId18"/>
    <p:sldId id="313" r:id="rId19"/>
    <p:sldId id="314" r:id="rId20"/>
    <p:sldId id="271" r:id="rId21"/>
  </p:sldIdLst>
  <p:sldSz cx="9144000" cy="5143500" type="screen16x9"/>
  <p:notesSz cx="6858000" cy="9144000"/>
  <p:embeddedFontLst>
    <p:embeddedFont>
      <p:font typeface="Rubik Mono One" panose="020B0604020202020204" charset="-79"/>
      <p:regular r:id="rId24"/>
    </p:embeddedFont>
    <p:embeddedFont>
      <p:font typeface="Jura" panose="020B0604020202020204" charset="0"/>
      <p:regular r:id="rId25"/>
      <p:bold r:id="rId26"/>
    </p:embeddedFont>
    <p:embeddedFont>
      <p:font typeface="Russo One"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F73077-2486-44D2-9D0D-9607AFA0FA6B}">
  <a:tblStyle styleId="{CEF73077-2486-44D2-9D0D-9607AFA0FA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58" autoAdjust="0"/>
    <p:restoredTop sz="94660"/>
  </p:normalViewPr>
  <p:slideViewPr>
    <p:cSldViewPr snapToGrid="0">
      <p:cViewPr varScale="1">
        <p:scale>
          <a:sx n="115" d="100"/>
          <a:sy n="115" d="100"/>
        </p:scale>
        <p:origin x="504" y="67"/>
      </p:cViewPr>
      <p:guideLst/>
    </p:cSldViewPr>
  </p:slid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803821-B35E-476E-AD59-ACA00B7DA070}" type="datetimeFigureOut">
              <a:rPr lang="en-US" smtClean="0"/>
              <a:t>3/31/2023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AC7797-3E08-43DB-911E-E52CC58F2343}" type="slidenum">
              <a:rPr lang="en-US" smtClean="0"/>
              <a:t>‹#›</a:t>
            </a:fld>
            <a:endParaRPr lang="en-US"/>
          </a:p>
        </p:txBody>
      </p:sp>
    </p:spTree>
    <p:extLst>
      <p:ext uri="{BB962C8B-B14F-4D97-AF65-F5344CB8AC3E}">
        <p14:creationId xmlns:p14="http://schemas.microsoft.com/office/powerpoint/2010/main" val="22133502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4b7ac326b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4b7ac326b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4844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4b7ac326b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4b7ac326b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0833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4b7ac326b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4b7ac326b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9563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4b7ac326b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4b7ac326b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120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4b7ac326b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4b7ac326b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0943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4b7ac326b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4b7ac326b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4006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4b7ac326b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4b7ac326b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475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4b7ac326b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4b7ac326b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260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4b7ac326b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4b7ac326b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1280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4b7ac326b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4b7ac326b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8263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e4b7ac326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e4b7ac326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e4b7ac326b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e4b7ac326b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4b7ac326b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4b7ac326b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4b7ac326b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4b7ac326b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2833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4b7ac326b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4b7ac326b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586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4b7ac326b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4b7ac326b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449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4b7ac326b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4b7ac326b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147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4b7ac326b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4b7ac326b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3448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4b7ac326b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e4b7ac326b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7782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41550" y="175525"/>
            <a:ext cx="8620151" cy="4622975"/>
            <a:chOff x="341550" y="175525"/>
            <a:chExt cx="8620151" cy="4622975"/>
          </a:xfrm>
        </p:grpSpPr>
        <p:sp>
          <p:nvSpPr>
            <p:cNvPr id="10" name="Google Shape;10;p2"/>
            <p:cNvSpPr/>
            <p:nvPr/>
          </p:nvSpPr>
          <p:spPr>
            <a:xfrm rot="10800000" flipH="1">
              <a:off x="4098401" y="175525"/>
              <a:ext cx="4863300" cy="1212900"/>
            </a:xfrm>
            <a:prstGeom prst="snip1Rect">
              <a:avLst>
                <a:gd name="adj" fmla="val 16667"/>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41550" y="345000"/>
              <a:ext cx="8460900" cy="4453500"/>
            </a:xfrm>
            <a:prstGeom prst="rect">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1150650" y="450950"/>
            <a:ext cx="6842700" cy="2009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4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2476800" y="2334475"/>
            <a:ext cx="4994100" cy="4095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1"/>
        <p:cNvGrpSpPr/>
        <p:nvPr/>
      </p:nvGrpSpPr>
      <p:grpSpPr>
        <a:xfrm>
          <a:off x="0" y="0"/>
          <a:ext cx="0" cy="0"/>
          <a:chOff x="0" y="0"/>
          <a:chExt cx="0" cy="0"/>
        </a:xfrm>
      </p:grpSpPr>
      <p:grpSp>
        <p:nvGrpSpPr>
          <p:cNvPr id="62" name="Google Shape;62;p11"/>
          <p:cNvGrpSpPr/>
          <p:nvPr/>
        </p:nvGrpSpPr>
        <p:grpSpPr>
          <a:xfrm>
            <a:off x="341550" y="175525"/>
            <a:ext cx="8620151" cy="4622975"/>
            <a:chOff x="341550" y="175525"/>
            <a:chExt cx="8620151" cy="4622975"/>
          </a:xfrm>
        </p:grpSpPr>
        <p:sp>
          <p:nvSpPr>
            <p:cNvPr id="63" name="Google Shape;63;p11"/>
            <p:cNvSpPr/>
            <p:nvPr/>
          </p:nvSpPr>
          <p:spPr>
            <a:xfrm rot="10800000" flipH="1">
              <a:off x="4098401" y="175525"/>
              <a:ext cx="4863300" cy="1212900"/>
            </a:xfrm>
            <a:prstGeom prst="snip1Rect">
              <a:avLst>
                <a:gd name="adj" fmla="val 16667"/>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1"/>
            <p:cNvSpPr/>
            <p:nvPr/>
          </p:nvSpPr>
          <p:spPr>
            <a:xfrm>
              <a:off x="341550" y="345000"/>
              <a:ext cx="8460900" cy="4453500"/>
            </a:xfrm>
            <a:prstGeom prst="rect">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11"/>
          <p:cNvSpPr txBox="1">
            <a:spLocks noGrp="1"/>
          </p:cNvSpPr>
          <p:nvPr>
            <p:ph type="title" hasCustomPrompt="1"/>
          </p:nvPr>
        </p:nvSpPr>
        <p:spPr>
          <a:xfrm>
            <a:off x="1284000" y="694350"/>
            <a:ext cx="6576000" cy="12345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83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6" name="Google Shape;66;p11"/>
          <p:cNvSpPr txBox="1">
            <a:spLocks noGrp="1"/>
          </p:cNvSpPr>
          <p:nvPr>
            <p:ph type="subTitle" idx="1"/>
          </p:nvPr>
        </p:nvSpPr>
        <p:spPr>
          <a:xfrm>
            <a:off x="1284000" y="1911000"/>
            <a:ext cx="6576000" cy="34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8"/>
        <p:cNvGrpSpPr/>
        <p:nvPr/>
      </p:nvGrpSpPr>
      <p:grpSpPr>
        <a:xfrm>
          <a:off x="0" y="0"/>
          <a:ext cx="0" cy="0"/>
          <a:chOff x="0" y="0"/>
          <a:chExt cx="0" cy="0"/>
        </a:xfrm>
      </p:grpSpPr>
      <p:grpSp>
        <p:nvGrpSpPr>
          <p:cNvPr id="69" name="Google Shape;69;p13"/>
          <p:cNvGrpSpPr/>
          <p:nvPr/>
        </p:nvGrpSpPr>
        <p:grpSpPr>
          <a:xfrm>
            <a:off x="341550" y="175525"/>
            <a:ext cx="8620151" cy="4622975"/>
            <a:chOff x="341550" y="175525"/>
            <a:chExt cx="8620151" cy="4622975"/>
          </a:xfrm>
        </p:grpSpPr>
        <p:sp>
          <p:nvSpPr>
            <p:cNvPr id="70" name="Google Shape;70;p13"/>
            <p:cNvSpPr/>
            <p:nvPr/>
          </p:nvSpPr>
          <p:spPr>
            <a:xfrm rot="10800000" flipH="1">
              <a:off x="4098401" y="175525"/>
              <a:ext cx="4863300" cy="1212900"/>
            </a:xfrm>
            <a:prstGeom prst="snip1Rect">
              <a:avLst>
                <a:gd name="adj" fmla="val 16667"/>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341550" y="345000"/>
              <a:ext cx="8460900" cy="4453500"/>
            </a:xfrm>
            <a:prstGeom prst="rect">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13"/>
          <p:cNvSpPr txBox="1">
            <a:spLocks noGrp="1"/>
          </p:cNvSpPr>
          <p:nvPr>
            <p:ph type="title"/>
          </p:nvPr>
        </p:nvSpPr>
        <p:spPr>
          <a:xfrm>
            <a:off x="1766673" y="1214755"/>
            <a:ext cx="23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3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3" name="Google Shape;73;p13"/>
          <p:cNvSpPr txBox="1">
            <a:spLocks noGrp="1"/>
          </p:cNvSpPr>
          <p:nvPr>
            <p:ph type="title" idx="2" hasCustomPrompt="1"/>
          </p:nvPr>
        </p:nvSpPr>
        <p:spPr>
          <a:xfrm>
            <a:off x="892762" y="1214755"/>
            <a:ext cx="8739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subTitle" idx="1"/>
          </p:nvPr>
        </p:nvSpPr>
        <p:spPr>
          <a:xfrm>
            <a:off x="1766673" y="1719859"/>
            <a:ext cx="23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3"/>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76" name="Google Shape;76;p13"/>
          <p:cNvSpPr txBox="1">
            <a:spLocks noGrp="1"/>
          </p:cNvSpPr>
          <p:nvPr>
            <p:ph type="title" idx="4"/>
          </p:nvPr>
        </p:nvSpPr>
        <p:spPr>
          <a:xfrm>
            <a:off x="1766673" y="2509344"/>
            <a:ext cx="23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3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7" name="Google Shape;77;p13"/>
          <p:cNvSpPr txBox="1">
            <a:spLocks noGrp="1"/>
          </p:cNvSpPr>
          <p:nvPr>
            <p:ph type="title" idx="5" hasCustomPrompt="1"/>
          </p:nvPr>
        </p:nvSpPr>
        <p:spPr>
          <a:xfrm>
            <a:off x="892762" y="2509347"/>
            <a:ext cx="8739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a:spLocks noGrp="1"/>
          </p:cNvSpPr>
          <p:nvPr>
            <p:ph type="subTitle" idx="6"/>
          </p:nvPr>
        </p:nvSpPr>
        <p:spPr>
          <a:xfrm>
            <a:off x="1766673" y="3014448"/>
            <a:ext cx="23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13"/>
          <p:cNvSpPr txBox="1">
            <a:spLocks noGrp="1"/>
          </p:cNvSpPr>
          <p:nvPr>
            <p:ph type="title" idx="7"/>
          </p:nvPr>
        </p:nvSpPr>
        <p:spPr>
          <a:xfrm>
            <a:off x="5736148" y="1214755"/>
            <a:ext cx="23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3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13"/>
          <p:cNvSpPr txBox="1">
            <a:spLocks noGrp="1"/>
          </p:cNvSpPr>
          <p:nvPr>
            <p:ph type="title" idx="8" hasCustomPrompt="1"/>
          </p:nvPr>
        </p:nvSpPr>
        <p:spPr>
          <a:xfrm>
            <a:off x="4862237" y="1214755"/>
            <a:ext cx="8739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subTitle" idx="9"/>
          </p:nvPr>
        </p:nvSpPr>
        <p:spPr>
          <a:xfrm>
            <a:off x="5736148" y="1719859"/>
            <a:ext cx="23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 name="Google Shape;82;p13"/>
          <p:cNvSpPr txBox="1">
            <a:spLocks noGrp="1"/>
          </p:cNvSpPr>
          <p:nvPr>
            <p:ph type="title" idx="13"/>
          </p:nvPr>
        </p:nvSpPr>
        <p:spPr>
          <a:xfrm>
            <a:off x="5736148" y="2509344"/>
            <a:ext cx="23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3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3"/>
          <p:cNvSpPr txBox="1">
            <a:spLocks noGrp="1"/>
          </p:cNvSpPr>
          <p:nvPr>
            <p:ph type="title" idx="14" hasCustomPrompt="1"/>
          </p:nvPr>
        </p:nvSpPr>
        <p:spPr>
          <a:xfrm>
            <a:off x="4862237" y="2509347"/>
            <a:ext cx="8739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subTitle" idx="15"/>
          </p:nvPr>
        </p:nvSpPr>
        <p:spPr>
          <a:xfrm>
            <a:off x="5736148" y="3014448"/>
            <a:ext cx="23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85"/>
        <p:cNvGrpSpPr/>
        <p:nvPr/>
      </p:nvGrpSpPr>
      <p:grpSpPr>
        <a:xfrm>
          <a:off x="0" y="0"/>
          <a:ext cx="0" cy="0"/>
          <a:chOff x="0" y="0"/>
          <a:chExt cx="0" cy="0"/>
        </a:xfrm>
      </p:grpSpPr>
      <p:grpSp>
        <p:nvGrpSpPr>
          <p:cNvPr id="86" name="Google Shape;86;p14"/>
          <p:cNvGrpSpPr/>
          <p:nvPr/>
        </p:nvGrpSpPr>
        <p:grpSpPr>
          <a:xfrm>
            <a:off x="341550" y="175525"/>
            <a:ext cx="8620151" cy="4622975"/>
            <a:chOff x="341550" y="175525"/>
            <a:chExt cx="8620151" cy="4622975"/>
          </a:xfrm>
        </p:grpSpPr>
        <p:sp>
          <p:nvSpPr>
            <p:cNvPr id="87" name="Google Shape;87;p14"/>
            <p:cNvSpPr/>
            <p:nvPr/>
          </p:nvSpPr>
          <p:spPr>
            <a:xfrm rot="10800000" flipH="1">
              <a:off x="4098401" y="175525"/>
              <a:ext cx="4863300" cy="1212900"/>
            </a:xfrm>
            <a:prstGeom prst="snip1Rect">
              <a:avLst>
                <a:gd name="adj" fmla="val 16667"/>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a:off x="341550" y="345000"/>
              <a:ext cx="8460900" cy="4453500"/>
            </a:xfrm>
            <a:prstGeom prst="rect">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14"/>
          <p:cNvSpPr txBox="1">
            <a:spLocks noGrp="1"/>
          </p:cNvSpPr>
          <p:nvPr>
            <p:ph type="title"/>
          </p:nvPr>
        </p:nvSpPr>
        <p:spPr>
          <a:xfrm>
            <a:off x="2290050" y="3998775"/>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0" name="Google Shape;90;p14"/>
          <p:cNvSpPr txBox="1">
            <a:spLocks noGrp="1"/>
          </p:cNvSpPr>
          <p:nvPr>
            <p:ph type="subTitle" idx="1"/>
          </p:nvPr>
        </p:nvSpPr>
        <p:spPr>
          <a:xfrm>
            <a:off x="1171575" y="2490421"/>
            <a:ext cx="7020000" cy="143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9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91"/>
        <p:cNvGrpSpPr/>
        <p:nvPr/>
      </p:nvGrpSpPr>
      <p:grpSpPr>
        <a:xfrm>
          <a:off x="0" y="0"/>
          <a:ext cx="0" cy="0"/>
          <a:chOff x="0" y="0"/>
          <a:chExt cx="0" cy="0"/>
        </a:xfrm>
      </p:grpSpPr>
      <p:grpSp>
        <p:nvGrpSpPr>
          <p:cNvPr id="92" name="Google Shape;92;p15"/>
          <p:cNvGrpSpPr/>
          <p:nvPr/>
        </p:nvGrpSpPr>
        <p:grpSpPr>
          <a:xfrm>
            <a:off x="341550" y="175525"/>
            <a:ext cx="8620151" cy="4622975"/>
            <a:chOff x="341550" y="175525"/>
            <a:chExt cx="8620151" cy="4622975"/>
          </a:xfrm>
        </p:grpSpPr>
        <p:sp>
          <p:nvSpPr>
            <p:cNvPr id="93" name="Google Shape;93;p15"/>
            <p:cNvSpPr/>
            <p:nvPr/>
          </p:nvSpPr>
          <p:spPr>
            <a:xfrm rot="10800000" flipH="1">
              <a:off x="4098401" y="175525"/>
              <a:ext cx="4863300" cy="1212900"/>
            </a:xfrm>
            <a:prstGeom prst="snip1Rect">
              <a:avLst>
                <a:gd name="adj" fmla="val 16667"/>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341550" y="345000"/>
              <a:ext cx="8460900" cy="4453500"/>
            </a:xfrm>
            <a:prstGeom prst="rect">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5"/>
          <p:cNvSpPr txBox="1">
            <a:spLocks noGrp="1"/>
          </p:cNvSpPr>
          <p:nvPr>
            <p:ph type="subTitle" idx="1"/>
          </p:nvPr>
        </p:nvSpPr>
        <p:spPr>
          <a:xfrm>
            <a:off x="720000" y="1234050"/>
            <a:ext cx="4672800" cy="210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96" name="Google Shape;96;p1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97"/>
        <p:cNvGrpSpPr/>
        <p:nvPr/>
      </p:nvGrpSpPr>
      <p:grpSpPr>
        <a:xfrm>
          <a:off x="0" y="0"/>
          <a:ext cx="0" cy="0"/>
          <a:chOff x="0" y="0"/>
          <a:chExt cx="0" cy="0"/>
        </a:xfrm>
      </p:grpSpPr>
      <p:grpSp>
        <p:nvGrpSpPr>
          <p:cNvPr id="98" name="Google Shape;98;p16"/>
          <p:cNvGrpSpPr/>
          <p:nvPr/>
        </p:nvGrpSpPr>
        <p:grpSpPr>
          <a:xfrm>
            <a:off x="341550" y="175525"/>
            <a:ext cx="8620151" cy="4622975"/>
            <a:chOff x="341550" y="175525"/>
            <a:chExt cx="8620151" cy="4622975"/>
          </a:xfrm>
        </p:grpSpPr>
        <p:sp>
          <p:nvSpPr>
            <p:cNvPr id="99" name="Google Shape;99;p16"/>
            <p:cNvSpPr/>
            <p:nvPr/>
          </p:nvSpPr>
          <p:spPr>
            <a:xfrm rot="10800000" flipH="1">
              <a:off x="4098401" y="175525"/>
              <a:ext cx="4863300" cy="1212900"/>
            </a:xfrm>
            <a:prstGeom prst="snip1Rect">
              <a:avLst>
                <a:gd name="adj" fmla="val 16667"/>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341550" y="345000"/>
              <a:ext cx="8460900" cy="4453500"/>
            </a:xfrm>
            <a:prstGeom prst="rect">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6"/>
          <p:cNvSpPr txBox="1">
            <a:spLocks noGrp="1"/>
          </p:cNvSpPr>
          <p:nvPr>
            <p:ph type="title"/>
          </p:nvPr>
        </p:nvSpPr>
        <p:spPr>
          <a:xfrm>
            <a:off x="720000" y="2910567"/>
            <a:ext cx="2336400" cy="25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 name="Google Shape;102;p16"/>
          <p:cNvSpPr txBox="1">
            <a:spLocks noGrp="1"/>
          </p:cNvSpPr>
          <p:nvPr>
            <p:ph type="subTitle" idx="1"/>
          </p:nvPr>
        </p:nvSpPr>
        <p:spPr>
          <a:xfrm>
            <a:off x="720000" y="3238454"/>
            <a:ext cx="23364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6"/>
          <p:cNvSpPr txBox="1">
            <a:spLocks noGrp="1"/>
          </p:cNvSpPr>
          <p:nvPr>
            <p:ph type="title" idx="2"/>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04" name="Google Shape;104;p16"/>
          <p:cNvSpPr txBox="1">
            <a:spLocks noGrp="1"/>
          </p:cNvSpPr>
          <p:nvPr>
            <p:ph type="title" idx="3"/>
          </p:nvPr>
        </p:nvSpPr>
        <p:spPr>
          <a:xfrm>
            <a:off x="3403800" y="2910567"/>
            <a:ext cx="2336400" cy="25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5" name="Google Shape;105;p16"/>
          <p:cNvSpPr txBox="1">
            <a:spLocks noGrp="1"/>
          </p:cNvSpPr>
          <p:nvPr>
            <p:ph type="subTitle" idx="4"/>
          </p:nvPr>
        </p:nvSpPr>
        <p:spPr>
          <a:xfrm>
            <a:off x="3403800" y="3238454"/>
            <a:ext cx="23364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6"/>
          <p:cNvSpPr txBox="1">
            <a:spLocks noGrp="1"/>
          </p:cNvSpPr>
          <p:nvPr>
            <p:ph type="title" idx="5"/>
          </p:nvPr>
        </p:nvSpPr>
        <p:spPr>
          <a:xfrm>
            <a:off x="6087600" y="2910567"/>
            <a:ext cx="2336400" cy="25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7" name="Google Shape;107;p16"/>
          <p:cNvSpPr txBox="1">
            <a:spLocks noGrp="1"/>
          </p:cNvSpPr>
          <p:nvPr>
            <p:ph type="subTitle" idx="6"/>
          </p:nvPr>
        </p:nvSpPr>
        <p:spPr>
          <a:xfrm>
            <a:off x="6087600" y="3238454"/>
            <a:ext cx="23364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08"/>
        <p:cNvGrpSpPr/>
        <p:nvPr/>
      </p:nvGrpSpPr>
      <p:grpSpPr>
        <a:xfrm>
          <a:off x="0" y="0"/>
          <a:ext cx="0" cy="0"/>
          <a:chOff x="0" y="0"/>
          <a:chExt cx="0" cy="0"/>
        </a:xfrm>
      </p:grpSpPr>
      <p:grpSp>
        <p:nvGrpSpPr>
          <p:cNvPr id="109" name="Google Shape;109;p17"/>
          <p:cNvGrpSpPr/>
          <p:nvPr/>
        </p:nvGrpSpPr>
        <p:grpSpPr>
          <a:xfrm>
            <a:off x="341550" y="175525"/>
            <a:ext cx="8620151" cy="4622975"/>
            <a:chOff x="341550" y="175525"/>
            <a:chExt cx="8620151" cy="4622975"/>
          </a:xfrm>
        </p:grpSpPr>
        <p:sp>
          <p:nvSpPr>
            <p:cNvPr id="110" name="Google Shape;110;p17"/>
            <p:cNvSpPr/>
            <p:nvPr/>
          </p:nvSpPr>
          <p:spPr>
            <a:xfrm rot="10800000" flipH="1">
              <a:off x="4098401" y="175525"/>
              <a:ext cx="4863300" cy="1212900"/>
            </a:xfrm>
            <a:prstGeom prst="snip1Rect">
              <a:avLst>
                <a:gd name="adj" fmla="val 16667"/>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341550" y="345000"/>
              <a:ext cx="8460900" cy="4453500"/>
            </a:xfrm>
            <a:prstGeom prst="rect">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7"/>
          <p:cNvSpPr txBox="1">
            <a:spLocks noGrp="1"/>
          </p:cNvSpPr>
          <p:nvPr>
            <p:ph type="title"/>
          </p:nvPr>
        </p:nvSpPr>
        <p:spPr>
          <a:xfrm>
            <a:off x="1246125" y="1427675"/>
            <a:ext cx="2116200" cy="255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3" name="Google Shape;113;p17"/>
          <p:cNvSpPr txBox="1">
            <a:spLocks noGrp="1"/>
          </p:cNvSpPr>
          <p:nvPr>
            <p:ph type="subTitle" idx="1"/>
          </p:nvPr>
        </p:nvSpPr>
        <p:spPr>
          <a:xfrm>
            <a:off x="1246125" y="1716915"/>
            <a:ext cx="21162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17"/>
          <p:cNvSpPr txBox="1">
            <a:spLocks noGrp="1"/>
          </p:cNvSpPr>
          <p:nvPr>
            <p:ph type="title" idx="2"/>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15" name="Google Shape;115;p17"/>
          <p:cNvSpPr txBox="1">
            <a:spLocks noGrp="1"/>
          </p:cNvSpPr>
          <p:nvPr>
            <p:ph type="title" idx="3"/>
          </p:nvPr>
        </p:nvSpPr>
        <p:spPr>
          <a:xfrm>
            <a:off x="1246125" y="3073134"/>
            <a:ext cx="2116200" cy="255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17"/>
          <p:cNvSpPr txBox="1">
            <a:spLocks noGrp="1"/>
          </p:cNvSpPr>
          <p:nvPr>
            <p:ph type="subTitle" idx="4"/>
          </p:nvPr>
        </p:nvSpPr>
        <p:spPr>
          <a:xfrm>
            <a:off x="1246125" y="3362374"/>
            <a:ext cx="21162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7"/>
          <p:cNvSpPr txBox="1">
            <a:spLocks noGrp="1"/>
          </p:cNvSpPr>
          <p:nvPr>
            <p:ph type="title" idx="5"/>
          </p:nvPr>
        </p:nvSpPr>
        <p:spPr>
          <a:xfrm>
            <a:off x="5797275" y="1427675"/>
            <a:ext cx="2116200" cy="2559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3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18" name="Google Shape;118;p17"/>
          <p:cNvSpPr txBox="1">
            <a:spLocks noGrp="1"/>
          </p:cNvSpPr>
          <p:nvPr>
            <p:ph type="subTitle" idx="6"/>
          </p:nvPr>
        </p:nvSpPr>
        <p:spPr>
          <a:xfrm>
            <a:off x="5797275" y="1716916"/>
            <a:ext cx="2116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9" name="Google Shape;119;p17"/>
          <p:cNvSpPr txBox="1">
            <a:spLocks noGrp="1"/>
          </p:cNvSpPr>
          <p:nvPr>
            <p:ph type="title" idx="7"/>
          </p:nvPr>
        </p:nvSpPr>
        <p:spPr>
          <a:xfrm>
            <a:off x="5797275" y="3073134"/>
            <a:ext cx="2116200" cy="2559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3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20" name="Google Shape;120;p17"/>
          <p:cNvSpPr txBox="1">
            <a:spLocks noGrp="1"/>
          </p:cNvSpPr>
          <p:nvPr>
            <p:ph type="subTitle" idx="8"/>
          </p:nvPr>
        </p:nvSpPr>
        <p:spPr>
          <a:xfrm>
            <a:off x="5797275" y="3362375"/>
            <a:ext cx="2116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21"/>
        <p:cNvGrpSpPr/>
        <p:nvPr/>
      </p:nvGrpSpPr>
      <p:grpSpPr>
        <a:xfrm>
          <a:off x="0" y="0"/>
          <a:ext cx="0" cy="0"/>
          <a:chOff x="0" y="0"/>
          <a:chExt cx="0" cy="0"/>
        </a:xfrm>
      </p:grpSpPr>
      <p:grpSp>
        <p:nvGrpSpPr>
          <p:cNvPr id="122" name="Google Shape;122;p18"/>
          <p:cNvGrpSpPr/>
          <p:nvPr/>
        </p:nvGrpSpPr>
        <p:grpSpPr>
          <a:xfrm>
            <a:off x="341550" y="175525"/>
            <a:ext cx="8620151" cy="4622975"/>
            <a:chOff x="341550" y="175525"/>
            <a:chExt cx="8620151" cy="4622975"/>
          </a:xfrm>
        </p:grpSpPr>
        <p:sp>
          <p:nvSpPr>
            <p:cNvPr id="123" name="Google Shape;123;p18"/>
            <p:cNvSpPr/>
            <p:nvPr/>
          </p:nvSpPr>
          <p:spPr>
            <a:xfrm rot="10800000" flipH="1">
              <a:off x="4098401" y="175525"/>
              <a:ext cx="4863300" cy="1212900"/>
            </a:xfrm>
            <a:prstGeom prst="snip1Rect">
              <a:avLst>
                <a:gd name="adj" fmla="val 16667"/>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8"/>
            <p:cNvSpPr/>
            <p:nvPr/>
          </p:nvSpPr>
          <p:spPr>
            <a:xfrm>
              <a:off x="341550" y="345000"/>
              <a:ext cx="8460900" cy="4453500"/>
            </a:xfrm>
            <a:prstGeom prst="rect">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8"/>
          <p:cNvSpPr txBox="1">
            <a:spLocks noGrp="1"/>
          </p:cNvSpPr>
          <p:nvPr>
            <p:ph type="title"/>
          </p:nvPr>
        </p:nvSpPr>
        <p:spPr>
          <a:xfrm>
            <a:off x="836375" y="1791648"/>
            <a:ext cx="2072700" cy="25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6" name="Google Shape;126;p18"/>
          <p:cNvSpPr txBox="1">
            <a:spLocks noGrp="1"/>
          </p:cNvSpPr>
          <p:nvPr>
            <p:ph type="subTitle" idx="1"/>
          </p:nvPr>
        </p:nvSpPr>
        <p:spPr>
          <a:xfrm>
            <a:off x="836375" y="2040775"/>
            <a:ext cx="2072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18"/>
          <p:cNvSpPr txBox="1">
            <a:spLocks noGrp="1"/>
          </p:cNvSpPr>
          <p:nvPr>
            <p:ph type="title" idx="2"/>
          </p:nvPr>
        </p:nvSpPr>
        <p:spPr>
          <a:xfrm>
            <a:off x="3535650" y="1791648"/>
            <a:ext cx="2072700" cy="25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8" name="Google Shape;128;p18"/>
          <p:cNvSpPr txBox="1">
            <a:spLocks noGrp="1"/>
          </p:cNvSpPr>
          <p:nvPr>
            <p:ph type="subTitle" idx="3"/>
          </p:nvPr>
        </p:nvSpPr>
        <p:spPr>
          <a:xfrm>
            <a:off x="3535650" y="2040775"/>
            <a:ext cx="2072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8"/>
          <p:cNvSpPr txBox="1">
            <a:spLocks noGrp="1"/>
          </p:cNvSpPr>
          <p:nvPr>
            <p:ph type="title" idx="4"/>
          </p:nvPr>
        </p:nvSpPr>
        <p:spPr>
          <a:xfrm>
            <a:off x="836375" y="3453648"/>
            <a:ext cx="2072700" cy="25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0" name="Google Shape;130;p18"/>
          <p:cNvSpPr txBox="1">
            <a:spLocks noGrp="1"/>
          </p:cNvSpPr>
          <p:nvPr>
            <p:ph type="subTitle" idx="5"/>
          </p:nvPr>
        </p:nvSpPr>
        <p:spPr>
          <a:xfrm>
            <a:off x="836375" y="3702775"/>
            <a:ext cx="2072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8"/>
          <p:cNvSpPr txBox="1">
            <a:spLocks noGrp="1"/>
          </p:cNvSpPr>
          <p:nvPr>
            <p:ph type="title" idx="6"/>
          </p:nvPr>
        </p:nvSpPr>
        <p:spPr>
          <a:xfrm>
            <a:off x="3535650" y="3453648"/>
            <a:ext cx="2072700" cy="25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2" name="Google Shape;132;p18"/>
          <p:cNvSpPr txBox="1">
            <a:spLocks noGrp="1"/>
          </p:cNvSpPr>
          <p:nvPr>
            <p:ph type="subTitle" idx="7"/>
          </p:nvPr>
        </p:nvSpPr>
        <p:spPr>
          <a:xfrm>
            <a:off x="3535650" y="3702775"/>
            <a:ext cx="2072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 name="Google Shape;133;p18"/>
          <p:cNvSpPr txBox="1">
            <a:spLocks noGrp="1"/>
          </p:cNvSpPr>
          <p:nvPr>
            <p:ph type="title" idx="8"/>
          </p:nvPr>
        </p:nvSpPr>
        <p:spPr>
          <a:xfrm>
            <a:off x="6234925" y="1791648"/>
            <a:ext cx="2072700" cy="25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4" name="Google Shape;134;p18"/>
          <p:cNvSpPr txBox="1">
            <a:spLocks noGrp="1"/>
          </p:cNvSpPr>
          <p:nvPr>
            <p:ph type="subTitle" idx="9"/>
          </p:nvPr>
        </p:nvSpPr>
        <p:spPr>
          <a:xfrm>
            <a:off x="6234925" y="2040775"/>
            <a:ext cx="2072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18"/>
          <p:cNvSpPr txBox="1">
            <a:spLocks noGrp="1"/>
          </p:cNvSpPr>
          <p:nvPr>
            <p:ph type="title" idx="13"/>
          </p:nvPr>
        </p:nvSpPr>
        <p:spPr>
          <a:xfrm>
            <a:off x="6234925" y="3453648"/>
            <a:ext cx="2072700" cy="25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6" name="Google Shape;136;p18"/>
          <p:cNvSpPr txBox="1">
            <a:spLocks noGrp="1"/>
          </p:cNvSpPr>
          <p:nvPr>
            <p:ph type="subTitle" idx="14"/>
          </p:nvPr>
        </p:nvSpPr>
        <p:spPr>
          <a:xfrm>
            <a:off x="6234925" y="3702775"/>
            <a:ext cx="2072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18"/>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38"/>
        <p:cNvGrpSpPr/>
        <p:nvPr/>
      </p:nvGrpSpPr>
      <p:grpSpPr>
        <a:xfrm>
          <a:off x="0" y="0"/>
          <a:ext cx="0" cy="0"/>
          <a:chOff x="0" y="0"/>
          <a:chExt cx="0" cy="0"/>
        </a:xfrm>
      </p:grpSpPr>
      <p:grpSp>
        <p:nvGrpSpPr>
          <p:cNvPr id="139" name="Google Shape;139;p19"/>
          <p:cNvGrpSpPr/>
          <p:nvPr/>
        </p:nvGrpSpPr>
        <p:grpSpPr>
          <a:xfrm>
            <a:off x="341550" y="175525"/>
            <a:ext cx="8620151" cy="4622975"/>
            <a:chOff x="341550" y="175525"/>
            <a:chExt cx="8620151" cy="4622975"/>
          </a:xfrm>
        </p:grpSpPr>
        <p:sp>
          <p:nvSpPr>
            <p:cNvPr id="140" name="Google Shape;140;p19"/>
            <p:cNvSpPr/>
            <p:nvPr/>
          </p:nvSpPr>
          <p:spPr>
            <a:xfrm rot="10800000" flipH="1">
              <a:off x="4098401" y="175525"/>
              <a:ext cx="4863300" cy="1212900"/>
            </a:xfrm>
            <a:prstGeom prst="snip1Rect">
              <a:avLst>
                <a:gd name="adj" fmla="val 16667"/>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p:nvPr/>
          </p:nvSpPr>
          <p:spPr>
            <a:xfrm>
              <a:off x="341550" y="345000"/>
              <a:ext cx="8460900" cy="4453500"/>
            </a:xfrm>
            <a:prstGeom prst="rect">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19"/>
          <p:cNvSpPr txBox="1">
            <a:spLocks noGrp="1"/>
          </p:cNvSpPr>
          <p:nvPr>
            <p:ph type="title" hasCustomPrompt="1"/>
          </p:nvPr>
        </p:nvSpPr>
        <p:spPr>
          <a:xfrm>
            <a:off x="4046400" y="820500"/>
            <a:ext cx="4365900" cy="466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200"/>
              <a:buNone/>
              <a:defRPr sz="5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43" name="Google Shape;143;p19"/>
          <p:cNvSpPr txBox="1">
            <a:spLocks noGrp="1"/>
          </p:cNvSpPr>
          <p:nvPr>
            <p:ph type="subTitle" idx="1"/>
          </p:nvPr>
        </p:nvSpPr>
        <p:spPr>
          <a:xfrm>
            <a:off x="4046400" y="1450323"/>
            <a:ext cx="4365900" cy="265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19"/>
          <p:cNvSpPr txBox="1">
            <a:spLocks noGrp="1"/>
          </p:cNvSpPr>
          <p:nvPr>
            <p:ph type="title" idx="2" hasCustomPrompt="1"/>
          </p:nvPr>
        </p:nvSpPr>
        <p:spPr>
          <a:xfrm>
            <a:off x="4046400" y="2124232"/>
            <a:ext cx="4365900" cy="466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200"/>
              <a:buNone/>
              <a:defRPr sz="5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45" name="Google Shape;145;p19"/>
          <p:cNvSpPr txBox="1">
            <a:spLocks noGrp="1"/>
          </p:cNvSpPr>
          <p:nvPr>
            <p:ph type="subTitle" idx="3"/>
          </p:nvPr>
        </p:nvSpPr>
        <p:spPr>
          <a:xfrm>
            <a:off x="4046400" y="2754055"/>
            <a:ext cx="4365900" cy="265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6" name="Google Shape;146;p19"/>
          <p:cNvSpPr txBox="1">
            <a:spLocks noGrp="1"/>
          </p:cNvSpPr>
          <p:nvPr>
            <p:ph type="title" idx="4" hasCustomPrompt="1"/>
          </p:nvPr>
        </p:nvSpPr>
        <p:spPr>
          <a:xfrm>
            <a:off x="4046400" y="3427977"/>
            <a:ext cx="4365900" cy="466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200"/>
              <a:buNone/>
              <a:defRPr sz="5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47" name="Google Shape;147;p19"/>
          <p:cNvSpPr txBox="1">
            <a:spLocks noGrp="1"/>
          </p:cNvSpPr>
          <p:nvPr>
            <p:ph type="subTitle" idx="5"/>
          </p:nvPr>
        </p:nvSpPr>
        <p:spPr>
          <a:xfrm>
            <a:off x="4046400" y="4057800"/>
            <a:ext cx="4365900" cy="265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48"/>
        <p:cNvGrpSpPr/>
        <p:nvPr/>
      </p:nvGrpSpPr>
      <p:grpSpPr>
        <a:xfrm>
          <a:off x="0" y="0"/>
          <a:ext cx="0" cy="0"/>
          <a:chOff x="0" y="0"/>
          <a:chExt cx="0" cy="0"/>
        </a:xfrm>
      </p:grpSpPr>
      <p:grpSp>
        <p:nvGrpSpPr>
          <p:cNvPr id="149" name="Google Shape;149;p20"/>
          <p:cNvGrpSpPr/>
          <p:nvPr/>
        </p:nvGrpSpPr>
        <p:grpSpPr>
          <a:xfrm>
            <a:off x="341550" y="175525"/>
            <a:ext cx="8620151" cy="4622975"/>
            <a:chOff x="341550" y="175525"/>
            <a:chExt cx="8620151" cy="4622975"/>
          </a:xfrm>
        </p:grpSpPr>
        <p:sp>
          <p:nvSpPr>
            <p:cNvPr id="150" name="Google Shape;150;p20"/>
            <p:cNvSpPr/>
            <p:nvPr/>
          </p:nvSpPr>
          <p:spPr>
            <a:xfrm rot="10800000" flipH="1">
              <a:off x="4098401" y="175525"/>
              <a:ext cx="4863300" cy="1212900"/>
            </a:xfrm>
            <a:prstGeom prst="snip1Rect">
              <a:avLst>
                <a:gd name="adj" fmla="val 16667"/>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341550" y="345000"/>
              <a:ext cx="8460900" cy="4453500"/>
            </a:xfrm>
            <a:prstGeom prst="rect">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20"/>
          <p:cNvSpPr txBox="1">
            <a:spLocks noGrp="1"/>
          </p:cNvSpPr>
          <p:nvPr>
            <p:ph type="title"/>
          </p:nvPr>
        </p:nvSpPr>
        <p:spPr>
          <a:xfrm>
            <a:off x="4499700" y="2322749"/>
            <a:ext cx="3912600" cy="676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2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53" name="Google Shape;153;p20"/>
          <p:cNvSpPr txBox="1">
            <a:spLocks noGrp="1"/>
          </p:cNvSpPr>
          <p:nvPr>
            <p:ph type="title" idx="2" hasCustomPrompt="1"/>
          </p:nvPr>
        </p:nvSpPr>
        <p:spPr>
          <a:xfrm>
            <a:off x="7157100" y="1480950"/>
            <a:ext cx="12552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154" name="Google Shape;154;p20"/>
          <p:cNvSpPr txBox="1">
            <a:spLocks noGrp="1"/>
          </p:cNvSpPr>
          <p:nvPr>
            <p:ph type="subTitle" idx="1"/>
          </p:nvPr>
        </p:nvSpPr>
        <p:spPr>
          <a:xfrm>
            <a:off x="4499700" y="3075749"/>
            <a:ext cx="3912600" cy="586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grpSp>
        <p:nvGrpSpPr>
          <p:cNvPr id="15" name="Google Shape;15;p3"/>
          <p:cNvGrpSpPr/>
          <p:nvPr/>
        </p:nvGrpSpPr>
        <p:grpSpPr>
          <a:xfrm>
            <a:off x="341550" y="175525"/>
            <a:ext cx="8620151" cy="4622975"/>
            <a:chOff x="341550" y="175525"/>
            <a:chExt cx="8620151" cy="4622975"/>
          </a:xfrm>
        </p:grpSpPr>
        <p:sp>
          <p:nvSpPr>
            <p:cNvPr id="16" name="Google Shape;16;p3"/>
            <p:cNvSpPr/>
            <p:nvPr/>
          </p:nvSpPr>
          <p:spPr>
            <a:xfrm rot="10800000" flipH="1">
              <a:off x="4098401" y="175525"/>
              <a:ext cx="4863300" cy="1212900"/>
            </a:xfrm>
            <a:prstGeom prst="snip1Rect">
              <a:avLst>
                <a:gd name="adj" fmla="val 16667"/>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341550" y="345000"/>
              <a:ext cx="8460900" cy="4453500"/>
            </a:xfrm>
            <a:prstGeom prst="rect">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3"/>
          <p:cNvSpPr txBox="1">
            <a:spLocks noGrp="1"/>
          </p:cNvSpPr>
          <p:nvPr>
            <p:ph type="title"/>
          </p:nvPr>
        </p:nvSpPr>
        <p:spPr>
          <a:xfrm>
            <a:off x="716475" y="2322749"/>
            <a:ext cx="3912600" cy="676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716475" y="1480950"/>
            <a:ext cx="1255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716475" y="3075749"/>
            <a:ext cx="3912600" cy="58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TITLE_ONLY_4">
    <p:spTree>
      <p:nvGrpSpPr>
        <p:cNvPr id="1" name="Shape 155"/>
        <p:cNvGrpSpPr/>
        <p:nvPr/>
      </p:nvGrpSpPr>
      <p:grpSpPr>
        <a:xfrm>
          <a:off x="0" y="0"/>
          <a:ext cx="0" cy="0"/>
          <a:chOff x="0" y="0"/>
          <a:chExt cx="0" cy="0"/>
        </a:xfrm>
      </p:grpSpPr>
      <p:grpSp>
        <p:nvGrpSpPr>
          <p:cNvPr id="156" name="Google Shape;156;p21"/>
          <p:cNvGrpSpPr/>
          <p:nvPr/>
        </p:nvGrpSpPr>
        <p:grpSpPr>
          <a:xfrm>
            <a:off x="341550" y="175525"/>
            <a:ext cx="8620151" cy="4622975"/>
            <a:chOff x="341550" y="175525"/>
            <a:chExt cx="8620151" cy="4622975"/>
          </a:xfrm>
        </p:grpSpPr>
        <p:sp>
          <p:nvSpPr>
            <p:cNvPr id="157" name="Google Shape;157;p21"/>
            <p:cNvSpPr/>
            <p:nvPr/>
          </p:nvSpPr>
          <p:spPr>
            <a:xfrm rot="10800000" flipH="1">
              <a:off x="4098401" y="175525"/>
              <a:ext cx="4863300" cy="1212900"/>
            </a:xfrm>
            <a:prstGeom prst="snip1Rect">
              <a:avLst>
                <a:gd name="adj" fmla="val 16667"/>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341550" y="345000"/>
              <a:ext cx="8460900" cy="4453500"/>
            </a:xfrm>
            <a:prstGeom prst="rect">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2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grpSp>
        <p:nvGrpSpPr>
          <p:cNvPr id="160" name="Google Shape;160;p21"/>
          <p:cNvGrpSpPr/>
          <p:nvPr/>
        </p:nvGrpSpPr>
        <p:grpSpPr>
          <a:xfrm>
            <a:off x="5711350" y="4403948"/>
            <a:ext cx="2700950" cy="136250"/>
            <a:chOff x="4390450" y="1975525"/>
            <a:chExt cx="2700950" cy="136250"/>
          </a:xfrm>
        </p:grpSpPr>
        <p:sp>
          <p:nvSpPr>
            <p:cNvPr id="161" name="Google Shape;161;p21"/>
            <p:cNvSpPr/>
            <p:nvPr/>
          </p:nvSpPr>
          <p:spPr>
            <a:xfrm>
              <a:off x="6919250" y="1975525"/>
              <a:ext cx="172150" cy="136250"/>
            </a:xfrm>
            <a:custGeom>
              <a:avLst/>
              <a:gdLst/>
              <a:ahLst/>
              <a:cxnLst/>
              <a:rect l="l" t="t" r="r" b="b"/>
              <a:pathLst>
                <a:path w="6886" h="5450" extrusionOk="0">
                  <a:moveTo>
                    <a:pt x="1" y="0"/>
                  </a:moveTo>
                  <a:lnTo>
                    <a:pt x="1" y="5449"/>
                  </a:lnTo>
                  <a:lnTo>
                    <a:pt x="6886" y="5449"/>
                  </a:lnTo>
                  <a:lnTo>
                    <a:pt x="6886" y="0"/>
                  </a:lnTo>
                  <a:close/>
                </a:path>
              </a:pathLst>
            </a:custGeom>
            <a:solidFill>
              <a:srgbClr val="FF00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1"/>
            <p:cNvSpPr/>
            <p:nvPr/>
          </p:nvSpPr>
          <p:spPr>
            <a:xfrm>
              <a:off x="6638225" y="1975525"/>
              <a:ext cx="172300" cy="136250"/>
            </a:xfrm>
            <a:custGeom>
              <a:avLst/>
              <a:gdLst/>
              <a:ahLst/>
              <a:cxnLst/>
              <a:rect l="l" t="t" r="r" b="b"/>
              <a:pathLst>
                <a:path w="6892" h="5450" extrusionOk="0">
                  <a:moveTo>
                    <a:pt x="0" y="0"/>
                  </a:moveTo>
                  <a:lnTo>
                    <a:pt x="0" y="5449"/>
                  </a:lnTo>
                  <a:lnTo>
                    <a:pt x="6891" y="5449"/>
                  </a:lnTo>
                  <a:lnTo>
                    <a:pt x="6891" y="0"/>
                  </a:lnTo>
                  <a:close/>
                </a:path>
              </a:pathLst>
            </a:custGeom>
            <a:solidFill>
              <a:srgbClr val="FF19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a:off x="6357325" y="1975525"/>
              <a:ext cx="172150" cy="136250"/>
            </a:xfrm>
            <a:custGeom>
              <a:avLst/>
              <a:gdLst/>
              <a:ahLst/>
              <a:cxnLst/>
              <a:rect l="l" t="t" r="r" b="b"/>
              <a:pathLst>
                <a:path w="6886" h="5450" extrusionOk="0">
                  <a:moveTo>
                    <a:pt x="1" y="0"/>
                  </a:moveTo>
                  <a:lnTo>
                    <a:pt x="1" y="5449"/>
                  </a:lnTo>
                  <a:lnTo>
                    <a:pt x="6886" y="5449"/>
                  </a:lnTo>
                  <a:lnTo>
                    <a:pt x="6886" y="0"/>
                  </a:lnTo>
                  <a:close/>
                </a:path>
              </a:pathLst>
            </a:custGeom>
            <a:solidFill>
              <a:srgbClr val="FF3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1"/>
            <p:cNvSpPr/>
            <p:nvPr/>
          </p:nvSpPr>
          <p:spPr>
            <a:xfrm>
              <a:off x="6076300" y="1975525"/>
              <a:ext cx="172150" cy="136250"/>
            </a:xfrm>
            <a:custGeom>
              <a:avLst/>
              <a:gdLst/>
              <a:ahLst/>
              <a:cxnLst/>
              <a:rect l="l" t="t" r="r" b="b"/>
              <a:pathLst>
                <a:path w="6886" h="5450" extrusionOk="0">
                  <a:moveTo>
                    <a:pt x="1" y="0"/>
                  </a:moveTo>
                  <a:lnTo>
                    <a:pt x="1" y="5449"/>
                  </a:lnTo>
                  <a:lnTo>
                    <a:pt x="6886" y="5449"/>
                  </a:lnTo>
                  <a:lnTo>
                    <a:pt x="6886" y="0"/>
                  </a:lnTo>
                  <a:close/>
                </a:path>
              </a:pathLst>
            </a:custGeom>
            <a:solidFill>
              <a:srgbClr val="FF4C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1"/>
            <p:cNvSpPr/>
            <p:nvPr/>
          </p:nvSpPr>
          <p:spPr>
            <a:xfrm>
              <a:off x="5795275" y="1975525"/>
              <a:ext cx="172300" cy="136250"/>
            </a:xfrm>
            <a:custGeom>
              <a:avLst/>
              <a:gdLst/>
              <a:ahLst/>
              <a:cxnLst/>
              <a:rect l="l" t="t" r="r" b="b"/>
              <a:pathLst>
                <a:path w="6892" h="5450" extrusionOk="0">
                  <a:moveTo>
                    <a:pt x="0" y="0"/>
                  </a:moveTo>
                  <a:lnTo>
                    <a:pt x="0" y="5449"/>
                  </a:lnTo>
                  <a:lnTo>
                    <a:pt x="6891" y="5449"/>
                  </a:lnTo>
                  <a:lnTo>
                    <a:pt x="6891" y="0"/>
                  </a:lnTo>
                  <a:close/>
                </a:path>
              </a:pathLst>
            </a:custGeom>
            <a:solidFill>
              <a:srgbClr val="FF66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1"/>
            <p:cNvSpPr/>
            <p:nvPr/>
          </p:nvSpPr>
          <p:spPr>
            <a:xfrm>
              <a:off x="5514425" y="1975525"/>
              <a:ext cx="172125" cy="136250"/>
            </a:xfrm>
            <a:custGeom>
              <a:avLst/>
              <a:gdLst/>
              <a:ahLst/>
              <a:cxnLst/>
              <a:rect l="l" t="t" r="r" b="b"/>
              <a:pathLst>
                <a:path w="6885" h="5450" extrusionOk="0">
                  <a:moveTo>
                    <a:pt x="1" y="0"/>
                  </a:moveTo>
                  <a:lnTo>
                    <a:pt x="1" y="5449"/>
                  </a:lnTo>
                  <a:lnTo>
                    <a:pt x="6884" y="5449"/>
                  </a:lnTo>
                  <a:lnTo>
                    <a:pt x="6884" y="0"/>
                  </a:lnTo>
                  <a:close/>
                </a:path>
              </a:pathLst>
            </a:custGeom>
            <a:solidFill>
              <a:srgbClr val="FF7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5233400" y="1975525"/>
              <a:ext cx="172250" cy="136250"/>
            </a:xfrm>
            <a:custGeom>
              <a:avLst/>
              <a:gdLst/>
              <a:ahLst/>
              <a:cxnLst/>
              <a:rect l="l" t="t" r="r" b="b"/>
              <a:pathLst>
                <a:path w="6890" h="5450" extrusionOk="0">
                  <a:moveTo>
                    <a:pt x="0" y="0"/>
                  </a:moveTo>
                  <a:lnTo>
                    <a:pt x="0" y="5449"/>
                  </a:lnTo>
                  <a:lnTo>
                    <a:pt x="6890" y="5449"/>
                  </a:lnTo>
                  <a:lnTo>
                    <a:pt x="6890" y="0"/>
                  </a:lnTo>
                  <a:close/>
                </a:path>
              </a:pathLst>
            </a:custGeom>
            <a:solidFill>
              <a:srgbClr val="FF9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4952500" y="1975525"/>
              <a:ext cx="172125" cy="136250"/>
            </a:xfrm>
            <a:custGeom>
              <a:avLst/>
              <a:gdLst/>
              <a:ahLst/>
              <a:cxnLst/>
              <a:rect l="l" t="t" r="r" b="b"/>
              <a:pathLst>
                <a:path w="6885" h="5450" extrusionOk="0">
                  <a:moveTo>
                    <a:pt x="1" y="0"/>
                  </a:moveTo>
                  <a:lnTo>
                    <a:pt x="1" y="5449"/>
                  </a:lnTo>
                  <a:lnTo>
                    <a:pt x="6884" y="5449"/>
                  </a:lnTo>
                  <a:lnTo>
                    <a:pt x="6884" y="0"/>
                  </a:lnTo>
                  <a:close/>
                </a:path>
              </a:pathLst>
            </a:custGeom>
            <a:solidFill>
              <a:srgbClr val="FFB2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4671475" y="1975525"/>
              <a:ext cx="172125" cy="136250"/>
            </a:xfrm>
            <a:custGeom>
              <a:avLst/>
              <a:gdLst/>
              <a:ahLst/>
              <a:cxnLst/>
              <a:rect l="l" t="t" r="r" b="b"/>
              <a:pathLst>
                <a:path w="6885" h="5450" extrusionOk="0">
                  <a:moveTo>
                    <a:pt x="1" y="0"/>
                  </a:moveTo>
                  <a:lnTo>
                    <a:pt x="1" y="5449"/>
                  </a:lnTo>
                  <a:lnTo>
                    <a:pt x="6884" y="5449"/>
                  </a:lnTo>
                  <a:lnTo>
                    <a:pt x="6884" y="0"/>
                  </a:lnTo>
                  <a:close/>
                </a:path>
              </a:pathLst>
            </a:custGeom>
            <a:solidFill>
              <a:srgbClr val="FFC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4390450" y="1975525"/>
              <a:ext cx="172300" cy="136250"/>
            </a:xfrm>
            <a:custGeom>
              <a:avLst/>
              <a:gdLst/>
              <a:ahLst/>
              <a:cxnLst/>
              <a:rect l="l" t="t" r="r" b="b"/>
              <a:pathLst>
                <a:path w="6892" h="5450" extrusionOk="0">
                  <a:moveTo>
                    <a:pt x="0" y="0"/>
                  </a:moveTo>
                  <a:lnTo>
                    <a:pt x="0" y="5449"/>
                  </a:lnTo>
                  <a:lnTo>
                    <a:pt x="6891" y="5449"/>
                  </a:lnTo>
                  <a:lnTo>
                    <a:pt x="6891" y="0"/>
                  </a:lnTo>
                  <a:close/>
                </a:path>
              </a:pathLst>
            </a:custGeom>
            <a:solidFill>
              <a:srgbClr val="FFE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71"/>
        <p:cNvGrpSpPr/>
        <p:nvPr/>
      </p:nvGrpSpPr>
      <p:grpSpPr>
        <a:xfrm>
          <a:off x="0" y="0"/>
          <a:ext cx="0" cy="0"/>
          <a:chOff x="0" y="0"/>
          <a:chExt cx="0" cy="0"/>
        </a:xfrm>
      </p:grpSpPr>
      <p:grpSp>
        <p:nvGrpSpPr>
          <p:cNvPr id="172" name="Google Shape;172;p22"/>
          <p:cNvGrpSpPr/>
          <p:nvPr/>
        </p:nvGrpSpPr>
        <p:grpSpPr>
          <a:xfrm>
            <a:off x="341550" y="175525"/>
            <a:ext cx="8620151" cy="4622975"/>
            <a:chOff x="341550" y="175525"/>
            <a:chExt cx="8620151" cy="4622975"/>
          </a:xfrm>
        </p:grpSpPr>
        <p:sp>
          <p:nvSpPr>
            <p:cNvPr id="173" name="Google Shape;173;p22"/>
            <p:cNvSpPr/>
            <p:nvPr/>
          </p:nvSpPr>
          <p:spPr>
            <a:xfrm rot="10800000" flipH="1">
              <a:off x="4098401" y="175525"/>
              <a:ext cx="4863300" cy="1212900"/>
            </a:xfrm>
            <a:prstGeom prst="snip1Rect">
              <a:avLst>
                <a:gd name="adj" fmla="val 16667"/>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41550" y="345000"/>
              <a:ext cx="8460900" cy="4453500"/>
            </a:xfrm>
            <a:prstGeom prst="rect">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22"/>
          <p:cNvSpPr txBox="1">
            <a:spLocks noGrp="1"/>
          </p:cNvSpPr>
          <p:nvPr>
            <p:ph type="subTitle" idx="1"/>
          </p:nvPr>
        </p:nvSpPr>
        <p:spPr>
          <a:xfrm>
            <a:off x="800100" y="2379888"/>
            <a:ext cx="2585100" cy="108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600"/>
              <a:buChar char="✦"/>
              <a:defRPr/>
            </a:lvl1pPr>
            <a:lvl2pPr lvl="1" rtl="0">
              <a:lnSpc>
                <a:spcPct val="100000"/>
              </a:lnSpc>
              <a:spcBef>
                <a:spcPts val="0"/>
              </a:spcBef>
              <a:spcAft>
                <a:spcPts val="0"/>
              </a:spcAft>
              <a:buSzPts val="1600"/>
              <a:buChar char="○"/>
              <a:defRPr sz="1600"/>
            </a:lvl2pPr>
            <a:lvl3pPr lvl="2" rtl="0">
              <a:lnSpc>
                <a:spcPct val="100000"/>
              </a:lnSpc>
              <a:spcBef>
                <a:spcPts val="0"/>
              </a:spcBef>
              <a:spcAft>
                <a:spcPts val="0"/>
              </a:spcAft>
              <a:buSzPts val="1600"/>
              <a:buChar char="■"/>
              <a:defRPr sz="1600"/>
            </a:lvl3pPr>
            <a:lvl4pPr lvl="3" rtl="0">
              <a:lnSpc>
                <a:spcPct val="100000"/>
              </a:lnSpc>
              <a:spcBef>
                <a:spcPts val="0"/>
              </a:spcBef>
              <a:spcAft>
                <a:spcPts val="0"/>
              </a:spcAft>
              <a:buSzPts val="1600"/>
              <a:buChar char="●"/>
              <a:defRPr sz="1600"/>
            </a:lvl4pPr>
            <a:lvl5pPr lvl="4" rtl="0">
              <a:lnSpc>
                <a:spcPct val="100000"/>
              </a:lnSpc>
              <a:spcBef>
                <a:spcPts val="0"/>
              </a:spcBef>
              <a:spcAft>
                <a:spcPts val="0"/>
              </a:spcAft>
              <a:buSzPts val="1600"/>
              <a:buChar char="○"/>
              <a:defRPr sz="1600"/>
            </a:lvl5pPr>
            <a:lvl6pPr lvl="5" rtl="0">
              <a:lnSpc>
                <a:spcPct val="100000"/>
              </a:lnSpc>
              <a:spcBef>
                <a:spcPts val="0"/>
              </a:spcBef>
              <a:spcAft>
                <a:spcPts val="0"/>
              </a:spcAft>
              <a:buSzPts val="1600"/>
              <a:buChar char="■"/>
              <a:defRPr sz="1600"/>
            </a:lvl6pPr>
            <a:lvl7pPr lvl="6" rtl="0">
              <a:lnSpc>
                <a:spcPct val="100000"/>
              </a:lnSpc>
              <a:spcBef>
                <a:spcPts val="0"/>
              </a:spcBef>
              <a:spcAft>
                <a:spcPts val="0"/>
              </a:spcAft>
              <a:buSzPts val="1600"/>
              <a:buChar char="●"/>
              <a:defRPr sz="1600"/>
            </a:lvl7pPr>
            <a:lvl8pPr lvl="7" rtl="0">
              <a:lnSpc>
                <a:spcPct val="100000"/>
              </a:lnSpc>
              <a:spcBef>
                <a:spcPts val="0"/>
              </a:spcBef>
              <a:spcAft>
                <a:spcPts val="0"/>
              </a:spcAft>
              <a:buSzPts val="1600"/>
              <a:buChar char="○"/>
              <a:defRPr sz="1600"/>
            </a:lvl8pPr>
            <a:lvl9pPr lvl="8" rtl="0">
              <a:lnSpc>
                <a:spcPct val="100000"/>
              </a:lnSpc>
              <a:spcBef>
                <a:spcPts val="0"/>
              </a:spcBef>
              <a:spcAft>
                <a:spcPts val="0"/>
              </a:spcAft>
              <a:buSzPts val="1600"/>
              <a:buChar char="■"/>
              <a:defRPr sz="1600"/>
            </a:lvl9pPr>
          </a:lstStyle>
          <a:p>
            <a:endParaRPr/>
          </a:p>
        </p:txBody>
      </p:sp>
      <p:sp>
        <p:nvSpPr>
          <p:cNvPr id="176" name="Google Shape;176;p22"/>
          <p:cNvSpPr txBox="1">
            <a:spLocks noGrp="1"/>
          </p:cNvSpPr>
          <p:nvPr>
            <p:ph type="title"/>
          </p:nvPr>
        </p:nvSpPr>
        <p:spPr>
          <a:xfrm>
            <a:off x="800100" y="1264613"/>
            <a:ext cx="2700900" cy="999900"/>
          </a:xfrm>
          <a:prstGeom prst="rect">
            <a:avLst/>
          </a:prstGeom>
        </p:spPr>
        <p:txBody>
          <a:bodyPr spcFirstLastPara="1" wrap="square" lIns="91425" tIns="91425" rIns="91425" bIns="91425"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BLANK_1_1_1_1_1_1_2_1">
    <p:spTree>
      <p:nvGrpSpPr>
        <p:cNvPr id="1" name="Shape 177"/>
        <p:cNvGrpSpPr/>
        <p:nvPr/>
      </p:nvGrpSpPr>
      <p:grpSpPr>
        <a:xfrm>
          <a:off x="0" y="0"/>
          <a:ext cx="0" cy="0"/>
          <a:chOff x="0" y="0"/>
          <a:chExt cx="0" cy="0"/>
        </a:xfrm>
      </p:grpSpPr>
      <p:grpSp>
        <p:nvGrpSpPr>
          <p:cNvPr id="178" name="Google Shape;178;p23"/>
          <p:cNvGrpSpPr/>
          <p:nvPr/>
        </p:nvGrpSpPr>
        <p:grpSpPr>
          <a:xfrm>
            <a:off x="341550" y="175525"/>
            <a:ext cx="8620151" cy="4622975"/>
            <a:chOff x="341550" y="175525"/>
            <a:chExt cx="8620151" cy="4622975"/>
          </a:xfrm>
        </p:grpSpPr>
        <p:sp>
          <p:nvSpPr>
            <p:cNvPr id="179" name="Google Shape;179;p23"/>
            <p:cNvSpPr/>
            <p:nvPr/>
          </p:nvSpPr>
          <p:spPr>
            <a:xfrm rot="10800000" flipH="1">
              <a:off x="4098401" y="175525"/>
              <a:ext cx="4863300" cy="1212900"/>
            </a:xfrm>
            <a:prstGeom prst="snip1Rect">
              <a:avLst>
                <a:gd name="adj" fmla="val 16667"/>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341550" y="345000"/>
              <a:ext cx="8460900" cy="4453500"/>
            </a:xfrm>
            <a:prstGeom prst="rect">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181;p23"/>
          <p:cNvSpPr txBox="1">
            <a:spLocks noGrp="1"/>
          </p:cNvSpPr>
          <p:nvPr>
            <p:ph type="ctrTitle"/>
          </p:nvPr>
        </p:nvSpPr>
        <p:spPr>
          <a:xfrm>
            <a:off x="4333875" y="824225"/>
            <a:ext cx="4065000" cy="72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82" name="Google Shape;182;p23"/>
          <p:cNvSpPr txBox="1">
            <a:spLocks noGrp="1"/>
          </p:cNvSpPr>
          <p:nvPr>
            <p:ph type="subTitle" idx="1"/>
          </p:nvPr>
        </p:nvSpPr>
        <p:spPr>
          <a:xfrm>
            <a:off x="4419600" y="2414700"/>
            <a:ext cx="3979500" cy="1079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3" name="Google Shape;183;p23"/>
          <p:cNvSpPr txBox="1"/>
          <p:nvPr/>
        </p:nvSpPr>
        <p:spPr>
          <a:xfrm>
            <a:off x="3252825" y="3587950"/>
            <a:ext cx="5146200" cy="427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300"/>
              </a:spcBef>
              <a:spcAft>
                <a:spcPts val="0"/>
              </a:spcAft>
              <a:buNone/>
            </a:pPr>
            <a:r>
              <a:rPr lang="en" sz="1200" b="1">
                <a:solidFill>
                  <a:schemeClr val="dk2"/>
                </a:solidFill>
                <a:latin typeface="Jura"/>
                <a:ea typeface="Jura"/>
                <a:cs typeface="Jura"/>
                <a:sym typeface="Jura"/>
              </a:rPr>
              <a:t>CREDITS:</a:t>
            </a:r>
            <a:r>
              <a:rPr lang="en" sz="1200">
                <a:solidFill>
                  <a:schemeClr val="accent2"/>
                </a:solidFill>
                <a:latin typeface="Jura"/>
                <a:ea typeface="Jura"/>
                <a:cs typeface="Jura"/>
                <a:sym typeface="Jura"/>
              </a:rPr>
              <a:t> This presentation template was created by </a:t>
            </a:r>
            <a:r>
              <a:rPr lang="en" sz="1200" b="1">
                <a:solidFill>
                  <a:schemeClr val="dk2"/>
                </a:solidFill>
                <a:uFill>
                  <a:noFill/>
                </a:uFill>
                <a:latin typeface="Jura"/>
                <a:ea typeface="Jura"/>
                <a:cs typeface="Jura"/>
                <a:sym typeface="Jura"/>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b="1">
                <a:solidFill>
                  <a:schemeClr val="dk2"/>
                </a:solidFill>
                <a:latin typeface="Jura"/>
                <a:ea typeface="Jura"/>
                <a:cs typeface="Jura"/>
                <a:sym typeface="Jura"/>
              </a:rPr>
              <a:t>, </a:t>
            </a:r>
            <a:r>
              <a:rPr lang="en" sz="1200">
                <a:solidFill>
                  <a:schemeClr val="accent2"/>
                </a:solidFill>
                <a:latin typeface="Jura"/>
                <a:ea typeface="Jura"/>
                <a:cs typeface="Jura"/>
                <a:sym typeface="Jura"/>
              </a:rPr>
              <a:t>and includes icons by</a:t>
            </a:r>
            <a:r>
              <a:rPr lang="en" sz="1200" b="1">
                <a:solidFill>
                  <a:schemeClr val="dk2"/>
                </a:solidFill>
                <a:latin typeface="Jura"/>
                <a:ea typeface="Jura"/>
                <a:cs typeface="Jura"/>
                <a:sym typeface="Jura"/>
              </a:rPr>
              <a:t> </a:t>
            </a:r>
            <a:r>
              <a:rPr lang="en" sz="1200" b="1">
                <a:solidFill>
                  <a:schemeClr val="dk2"/>
                </a:solidFill>
                <a:uFill>
                  <a:noFill/>
                </a:uFill>
                <a:latin typeface="Jura"/>
                <a:ea typeface="Jura"/>
                <a:cs typeface="Jura"/>
                <a:sym typeface="Jura"/>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accent2"/>
                </a:solidFill>
                <a:latin typeface="Jura"/>
                <a:ea typeface="Jura"/>
                <a:cs typeface="Jura"/>
                <a:sym typeface="Jura"/>
              </a:rPr>
              <a:t> and infographics &amp; images by </a:t>
            </a:r>
            <a:r>
              <a:rPr lang="en" sz="1200" b="1">
                <a:solidFill>
                  <a:schemeClr val="dk2"/>
                </a:solidFill>
                <a:uFill>
                  <a:noFill/>
                </a:uFill>
                <a:latin typeface="Jura"/>
                <a:ea typeface="Jura"/>
                <a:cs typeface="Jura"/>
                <a:sym typeface="Jura"/>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200" b="1">
              <a:solidFill>
                <a:schemeClr val="dk2"/>
              </a:solidFill>
              <a:latin typeface="Jura"/>
              <a:ea typeface="Jura"/>
              <a:cs typeface="Jura"/>
              <a:sym typeface="Jur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
  <p:cSld name="BLANK_1_1_1_1_1_1_1_1">
    <p:spTree>
      <p:nvGrpSpPr>
        <p:cNvPr id="1" name="Shape 184"/>
        <p:cNvGrpSpPr/>
        <p:nvPr/>
      </p:nvGrpSpPr>
      <p:grpSpPr>
        <a:xfrm>
          <a:off x="0" y="0"/>
          <a:ext cx="0" cy="0"/>
          <a:chOff x="0" y="0"/>
          <a:chExt cx="0" cy="0"/>
        </a:xfrm>
      </p:grpSpPr>
      <p:grpSp>
        <p:nvGrpSpPr>
          <p:cNvPr id="185" name="Google Shape;185;p24"/>
          <p:cNvGrpSpPr/>
          <p:nvPr/>
        </p:nvGrpSpPr>
        <p:grpSpPr>
          <a:xfrm>
            <a:off x="341550" y="175525"/>
            <a:ext cx="8620151" cy="4622975"/>
            <a:chOff x="341550" y="175525"/>
            <a:chExt cx="8620151" cy="4622975"/>
          </a:xfrm>
        </p:grpSpPr>
        <p:sp>
          <p:nvSpPr>
            <p:cNvPr id="186" name="Google Shape;186;p24"/>
            <p:cNvSpPr/>
            <p:nvPr/>
          </p:nvSpPr>
          <p:spPr>
            <a:xfrm rot="10800000" flipH="1">
              <a:off x="4098401" y="175525"/>
              <a:ext cx="4863300" cy="1212900"/>
            </a:xfrm>
            <a:prstGeom prst="snip1Rect">
              <a:avLst>
                <a:gd name="adj" fmla="val 16667"/>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4"/>
            <p:cNvSpPr/>
            <p:nvPr/>
          </p:nvSpPr>
          <p:spPr>
            <a:xfrm>
              <a:off x="341550" y="345000"/>
              <a:ext cx="8460900" cy="4453500"/>
            </a:xfrm>
            <a:prstGeom prst="rect">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BLANK_1_1_1_1_1_1_1_1_1">
    <p:spTree>
      <p:nvGrpSpPr>
        <p:cNvPr id="1" name="Shape 188"/>
        <p:cNvGrpSpPr/>
        <p:nvPr/>
      </p:nvGrpSpPr>
      <p:grpSpPr>
        <a:xfrm>
          <a:off x="0" y="0"/>
          <a:ext cx="0" cy="0"/>
          <a:chOff x="0" y="0"/>
          <a:chExt cx="0" cy="0"/>
        </a:xfrm>
      </p:grpSpPr>
      <p:grpSp>
        <p:nvGrpSpPr>
          <p:cNvPr id="189" name="Google Shape;189;p25"/>
          <p:cNvGrpSpPr/>
          <p:nvPr/>
        </p:nvGrpSpPr>
        <p:grpSpPr>
          <a:xfrm>
            <a:off x="341550" y="175525"/>
            <a:ext cx="8620151" cy="4622975"/>
            <a:chOff x="341550" y="175525"/>
            <a:chExt cx="8620151" cy="4622975"/>
          </a:xfrm>
        </p:grpSpPr>
        <p:sp>
          <p:nvSpPr>
            <p:cNvPr id="190" name="Google Shape;190;p25"/>
            <p:cNvSpPr/>
            <p:nvPr/>
          </p:nvSpPr>
          <p:spPr>
            <a:xfrm rot="10800000" flipH="1">
              <a:off x="4098401" y="175525"/>
              <a:ext cx="4863300" cy="1212900"/>
            </a:xfrm>
            <a:prstGeom prst="snip1Rect">
              <a:avLst>
                <a:gd name="adj" fmla="val 16667"/>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5"/>
            <p:cNvSpPr/>
            <p:nvPr/>
          </p:nvSpPr>
          <p:spPr>
            <a:xfrm>
              <a:off x="341550" y="345000"/>
              <a:ext cx="8460900" cy="4453500"/>
            </a:xfrm>
            <a:prstGeom prst="rect">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25"/>
          <p:cNvGrpSpPr/>
          <p:nvPr/>
        </p:nvGrpSpPr>
        <p:grpSpPr>
          <a:xfrm>
            <a:off x="5711350" y="4403948"/>
            <a:ext cx="2700950" cy="136250"/>
            <a:chOff x="4390450" y="1975525"/>
            <a:chExt cx="2700950" cy="136250"/>
          </a:xfrm>
        </p:grpSpPr>
        <p:sp>
          <p:nvSpPr>
            <p:cNvPr id="193" name="Google Shape;193;p25"/>
            <p:cNvSpPr/>
            <p:nvPr/>
          </p:nvSpPr>
          <p:spPr>
            <a:xfrm>
              <a:off x="6919250" y="1975525"/>
              <a:ext cx="172150" cy="136250"/>
            </a:xfrm>
            <a:custGeom>
              <a:avLst/>
              <a:gdLst/>
              <a:ahLst/>
              <a:cxnLst/>
              <a:rect l="l" t="t" r="r" b="b"/>
              <a:pathLst>
                <a:path w="6886" h="5450" extrusionOk="0">
                  <a:moveTo>
                    <a:pt x="1" y="0"/>
                  </a:moveTo>
                  <a:lnTo>
                    <a:pt x="1" y="5449"/>
                  </a:lnTo>
                  <a:lnTo>
                    <a:pt x="6886" y="5449"/>
                  </a:lnTo>
                  <a:lnTo>
                    <a:pt x="6886" y="0"/>
                  </a:lnTo>
                  <a:close/>
                </a:path>
              </a:pathLst>
            </a:custGeom>
            <a:solidFill>
              <a:srgbClr val="FF00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5"/>
            <p:cNvSpPr/>
            <p:nvPr/>
          </p:nvSpPr>
          <p:spPr>
            <a:xfrm>
              <a:off x="6638225" y="1975525"/>
              <a:ext cx="172300" cy="136250"/>
            </a:xfrm>
            <a:custGeom>
              <a:avLst/>
              <a:gdLst/>
              <a:ahLst/>
              <a:cxnLst/>
              <a:rect l="l" t="t" r="r" b="b"/>
              <a:pathLst>
                <a:path w="6892" h="5450" extrusionOk="0">
                  <a:moveTo>
                    <a:pt x="0" y="0"/>
                  </a:moveTo>
                  <a:lnTo>
                    <a:pt x="0" y="5449"/>
                  </a:lnTo>
                  <a:lnTo>
                    <a:pt x="6891" y="5449"/>
                  </a:lnTo>
                  <a:lnTo>
                    <a:pt x="6891" y="0"/>
                  </a:lnTo>
                  <a:close/>
                </a:path>
              </a:pathLst>
            </a:custGeom>
            <a:solidFill>
              <a:srgbClr val="FF19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5"/>
            <p:cNvSpPr/>
            <p:nvPr/>
          </p:nvSpPr>
          <p:spPr>
            <a:xfrm>
              <a:off x="6357325" y="1975525"/>
              <a:ext cx="172150" cy="136250"/>
            </a:xfrm>
            <a:custGeom>
              <a:avLst/>
              <a:gdLst/>
              <a:ahLst/>
              <a:cxnLst/>
              <a:rect l="l" t="t" r="r" b="b"/>
              <a:pathLst>
                <a:path w="6886" h="5450" extrusionOk="0">
                  <a:moveTo>
                    <a:pt x="1" y="0"/>
                  </a:moveTo>
                  <a:lnTo>
                    <a:pt x="1" y="5449"/>
                  </a:lnTo>
                  <a:lnTo>
                    <a:pt x="6886" y="5449"/>
                  </a:lnTo>
                  <a:lnTo>
                    <a:pt x="6886" y="0"/>
                  </a:lnTo>
                  <a:close/>
                </a:path>
              </a:pathLst>
            </a:custGeom>
            <a:solidFill>
              <a:srgbClr val="FF3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5"/>
            <p:cNvSpPr/>
            <p:nvPr/>
          </p:nvSpPr>
          <p:spPr>
            <a:xfrm>
              <a:off x="6076300" y="1975525"/>
              <a:ext cx="172150" cy="136250"/>
            </a:xfrm>
            <a:custGeom>
              <a:avLst/>
              <a:gdLst/>
              <a:ahLst/>
              <a:cxnLst/>
              <a:rect l="l" t="t" r="r" b="b"/>
              <a:pathLst>
                <a:path w="6886" h="5450" extrusionOk="0">
                  <a:moveTo>
                    <a:pt x="1" y="0"/>
                  </a:moveTo>
                  <a:lnTo>
                    <a:pt x="1" y="5449"/>
                  </a:lnTo>
                  <a:lnTo>
                    <a:pt x="6886" y="5449"/>
                  </a:lnTo>
                  <a:lnTo>
                    <a:pt x="6886" y="0"/>
                  </a:lnTo>
                  <a:close/>
                </a:path>
              </a:pathLst>
            </a:custGeom>
            <a:solidFill>
              <a:srgbClr val="FF4C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5"/>
            <p:cNvSpPr/>
            <p:nvPr/>
          </p:nvSpPr>
          <p:spPr>
            <a:xfrm>
              <a:off x="5795275" y="1975525"/>
              <a:ext cx="172300" cy="136250"/>
            </a:xfrm>
            <a:custGeom>
              <a:avLst/>
              <a:gdLst/>
              <a:ahLst/>
              <a:cxnLst/>
              <a:rect l="l" t="t" r="r" b="b"/>
              <a:pathLst>
                <a:path w="6892" h="5450" extrusionOk="0">
                  <a:moveTo>
                    <a:pt x="0" y="0"/>
                  </a:moveTo>
                  <a:lnTo>
                    <a:pt x="0" y="5449"/>
                  </a:lnTo>
                  <a:lnTo>
                    <a:pt x="6891" y="5449"/>
                  </a:lnTo>
                  <a:lnTo>
                    <a:pt x="6891" y="0"/>
                  </a:lnTo>
                  <a:close/>
                </a:path>
              </a:pathLst>
            </a:custGeom>
            <a:solidFill>
              <a:srgbClr val="FF66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5"/>
            <p:cNvSpPr/>
            <p:nvPr/>
          </p:nvSpPr>
          <p:spPr>
            <a:xfrm>
              <a:off x="5514425" y="1975525"/>
              <a:ext cx="172125" cy="136250"/>
            </a:xfrm>
            <a:custGeom>
              <a:avLst/>
              <a:gdLst/>
              <a:ahLst/>
              <a:cxnLst/>
              <a:rect l="l" t="t" r="r" b="b"/>
              <a:pathLst>
                <a:path w="6885" h="5450" extrusionOk="0">
                  <a:moveTo>
                    <a:pt x="1" y="0"/>
                  </a:moveTo>
                  <a:lnTo>
                    <a:pt x="1" y="5449"/>
                  </a:lnTo>
                  <a:lnTo>
                    <a:pt x="6884" y="5449"/>
                  </a:lnTo>
                  <a:lnTo>
                    <a:pt x="6884" y="0"/>
                  </a:lnTo>
                  <a:close/>
                </a:path>
              </a:pathLst>
            </a:custGeom>
            <a:solidFill>
              <a:srgbClr val="FF7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5"/>
            <p:cNvSpPr/>
            <p:nvPr/>
          </p:nvSpPr>
          <p:spPr>
            <a:xfrm>
              <a:off x="5233400" y="1975525"/>
              <a:ext cx="172250" cy="136250"/>
            </a:xfrm>
            <a:custGeom>
              <a:avLst/>
              <a:gdLst/>
              <a:ahLst/>
              <a:cxnLst/>
              <a:rect l="l" t="t" r="r" b="b"/>
              <a:pathLst>
                <a:path w="6890" h="5450" extrusionOk="0">
                  <a:moveTo>
                    <a:pt x="0" y="0"/>
                  </a:moveTo>
                  <a:lnTo>
                    <a:pt x="0" y="5449"/>
                  </a:lnTo>
                  <a:lnTo>
                    <a:pt x="6890" y="5449"/>
                  </a:lnTo>
                  <a:lnTo>
                    <a:pt x="6890" y="0"/>
                  </a:lnTo>
                  <a:close/>
                </a:path>
              </a:pathLst>
            </a:custGeom>
            <a:solidFill>
              <a:srgbClr val="FF9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5"/>
            <p:cNvSpPr/>
            <p:nvPr/>
          </p:nvSpPr>
          <p:spPr>
            <a:xfrm>
              <a:off x="4952500" y="1975525"/>
              <a:ext cx="172125" cy="136250"/>
            </a:xfrm>
            <a:custGeom>
              <a:avLst/>
              <a:gdLst/>
              <a:ahLst/>
              <a:cxnLst/>
              <a:rect l="l" t="t" r="r" b="b"/>
              <a:pathLst>
                <a:path w="6885" h="5450" extrusionOk="0">
                  <a:moveTo>
                    <a:pt x="1" y="0"/>
                  </a:moveTo>
                  <a:lnTo>
                    <a:pt x="1" y="5449"/>
                  </a:lnTo>
                  <a:lnTo>
                    <a:pt x="6884" y="5449"/>
                  </a:lnTo>
                  <a:lnTo>
                    <a:pt x="6884" y="0"/>
                  </a:lnTo>
                  <a:close/>
                </a:path>
              </a:pathLst>
            </a:custGeom>
            <a:solidFill>
              <a:srgbClr val="FFB2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5"/>
            <p:cNvSpPr/>
            <p:nvPr/>
          </p:nvSpPr>
          <p:spPr>
            <a:xfrm>
              <a:off x="4671475" y="1975525"/>
              <a:ext cx="172125" cy="136250"/>
            </a:xfrm>
            <a:custGeom>
              <a:avLst/>
              <a:gdLst/>
              <a:ahLst/>
              <a:cxnLst/>
              <a:rect l="l" t="t" r="r" b="b"/>
              <a:pathLst>
                <a:path w="6885" h="5450" extrusionOk="0">
                  <a:moveTo>
                    <a:pt x="1" y="0"/>
                  </a:moveTo>
                  <a:lnTo>
                    <a:pt x="1" y="5449"/>
                  </a:lnTo>
                  <a:lnTo>
                    <a:pt x="6884" y="5449"/>
                  </a:lnTo>
                  <a:lnTo>
                    <a:pt x="6884" y="0"/>
                  </a:lnTo>
                  <a:close/>
                </a:path>
              </a:pathLst>
            </a:custGeom>
            <a:solidFill>
              <a:srgbClr val="FFC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5"/>
            <p:cNvSpPr/>
            <p:nvPr/>
          </p:nvSpPr>
          <p:spPr>
            <a:xfrm>
              <a:off x="4390450" y="1975525"/>
              <a:ext cx="172300" cy="136250"/>
            </a:xfrm>
            <a:custGeom>
              <a:avLst/>
              <a:gdLst/>
              <a:ahLst/>
              <a:cxnLst/>
              <a:rect l="l" t="t" r="r" b="b"/>
              <a:pathLst>
                <a:path w="6892" h="5450" extrusionOk="0">
                  <a:moveTo>
                    <a:pt x="0" y="0"/>
                  </a:moveTo>
                  <a:lnTo>
                    <a:pt x="0" y="5449"/>
                  </a:lnTo>
                  <a:lnTo>
                    <a:pt x="6891" y="5449"/>
                  </a:lnTo>
                  <a:lnTo>
                    <a:pt x="6891" y="0"/>
                  </a:lnTo>
                  <a:close/>
                </a:path>
              </a:pathLst>
            </a:custGeom>
            <a:solidFill>
              <a:srgbClr val="FFE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grpSp>
        <p:nvGrpSpPr>
          <p:cNvPr id="22" name="Google Shape;22;p4"/>
          <p:cNvGrpSpPr/>
          <p:nvPr/>
        </p:nvGrpSpPr>
        <p:grpSpPr>
          <a:xfrm>
            <a:off x="341550" y="175525"/>
            <a:ext cx="8620151" cy="4622975"/>
            <a:chOff x="341550" y="175525"/>
            <a:chExt cx="8620151" cy="4622975"/>
          </a:xfrm>
        </p:grpSpPr>
        <p:sp>
          <p:nvSpPr>
            <p:cNvPr id="23" name="Google Shape;23;p4"/>
            <p:cNvSpPr/>
            <p:nvPr/>
          </p:nvSpPr>
          <p:spPr>
            <a:xfrm rot="10800000" flipH="1">
              <a:off x="4098401" y="175525"/>
              <a:ext cx="4863300" cy="1212900"/>
            </a:xfrm>
            <a:prstGeom prst="snip1Rect">
              <a:avLst>
                <a:gd name="adj" fmla="val 16667"/>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341550" y="345000"/>
              <a:ext cx="8460900" cy="4453500"/>
            </a:xfrm>
            <a:prstGeom prst="rect">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6" name="Google Shape;26;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sz="1200"/>
            </a:lvl1pPr>
            <a:lvl2pPr marL="914400" lvl="1" indent="-304800" rtl="0">
              <a:lnSpc>
                <a:spcPct val="115000"/>
              </a:lnSpc>
              <a:spcBef>
                <a:spcPts val="0"/>
              </a:spcBef>
              <a:spcAft>
                <a:spcPts val="0"/>
              </a:spcAft>
              <a:buSzPts val="1200"/>
              <a:buFont typeface="Roboto Condensed Light"/>
              <a:buChar char="○"/>
              <a:defRPr/>
            </a:lvl2pPr>
            <a:lvl3pPr marL="1371600" lvl="2" indent="-304800" rtl="0">
              <a:lnSpc>
                <a:spcPct val="115000"/>
              </a:lnSpc>
              <a:spcBef>
                <a:spcPts val="0"/>
              </a:spcBef>
              <a:spcAft>
                <a:spcPts val="0"/>
              </a:spcAft>
              <a:buSzPts val="1200"/>
              <a:buFont typeface="Roboto Condensed Light"/>
              <a:buChar char="■"/>
              <a:defRPr/>
            </a:lvl3pPr>
            <a:lvl4pPr marL="1828800" lvl="3" indent="-304800" rtl="0">
              <a:lnSpc>
                <a:spcPct val="115000"/>
              </a:lnSpc>
              <a:spcBef>
                <a:spcPts val="0"/>
              </a:spcBef>
              <a:spcAft>
                <a:spcPts val="0"/>
              </a:spcAft>
              <a:buSzPts val="1200"/>
              <a:buFont typeface="Roboto Condensed Light"/>
              <a:buChar char="●"/>
              <a:defRPr/>
            </a:lvl4pPr>
            <a:lvl5pPr marL="2286000" lvl="4" indent="-304800" rtl="0">
              <a:lnSpc>
                <a:spcPct val="115000"/>
              </a:lnSpc>
              <a:spcBef>
                <a:spcPts val="0"/>
              </a:spcBef>
              <a:spcAft>
                <a:spcPts val="0"/>
              </a:spcAft>
              <a:buSzPts val="1200"/>
              <a:buFont typeface="Roboto Condensed Light"/>
              <a:buChar char="○"/>
              <a:defRPr/>
            </a:lvl5pPr>
            <a:lvl6pPr marL="2743200" lvl="5" indent="-304800" rtl="0">
              <a:lnSpc>
                <a:spcPct val="115000"/>
              </a:lnSpc>
              <a:spcBef>
                <a:spcPts val="0"/>
              </a:spcBef>
              <a:spcAft>
                <a:spcPts val="0"/>
              </a:spcAft>
              <a:buSzPts val="1200"/>
              <a:buFont typeface="Roboto Condensed Light"/>
              <a:buChar char="■"/>
              <a:defRPr/>
            </a:lvl6pPr>
            <a:lvl7pPr marL="3200400" lvl="6" indent="-304800" rtl="0">
              <a:lnSpc>
                <a:spcPct val="115000"/>
              </a:lnSpc>
              <a:spcBef>
                <a:spcPts val="0"/>
              </a:spcBef>
              <a:spcAft>
                <a:spcPts val="0"/>
              </a:spcAft>
              <a:buSzPts val="1200"/>
              <a:buFont typeface="Roboto Condensed Light"/>
              <a:buChar char="●"/>
              <a:defRPr/>
            </a:lvl7pPr>
            <a:lvl8pPr marL="3657600" lvl="7" indent="-304800" rtl="0">
              <a:lnSpc>
                <a:spcPct val="115000"/>
              </a:lnSpc>
              <a:spcBef>
                <a:spcPts val="0"/>
              </a:spcBef>
              <a:spcAft>
                <a:spcPts val="0"/>
              </a:spcAft>
              <a:buSzPts val="1200"/>
              <a:buFont typeface="Roboto Condensed Light"/>
              <a:buChar char="○"/>
              <a:defRPr/>
            </a:lvl8pPr>
            <a:lvl9pPr marL="4114800" lvl="8" indent="-304800" rtl="0">
              <a:lnSpc>
                <a:spcPct val="115000"/>
              </a:lnSpc>
              <a:spcBef>
                <a:spcPts val="0"/>
              </a:spcBef>
              <a:spcAft>
                <a:spcPts val="0"/>
              </a:spcAft>
              <a:buSzPts val="1200"/>
              <a:buFont typeface="Roboto Condensed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grpSp>
        <p:nvGrpSpPr>
          <p:cNvPr id="28" name="Google Shape;28;p5"/>
          <p:cNvGrpSpPr/>
          <p:nvPr/>
        </p:nvGrpSpPr>
        <p:grpSpPr>
          <a:xfrm>
            <a:off x="341550" y="175525"/>
            <a:ext cx="8620151" cy="4622975"/>
            <a:chOff x="341550" y="175525"/>
            <a:chExt cx="8620151" cy="4622975"/>
          </a:xfrm>
        </p:grpSpPr>
        <p:sp>
          <p:nvSpPr>
            <p:cNvPr id="29" name="Google Shape;29;p5"/>
            <p:cNvSpPr/>
            <p:nvPr/>
          </p:nvSpPr>
          <p:spPr>
            <a:xfrm rot="10800000" flipH="1">
              <a:off x="4098401" y="175525"/>
              <a:ext cx="4863300" cy="1212900"/>
            </a:xfrm>
            <a:prstGeom prst="snip1Rect">
              <a:avLst>
                <a:gd name="adj" fmla="val 16667"/>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341550" y="345000"/>
              <a:ext cx="8460900" cy="4453500"/>
            </a:xfrm>
            <a:prstGeom prst="rect">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5"/>
          <p:cNvSpPr txBox="1">
            <a:spLocks noGrp="1"/>
          </p:cNvSpPr>
          <p:nvPr>
            <p:ph type="subTitle" idx="1"/>
          </p:nvPr>
        </p:nvSpPr>
        <p:spPr>
          <a:xfrm>
            <a:off x="1558281" y="2285863"/>
            <a:ext cx="2278200" cy="255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2500"/>
              <a:buFont typeface="Rubik Mono One"/>
              <a:buNone/>
              <a:defRPr sz="2300" b="1">
                <a:solidFill>
                  <a:schemeClr val="accent1"/>
                </a:solidFill>
                <a:latin typeface="Russo One"/>
                <a:ea typeface="Russo One"/>
                <a:cs typeface="Russo One"/>
                <a:sym typeface="Russo One"/>
              </a:defRPr>
            </a:lvl1pPr>
            <a:lvl2pPr lvl="1" algn="ctr">
              <a:lnSpc>
                <a:spcPct val="100000"/>
              </a:lnSpc>
              <a:spcBef>
                <a:spcPts val="0"/>
              </a:spcBef>
              <a:spcAft>
                <a:spcPts val="0"/>
              </a:spcAft>
              <a:buClr>
                <a:schemeClr val="accent1"/>
              </a:buClr>
              <a:buSzPts val="2500"/>
              <a:buFont typeface="Rubik Mono One"/>
              <a:buNone/>
              <a:defRPr sz="2500">
                <a:solidFill>
                  <a:schemeClr val="accent1"/>
                </a:solidFill>
                <a:latin typeface="Rubik Mono One"/>
                <a:ea typeface="Rubik Mono One"/>
                <a:cs typeface="Rubik Mono One"/>
                <a:sym typeface="Rubik Mono One"/>
              </a:defRPr>
            </a:lvl2pPr>
            <a:lvl3pPr lvl="2" algn="ctr">
              <a:lnSpc>
                <a:spcPct val="100000"/>
              </a:lnSpc>
              <a:spcBef>
                <a:spcPts val="0"/>
              </a:spcBef>
              <a:spcAft>
                <a:spcPts val="0"/>
              </a:spcAft>
              <a:buClr>
                <a:schemeClr val="accent1"/>
              </a:buClr>
              <a:buSzPts val="2500"/>
              <a:buFont typeface="Rubik Mono One"/>
              <a:buNone/>
              <a:defRPr sz="2500">
                <a:solidFill>
                  <a:schemeClr val="accent1"/>
                </a:solidFill>
                <a:latin typeface="Rubik Mono One"/>
                <a:ea typeface="Rubik Mono One"/>
                <a:cs typeface="Rubik Mono One"/>
                <a:sym typeface="Rubik Mono One"/>
              </a:defRPr>
            </a:lvl3pPr>
            <a:lvl4pPr lvl="3" algn="ctr">
              <a:lnSpc>
                <a:spcPct val="100000"/>
              </a:lnSpc>
              <a:spcBef>
                <a:spcPts val="0"/>
              </a:spcBef>
              <a:spcAft>
                <a:spcPts val="0"/>
              </a:spcAft>
              <a:buClr>
                <a:schemeClr val="accent1"/>
              </a:buClr>
              <a:buSzPts val="2500"/>
              <a:buFont typeface="Rubik Mono One"/>
              <a:buNone/>
              <a:defRPr sz="2500">
                <a:solidFill>
                  <a:schemeClr val="accent1"/>
                </a:solidFill>
                <a:latin typeface="Rubik Mono One"/>
                <a:ea typeface="Rubik Mono One"/>
                <a:cs typeface="Rubik Mono One"/>
                <a:sym typeface="Rubik Mono One"/>
              </a:defRPr>
            </a:lvl4pPr>
            <a:lvl5pPr lvl="4" algn="ctr">
              <a:lnSpc>
                <a:spcPct val="100000"/>
              </a:lnSpc>
              <a:spcBef>
                <a:spcPts val="0"/>
              </a:spcBef>
              <a:spcAft>
                <a:spcPts val="0"/>
              </a:spcAft>
              <a:buClr>
                <a:schemeClr val="accent1"/>
              </a:buClr>
              <a:buSzPts val="2500"/>
              <a:buFont typeface="Rubik Mono One"/>
              <a:buNone/>
              <a:defRPr sz="2500">
                <a:solidFill>
                  <a:schemeClr val="accent1"/>
                </a:solidFill>
                <a:latin typeface="Rubik Mono One"/>
                <a:ea typeface="Rubik Mono One"/>
                <a:cs typeface="Rubik Mono One"/>
                <a:sym typeface="Rubik Mono One"/>
              </a:defRPr>
            </a:lvl5pPr>
            <a:lvl6pPr lvl="5" algn="ctr">
              <a:lnSpc>
                <a:spcPct val="100000"/>
              </a:lnSpc>
              <a:spcBef>
                <a:spcPts val="0"/>
              </a:spcBef>
              <a:spcAft>
                <a:spcPts val="0"/>
              </a:spcAft>
              <a:buClr>
                <a:schemeClr val="accent1"/>
              </a:buClr>
              <a:buSzPts val="2500"/>
              <a:buFont typeface="Rubik Mono One"/>
              <a:buNone/>
              <a:defRPr sz="2500">
                <a:solidFill>
                  <a:schemeClr val="accent1"/>
                </a:solidFill>
                <a:latin typeface="Rubik Mono One"/>
                <a:ea typeface="Rubik Mono One"/>
                <a:cs typeface="Rubik Mono One"/>
                <a:sym typeface="Rubik Mono One"/>
              </a:defRPr>
            </a:lvl6pPr>
            <a:lvl7pPr lvl="6" algn="ctr">
              <a:lnSpc>
                <a:spcPct val="100000"/>
              </a:lnSpc>
              <a:spcBef>
                <a:spcPts val="0"/>
              </a:spcBef>
              <a:spcAft>
                <a:spcPts val="0"/>
              </a:spcAft>
              <a:buClr>
                <a:schemeClr val="accent1"/>
              </a:buClr>
              <a:buSzPts val="2500"/>
              <a:buFont typeface="Rubik Mono One"/>
              <a:buNone/>
              <a:defRPr sz="2500">
                <a:solidFill>
                  <a:schemeClr val="accent1"/>
                </a:solidFill>
                <a:latin typeface="Rubik Mono One"/>
                <a:ea typeface="Rubik Mono One"/>
                <a:cs typeface="Rubik Mono One"/>
                <a:sym typeface="Rubik Mono One"/>
              </a:defRPr>
            </a:lvl7pPr>
            <a:lvl8pPr lvl="7" algn="ctr">
              <a:lnSpc>
                <a:spcPct val="100000"/>
              </a:lnSpc>
              <a:spcBef>
                <a:spcPts val="0"/>
              </a:spcBef>
              <a:spcAft>
                <a:spcPts val="0"/>
              </a:spcAft>
              <a:buClr>
                <a:schemeClr val="accent1"/>
              </a:buClr>
              <a:buSzPts val="2500"/>
              <a:buFont typeface="Rubik Mono One"/>
              <a:buNone/>
              <a:defRPr sz="2500">
                <a:solidFill>
                  <a:schemeClr val="accent1"/>
                </a:solidFill>
                <a:latin typeface="Rubik Mono One"/>
                <a:ea typeface="Rubik Mono One"/>
                <a:cs typeface="Rubik Mono One"/>
                <a:sym typeface="Rubik Mono One"/>
              </a:defRPr>
            </a:lvl8pPr>
            <a:lvl9pPr lvl="8" algn="ctr">
              <a:lnSpc>
                <a:spcPct val="100000"/>
              </a:lnSpc>
              <a:spcBef>
                <a:spcPts val="0"/>
              </a:spcBef>
              <a:spcAft>
                <a:spcPts val="0"/>
              </a:spcAft>
              <a:buClr>
                <a:schemeClr val="accent1"/>
              </a:buClr>
              <a:buSzPts val="2500"/>
              <a:buFont typeface="Rubik Mono One"/>
              <a:buNone/>
              <a:defRPr sz="2500">
                <a:solidFill>
                  <a:schemeClr val="accent1"/>
                </a:solidFill>
                <a:latin typeface="Rubik Mono One"/>
                <a:ea typeface="Rubik Mono One"/>
                <a:cs typeface="Rubik Mono One"/>
                <a:sym typeface="Rubik Mono One"/>
              </a:defRPr>
            </a:lvl9pPr>
          </a:lstStyle>
          <a:p>
            <a:endParaRPr/>
          </a:p>
        </p:txBody>
      </p:sp>
      <p:sp>
        <p:nvSpPr>
          <p:cNvPr id="32" name="Google Shape;32;p5"/>
          <p:cNvSpPr txBox="1">
            <a:spLocks noGrp="1"/>
          </p:cNvSpPr>
          <p:nvPr>
            <p:ph type="subTitle" idx="2"/>
          </p:nvPr>
        </p:nvSpPr>
        <p:spPr>
          <a:xfrm>
            <a:off x="1558281" y="2641237"/>
            <a:ext cx="2278200" cy="80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4" name="Google Shape;34;p5"/>
          <p:cNvSpPr txBox="1">
            <a:spLocks noGrp="1"/>
          </p:cNvSpPr>
          <p:nvPr>
            <p:ph type="subTitle" idx="3"/>
          </p:nvPr>
        </p:nvSpPr>
        <p:spPr>
          <a:xfrm>
            <a:off x="5307531" y="2276338"/>
            <a:ext cx="2278200" cy="25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500"/>
              <a:buFont typeface="Rubik Mono One"/>
              <a:buNone/>
              <a:defRPr sz="2300" b="1">
                <a:solidFill>
                  <a:schemeClr val="accent1"/>
                </a:solidFill>
                <a:latin typeface="Russo One"/>
                <a:ea typeface="Russo One"/>
                <a:cs typeface="Russo One"/>
                <a:sym typeface="Russo One"/>
              </a:defRPr>
            </a:lvl1pPr>
            <a:lvl2pPr lvl="1" algn="ctr" rtl="0">
              <a:lnSpc>
                <a:spcPct val="100000"/>
              </a:lnSpc>
              <a:spcBef>
                <a:spcPts val="0"/>
              </a:spcBef>
              <a:spcAft>
                <a:spcPts val="0"/>
              </a:spcAft>
              <a:buClr>
                <a:schemeClr val="accent1"/>
              </a:buClr>
              <a:buSzPts val="2500"/>
              <a:buFont typeface="Rubik Mono One"/>
              <a:buNone/>
              <a:defRPr sz="2500">
                <a:solidFill>
                  <a:schemeClr val="accent1"/>
                </a:solidFill>
                <a:latin typeface="Rubik Mono One"/>
                <a:ea typeface="Rubik Mono One"/>
                <a:cs typeface="Rubik Mono One"/>
                <a:sym typeface="Rubik Mono One"/>
              </a:defRPr>
            </a:lvl2pPr>
            <a:lvl3pPr lvl="2" algn="ctr" rtl="0">
              <a:lnSpc>
                <a:spcPct val="100000"/>
              </a:lnSpc>
              <a:spcBef>
                <a:spcPts val="0"/>
              </a:spcBef>
              <a:spcAft>
                <a:spcPts val="0"/>
              </a:spcAft>
              <a:buClr>
                <a:schemeClr val="accent1"/>
              </a:buClr>
              <a:buSzPts val="2500"/>
              <a:buFont typeface="Rubik Mono One"/>
              <a:buNone/>
              <a:defRPr sz="2500">
                <a:solidFill>
                  <a:schemeClr val="accent1"/>
                </a:solidFill>
                <a:latin typeface="Rubik Mono One"/>
                <a:ea typeface="Rubik Mono One"/>
                <a:cs typeface="Rubik Mono One"/>
                <a:sym typeface="Rubik Mono One"/>
              </a:defRPr>
            </a:lvl3pPr>
            <a:lvl4pPr lvl="3" algn="ctr" rtl="0">
              <a:lnSpc>
                <a:spcPct val="100000"/>
              </a:lnSpc>
              <a:spcBef>
                <a:spcPts val="0"/>
              </a:spcBef>
              <a:spcAft>
                <a:spcPts val="0"/>
              </a:spcAft>
              <a:buClr>
                <a:schemeClr val="accent1"/>
              </a:buClr>
              <a:buSzPts val="2500"/>
              <a:buFont typeface="Rubik Mono One"/>
              <a:buNone/>
              <a:defRPr sz="2500">
                <a:solidFill>
                  <a:schemeClr val="accent1"/>
                </a:solidFill>
                <a:latin typeface="Rubik Mono One"/>
                <a:ea typeface="Rubik Mono One"/>
                <a:cs typeface="Rubik Mono One"/>
                <a:sym typeface="Rubik Mono One"/>
              </a:defRPr>
            </a:lvl4pPr>
            <a:lvl5pPr lvl="4" algn="ctr" rtl="0">
              <a:lnSpc>
                <a:spcPct val="100000"/>
              </a:lnSpc>
              <a:spcBef>
                <a:spcPts val="0"/>
              </a:spcBef>
              <a:spcAft>
                <a:spcPts val="0"/>
              </a:spcAft>
              <a:buClr>
                <a:schemeClr val="accent1"/>
              </a:buClr>
              <a:buSzPts val="2500"/>
              <a:buFont typeface="Rubik Mono One"/>
              <a:buNone/>
              <a:defRPr sz="2500">
                <a:solidFill>
                  <a:schemeClr val="accent1"/>
                </a:solidFill>
                <a:latin typeface="Rubik Mono One"/>
                <a:ea typeface="Rubik Mono One"/>
                <a:cs typeface="Rubik Mono One"/>
                <a:sym typeface="Rubik Mono One"/>
              </a:defRPr>
            </a:lvl5pPr>
            <a:lvl6pPr lvl="5" algn="ctr" rtl="0">
              <a:lnSpc>
                <a:spcPct val="100000"/>
              </a:lnSpc>
              <a:spcBef>
                <a:spcPts val="0"/>
              </a:spcBef>
              <a:spcAft>
                <a:spcPts val="0"/>
              </a:spcAft>
              <a:buClr>
                <a:schemeClr val="accent1"/>
              </a:buClr>
              <a:buSzPts val="2500"/>
              <a:buFont typeface="Rubik Mono One"/>
              <a:buNone/>
              <a:defRPr sz="2500">
                <a:solidFill>
                  <a:schemeClr val="accent1"/>
                </a:solidFill>
                <a:latin typeface="Rubik Mono One"/>
                <a:ea typeface="Rubik Mono One"/>
                <a:cs typeface="Rubik Mono One"/>
                <a:sym typeface="Rubik Mono One"/>
              </a:defRPr>
            </a:lvl6pPr>
            <a:lvl7pPr lvl="6" algn="ctr" rtl="0">
              <a:lnSpc>
                <a:spcPct val="100000"/>
              </a:lnSpc>
              <a:spcBef>
                <a:spcPts val="0"/>
              </a:spcBef>
              <a:spcAft>
                <a:spcPts val="0"/>
              </a:spcAft>
              <a:buClr>
                <a:schemeClr val="accent1"/>
              </a:buClr>
              <a:buSzPts val="2500"/>
              <a:buFont typeface="Rubik Mono One"/>
              <a:buNone/>
              <a:defRPr sz="2500">
                <a:solidFill>
                  <a:schemeClr val="accent1"/>
                </a:solidFill>
                <a:latin typeface="Rubik Mono One"/>
                <a:ea typeface="Rubik Mono One"/>
                <a:cs typeface="Rubik Mono One"/>
                <a:sym typeface="Rubik Mono One"/>
              </a:defRPr>
            </a:lvl7pPr>
            <a:lvl8pPr lvl="7" algn="ctr" rtl="0">
              <a:lnSpc>
                <a:spcPct val="100000"/>
              </a:lnSpc>
              <a:spcBef>
                <a:spcPts val="0"/>
              </a:spcBef>
              <a:spcAft>
                <a:spcPts val="0"/>
              </a:spcAft>
              <a:buClr>
                <a:schemeClr val="accent1"/>
              </a:buClr>
              <a:buSzPts val="2500"/>
              <a:buFont typeface="Rubik Mono One"/>
              <a:buNone/>
              <a:defRPr sz="2500">
                <a:solidFill>
                  <a:schemeClr val="accent1"/>
                </a:solidFill>
                <a:latin typeface="Rubik Mono One"/>
                <a:ea typeface="Rubik Mono One"/>
                <a:cs typeface="Rubik Mono One"/>
                <a:sym typeface="Rubik Mono One"/>
              </a:defRPr>
            </a:lvl8pPr>
            <a:lvl9pPr lvl="8" algn="ctr" rtl="0">
              <a:lnSpc>
                <a:spcPct val="100000"/>
              </a:lnSpc>
              <a:spcBef>
                <a:spcPts val="0"/>
              </a:spcBef>
              <a:spcAft>
                <a:spcPts val="0"/>
              </a:spcAft>
              <a:buClr>
                <a:schemeClr val="accent1"/>
              </a:buClr>
              <a:buSzPts val="2500"/>
              <a:buFont typeface="Rubik Mono One"/>
              <a:buNone/>
              <a:defRPr sz="2500">
                <a:solidFill>
                  <a:schemeClr val="accent1"/>
                </a:solidFill>
                <a:latin typeface="Rubik Mono One"/>
                <a:ea typeface="Rubik Mono One"/>
                <a:cs typeface="Rubik Mono One"/>
                <a:sym typeface="Rubik Mono One"/>
              </a:defRPr>
            </a:lvl9pPr>
          </a:lstStyle>
          <a:p>
            <a:endParaRPr/>
          </a:p>
        </p:txBody>
      </p:sp>
      <p:sp>
        <p:nvSpPr>
          <p:cNvPr id="35" name="Google Shape;35;p5"/>
          <p:cNvSpPr txBox="1">
            <a:spLocks noGrp="1"/>
          </p:cNvSpPr>
          <p:nvPr>
            <p:ph type="subTitle" idx="4"/>
          </p:nvPr>
        </p:nvSpPr>
        <p:spPr>
          <a:xfrm>
            <a:off x="5307531" y="2631712"/>
            <a:ext cx="2278200" cy="80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grpSp>
        <p:nvGrpSpPr>
          <p:cNvPr id="37" name="Google Shape;37;p6"/>
          <p:cNvGrpSpPr/>
          <p:nvPr/>
        </p:nvGrpSpPr>
        <p:grpSpPr>
          <a:xfrm>
            <a:off x="341550" y="175525"/>
            <a:ext cx="8620151" cy="4622975"/>
            <a:chOff x="341550" y="175525"/>
            <a:chExt cx="8620151" cy="4622975"/>
          </a:xfrm>
        </p:grpSpPr>
        <p:sp>
          <p:nvSpPr>
            <p:cNvPr id="38" name="Google Shape;38;p6"/>
            <p:cNvSpPr/>
            <p:nvPr/>
          </p:nvSpPr>
          <p:spPr>
            <a:xfrm rot="10800000" flipH="1">
              <a:off x="4098401" y="175525"/>
              <a:ext cx="4863300" cy="1212900"/>
            </a:xfrm>
            <a:prstGeom prst="snip1Rect">
              <a:avLst>
                <a:gd name="adj" fmla="val 16667"/>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341550" y="345000"/>
              <a:ext cx="8460900" cy="4453500"/>
            </a:xfrm>
            <a:prstGeom prst="rect">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1" name="Google Shape;41;p6"/>
          <p:cNvSpPr/>
          <p:nvPr/>
        </p:nvSpPr>
        <p:spPr>
          <a:xfrm>
            <a:off x="7937545" y="424093"/>
            <a:ext cx="614450" cy="614545"/>
          </a:xfrm>
          <a:custGeom>
            <a:avLst/>
            <a:gdLst/>
            <a:ahLst/>
            <a:cxnLst/>
            <a:rect l="l" t="t" r="r" b="b"/>
            <a:pathLst>
              <a:path w="38736" h="38742" extrusionOk="0">
                <a:moveTo>
                  <a:pt x="19308" y="5139"/>
                </a:moveTo>
                <a:lnTo>
                  <a:pt x="19308" y="5456"/>
                </a:lnTo>
                <a:cubicBezTo>
                  <a:pt x="11680" y="5488"/>
                  <a:pt x="5481" y="11687"/>
                  <a:pt x="5449" y="19314"/>
                </a:cubicBezTo>
                <a:lnTo>
                  <a:pt x="5132" y="19314"/>
                </a:lnTo>
                <a:cubicBezTo>
                  <a:pt x="5138" y="11496"/>
                  <a:pt x="11496" y="5139"/>
                  <a:pt x="19308" y="5139"/>
                </a:cubicBezTo>
                <a:close/>
                <a:moveTo>
                  <a:pt x="19308" y="6669"/>
                </a:moveTo>
                <a:lnTo>
                  <a:pt x="19308" y="6713"/>
                </a:lnTo>
                <a:cubicBezTo>
                  <a:pt x="12372" y="6745"/>
                  <a:pt x="6739" y="12379"/>
                  <a:pt x="6707" y="19314"/>
                </a:cubicBezTo>
                <a:lnTo>
                  <a:pt x="6663" y="19314"/>
                </a:lnTo>
                <a:cubicBezTo>
                  <a:pt x="6701" y="12353"/>
                  <a:pt x="12353" y="6701"/>
                  <a:pt x="19308" y="6669"/>
                </a:cubicBezTo>
                <a:close/>
                <a:moveTo>
                  <a:pt x="19308" y="6834"/>
                </a:moveTo>
                <a:lnTo>
                  <a:pt x="19308" y="8143"/>
                </a:lnTo>
                <a:cubicBezTo>
                  <a:pt x="13159" y="8175"/>
                  <a:pt x="8167" y="13167"/>
                  <a:pt x="8136" y="19314"/>
                </a:cubicBezTo>
                <a:lnTo>
                  <a:pt x="6827" y="19314"/>
                </a:lnTo>
                <a:cubicBezTo>
                  <a:pt x="6865" y="12449"/>
                  <a:pt x="12442" y="6866"/>
                  <a:pt x="19308" y="6834"/>
                </a:cubicBezTo>
                <a:close/>
                <a:moveTo>
                  <a:pt x="19428" y="6834"/>
                </a:moveTo>
                <a:cubicBezTo>
                  <a:pt x="26293" y="6866"/>
                  <a:pt x="31869" y="12449"/>
                  <a:pt x="31907" y="19314"/>
                </a:cubicBezTo>
                <a:lnTo>
                  <a:pt x="30599" y="19314"/>
                </a:lnTo>
                <a:cubicBezTo>
                  <a:pt x="30567" y="13167"/>
                  <a:pt x="25575" y="8175"/>
                  <a:pt x="19428" y="8143"/>
                </a:cubicBezTo>
                <a:lnTo>
                  <a:pt x="19428" y="6834"/>
                </a:lnTo>
                <a:close/>
                <a:moveTo>
                  <a:pt x="19428" y="5139"/>
                </a:moveTo>
                <a:cubicBezTo>
                  <a:pt x="23295" y="5171"/>
                  <a:pt x="26801" y="6757"/>
                  <a:pt x="29348" y="9310"/>
                </a:cubicBezTo>
                <a:lnTo>
                  <a:pt x="29037" y="9615"/>
                </a:lnTo>
                <a:lnTo>
                  <a:pt x="29125" y="9699"/>
                </a:lnTo>
                <a:lnTo>
                  <a:pt x="29430" y="9394"/>
                </a:lnTo>
                <a:cubicBezTo>
                  <a:pt x="31939" y="11953"/>
                  <a:pt x="33489" y="15453"/>
                  <a:pt x="33489" y="19314"/>
                </a:cubicBezTo>
                <a:lnTo>
                  <a:pt x="32029" y="19314"/>
                </a:lnTo>
                <a:cubicBezTo>
                  <a:pt x="32009" y="15827"/>
                  <a:pt x="30581" y="12671"/>
                  <a:pt x="28281" y="10391"/>
                </a:cubicBezTo>
                <a:lnTo>
                  <a:pt x="28600" y="10073"/>
                </a:lnTo>
                <a:cubicBezTo>
                  <a:pt x="27557" y="9031"/>
                  <a:pt x="26351" y="8181"/>
                  <a:pt x="25030" y="7539"/>
                </a:cubicBezTo>
                <a:lnTo>
                  <a:pt x="24833" y="7952"/>
                </a:lnTo>
                <a:cubicBezTo>
                  <a:pt x="23195" y="7164"/>
                  <a:pt x="21359" y="6719"/>
                  <a:pt x="19428" y="6713"/>
                </a:cubicBezTo>
                <a:lnTo>
                  <a:pt x="19428" y="5139"/>
                </a:lnTo>
                <a:close/>
                <a:moveTo>
                  <a:pt x="19428" y="8263"/>
                </a:moveTo>
                <a:cubicBezTo>
                  <a:pt x="25505" y="8295"/>
                  <a:pt x="30447" y="13235"/>
                  <a:pt x="30479" y="19314"/>
                </a:cubicBezTo>
                <a:lnTo>
                  <a:pt x="29545" y="19314"/>
                </a:lnTo>
                <a:lnTo>
                  <a:pt x="29545" y="19434"/>
                </a:lnTo>
                <a:lnTo>
                  <a:pt x="30479" y="19434"/>
                </a:lnTo>
                <a:cubicBezTo>
                  <a:pt x="30447" y="25513"/>
                  <a:pt x="25505" y="30447"/>
                  <a:pt x="19428" y="30479"/>
                </a:cubicBezTo>
                <a:lnTo>
                  <a:pt x="19428" y="29552"/>
                </a:lnTo>
                <a:lnTo>
                  <a:pt x="19308" y="29552"/>
                </a:lnTo>
                <a:lnTo>
                  <a:pt x="19308" y="30479"/>
                </a:lnTo>
                <a:cubicBezTo>
                  <a:pt x="13229" y="30447"/>
                  <a:pt x="8289" y="25513"/>
                  <a:pt x="8257" y="19434"/>
                </a:cubicBezTo>
                <a:lnTo>
                  <a:pt x="9190" y="19434"/>
                </a:lnTo>
                <a:lnTo>
                  <a:pt x="9190" y="19314"/>
                </a:lnTo>
                <a:lnTo>
                  <a:pt x="8257" y="19314"/>
                </a:lnTo>
                <a:cubicBezTo>
                  <a:pt x="8289" y="13235"/>
                  <a:pt x="13229" y="8295"/>
                  <a:pt x="19308" y="8263"/>
                </a:cubicBezTo>
                <a:lnTo>
                  <a:pt x="19308" y="9196"/>
                </a:lnTo>
                <a:lnTo>
                  <a:pt x="19428" y="9196"/>
                </a:lnTo>
                <a:lnTo>
                  <a:pt x="19428" y="8263"/>
                </a:lnTo>
                <a:close/>
                <a:moveTo>
                  <a:pt x="8136" y="19434"/>
                </a:moveTo>
                <a:cubicBezTo>
                  <a:pt x="8167" y="25576"/>
                  <a:pt x="13159" y="30567"/>
                  <a:pt x="19308" y="30605"/>
                </a:cubicBezTo>
                <a:lnTo>
                  <a:pt x="19308" y="31907"/>
                </a:lnTo>
                <a:cubicBezTo>
                  <a:pt x="12442" y="31877"/>
                  <a:pt x="6865" y="26300"/>
                  <a:pt x="6827" y="19434"/>
                </a:cubicBezTo>
                <a:close/>
                <a:moveTo>
                  <a:pt x="31907" y="19434"/>
                </a:moveTo>
                <a:cubicBezTo>
                  <a:pt x="31869" y="26300"/>
                  <a:pt x="26293" y="31877"/>
                  <a:pt x="19428" y="31907"/>
                </a:cubicBezTo>
                <a:lnTo>
                  <a:pt x="19428" y="30605"/>
                </a:lnTo>
                <a:cubicBezTo>
                  <a:pt x="25575" y="30567"/>
                  <a:pt x="30567" y="25576"/>
                  <a:pt x="30599" y="19434"/>
                </a:cubicBezTo>
                <a:close/>
                <a:moveTo>
                  <a:pt x="6707" y="19434"/>
                </a:moveTo>
                <a:cubicBezTo>
                  <a:pt x="6739" y="26364"/>
                  <a:pt x="12372" y="31997"/>
                  <a:pt x="19308" y="32029"/>
                </a:cubicBezTo>
                <a:lnTo>
                  <a:pt x="19308" y="32797"/>
                </a:lnTo>
                <a:cubicBezTo>
                  <a:pt x="17783" y="32791"/>
                  <a:pt x="16291" y="32537"/>
                  <a:pt x="14868" y="32029"/>
                </a:cubicBezTo>
                <a:lnTo>
                  <a:pt x="14633" y="32701"/>
                </a:lnTo>
                <a:cubicBezTo>
                  <a:pt x="12645" y="32003"/>
                  <a:pt x="10860" y="30878"/>
                  <a:pt x="9394" y="29438"/>
                </a:cubicBezTo>
                <a:lnTo>
                  <a:pt x="9699" y="29125"/>
                </a:lnTo>
                <a:lnTo>
                  <a:pt x="9609" y="29043"/>
                </a:lnTo>
                <a:lnTo>
                  <a:pt x="9304" y="29348"/>
                </a:lnTo>
                <a:cubicBezTo>
                  <a:pt x="6751" y="26809"/>
                  <a:pt x="5164" y="23303"/>
                  <a:pt x="5132" y="19434"/>
                </a:cubicBezTo>
                <a:close/>
                <a:moveTo>
                  <a:pt x="33489" y="19434"/>
                </a:moveTo>
                <a:cubicBezTo>
                  <a:pt x="33445" y="24998"/>
                  <a:pt x="30180" y="29805"/>
                  <a:pt x="25475" y="32086"/>
                </a:cubicBezTo>
                <a:lnTo>
                  <a:pt x="25182" y="31482"/>
                </a:lnTo>
                <a:cubicBezTo>
                  <a:pt x="23379" y="32346"/>
                  <a:pt x="21442" y="32791"/>
                  <a:pt x="19428" y="32797"/>
                </a:cubicBezTo>
                <a:lnTo>
                  <a:pt x="19428" y="32733"/>
                </a:lnTo>
                <a:cubicBezTo>
                  <a:pt x="26751" y="32701"/>
                  <a:pt x="32701" y="26757"/>
                  <a:pt x="32733" y="19434"/>
                </a:cubicBezTo>
                <a:close/>
                <a:moveTo>
                  <a:pt x="19308" y="0"/>
                </a:moveTo>
                <a:lnTo>
                  <a:pt x="19308" y="5018"/>
                </a:lnTo>
                <a:cubicBezTo>
                  <a:pt x="11426" y="5018"/>
                  <a:pt x="5018" y="11432"/>
                  <a:pt x="5012" y="19314"/>
                </a:cubicBezTo>
                <a:lnTo>
                  <a:pt x="0" y="19314"/>
                </a:lnTo>
                <a:lnTo>
                  <a:pt x="0" y="19434"/>
                </a:lnTo>
                <a:lnTo>
                  <a:pt x="5012" y="19434"/>
                </a:lnTo>
                <a:cubicBezTo>
                  <a:pt x="5042" y="23333"/>
                  <a:pt x="6643" y="26871"/>
                  <a:pt x="9216" y="29438"/>
                </a:cubicBezTo>
                <a:lnTo>
                  <a:pt x="6727" y="31927"/>
                </a:lnTo>
                <a:lnTo>
                  <a:pt x="6809" y="32015"/>
                </a:lnTo>
                <a:lnTo>
                  <a:pt x="9304" y="29520"/>
                </a:lnTo>
                <a:cubicBezTo>
                  <a:pt x="11883" y="32054"/>
                  <a:pt x="15415" y="33616"/>
                  <a:pt x="19308" y="33616"/>
                </a:cubicBezTo>
                <a:lnTo>
                  <a:pt x="19308" y="38742"/>
                </a:lnTo>
                <a:lnTo>
                  <a:pt x="19428" y="38742"/>
                </a:lnTo>
                <a:lnTo>
                  <a:pt x="19428" y="33616"/>
                </a:lnTo>
                <a:cubicBezTo>
                  <a:pt x="27220" y="33553"/>
                  <a:pt x="33546" y="27228"/>
                  <a:pt x="33610" y="19434"/>
                </a:cubicBezTo>
                <a:lnTo>
                  <a:pt x="38736" y="19434"/>
                </a:lnTo>
                <a:lnTo>
                  <a:pt x="38736" y="19314"/>
                </a:lnTo>
                <a:lnTo>
                  <a:pt x="33610" y="19314"/>
                </a:lnTo>
                <a:cubicBezTo>
                  <a:pt x="33610" y="15421"/>
                  <a:pt x="32047" y="11889"/>
                  <a:pt x="29514" y="9310"/>
                </a:cubicBezTo>
                <a:lnTo>
                  <a:pt x="32009" y="6815"/>
                </a:lnTo>
                <a:lnTo>
                  <a:pt x="31927" y="6733"/>
                </a:lnTo>
                <a:lnTo>
                  <a:pt x="29430" y="9222"/>
                </a:lnTo>
                <a:cubicBezTo>
                  <a:pt x="26865" y="6651"/>
                  <a:pt x="23333" y="5050"/>
                  <a:pt x="19428" y="5018"/>
                </a:cubicBezTo>
                <a:lnTo>
                  <a:pt x="19428" y="0"/>
                </a:lnTo>
                <a:close/>
              </a:path>
            </a:pathLst>
          </a:custGeom>
          <a:solidFill>
            <a:srgbClr val="FF0000"/>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grpSp>
        <p:nvGrpSpPr>
          <p:cNvPr id="43" name="Google Shape;43;p7"/>
          <p:cNvGrpSpPr/>
          <p:nvPr/>
        </p:nvGrpSpPr>
        <p:grpSpPr>
          <a:xfrm>
            <a:off x="341550" y="175525"/>
            <a:ext cx="8620151" cy="4622975"/>
            <a:chOff x="341550" y="175525"/>
            <a:chExt cx="8620151" cy="4622975"/>
          </a:xfrm>
        </p:grpSpPr>
        <p:sp>
          <p:nvSpPr>
            <p:cNvPr id="44" name="Google Shape;44;p7"/>
            <p:cNvSpPr/>
            <p:nvPr/>
          </p:nvSpPr>
          <p:spPr>
            <a:xfrm rot="10800000" flipH="1">
              <a:off x="4098401" y="175525"/>
              <a:ext cx="4863300" cy="1212900"/>
            </a:xfrm>
            <a:prstGeom prst="snip1Rect">
              <a:avLst>
                <a:gd name="adj" fmla="val 16667"/>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a:off x="341550" y="345000"/>
              <a:ext cx="8460900" cy="4453500"/>
            </a:xfrm>
            <a:prstGeom prst="rect">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7"/>
          <p:cNvSpPr txBox="1">
            <a:spLocks noGrp="1"/>
          </p:cNvSpPr>
          <p:nvPr>
            <p:ph type="title"/>
          </p:nvPr>
        </p:nvSpPr>
        <p:spPr>
          <a:xfrm>
            <a:off x="720000" y="1120750"/>
            <a:ext cx="3880500" cy="1504800"/>
          </a:xfrm>
          <a:prstGeom prst="rect">
            <a:avLst/>
          </a:prstGeom>
        </p:spPr>
        <p:txBody>
          <a:bodyPr spcFirstLastPara="1" wrap="square" lIns="91425" tIns="91425" rIns="91425" bIns="91425" anchor="ctr" anchorCtr="0">
            <a:noAutofit/>
          </a:bodyPr>
          <a:lstStyle>
            <a:lvl1pPr lvl="0" rtl="0">
              <a:spcBef>
                <a:spcPts val="0"/>
              </a:spcBef>
              <a:spcAft>
                <a:spcPts val="0"/>
              </a:spcAft>
              <a:buSzPts val="3400"/>
              <a:buNone/>
              <a:defRPr>
                <a:solidFill>
                  <a:schemeClr val="lt2"/>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7" name="Google Shape;47;p7"/>
          <p:cNvSpPr txBox="1">
            <a:spLocks noGrp="1"/>
          </p:cNvSpPr>
          <p:nvPr>
            <p:ph type="body" idx="1"/>
          </p:nvPr>
        </p:nvSpPr>
        <p:spPr>
          <a:xfrm>
            <a:off x="715100" y="2819450"/>
            <a:ext cx="3036000" cy="1127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grpSp>
        <p:nvGrpSpPr>
          <p:cNvPr id="49" name="Google Shape;49;p8"/>
          <p:cNvGrpSpPr/>
          <p:nvPr/>
        </p:nvGrpSpPr>
        <p:grpSpPr>
          <a:xfrm>
            <a:off x="341550" y="175525"/>
            <a:ext cx="8620151" cy="4622975"/>
            <a:chOff x="341550" y="175525"/>
            <a:chExt cx="8620151" cy="4622975"/>
          </a:xfrm>
        </p:grpSpPr>
        <p:sp>
          <p:nvSpPr>
            <p:cNvPr id="50" name="Google Shape;50;p8"/>
            <p:cNvSpPr/>
            <p:nvPr/>
          </p:nvSpPr>
          <p:spPr>
            <a:xfrm rot="10800000" flipH="1">
              <a:off x="4098401" y="175525"/>
              <a:ext cx="4863300" cy="1212900"/>
            </a:xfrm>
            <a:prstGeom prst="snip1Rect">
              <a:avLst>
                <a:gd name="adj" fmla="val 16667"/>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a:off x="341550" y="345000"/>
              <a:ext cx="8460900" cy="4453500"/>
            </a:xfrm>
            <a:prstGeom prst="rect">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8"/>
          <p:cNvSpPr txBox="1">
            <a:spLocks noGrp="1"/>
          </p:cNvSpPr>
          <p:nvPr>
            <p:ph type="title"/>
          </p:nvPr>
        </p:nvSpPr>
        <p:spPr>
          <a:xfrm>
            <a:off x="838200" y="1835208"/>
            <a:ext cx="7467600" cy="106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7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
        <p:cNvGrpSpPr/>
        <p:nvPr/>
      </p:nvGrpSpPr>
      <p:grpSpPr>
        <a:xfrm>
          <a:off x="0" y="0"/>
          <a:ext cx="0" cy="0"/>
          <a:chOff x="0" y="0"/>
          <a:chExt cx="0" cy="0"/>
        </a:xfrm>
      </p:grpSpPr>
      <p:grpSp>
        <p:nvGrpSpPr>
          <p:cNvPr id="54" name="Google Shape;54;p9"/>
          <p:cNvGrpSpPr/>
          <p:nvPr/>
        </p:nvGrpSpPr>
        <p:grpSpPr>
          <a:xfrm>
            <a:off x="341550" y="175525"/>
            <a:ext cx="8620151" cy="4622975"/>
            <a:chOff x="341550" y="175525"/>
            <a:chExt cx="8620151" cy="4622975"/>
          </a:xfrm>
        </p:grpSpPr>
        <p:sp>
          <p:nvSpPr>
            <p:cNvPr id="55" name="Google Shape;55;p9"/>
            <p:cNvSpPr/>
            <p:nvPr/>
          </p:nvSpPr>
          <p:spPr>
            <a:xfrm rot="10800000" flipH="1">
              <a:off x="4098401" y="175525"/>
              <a:ext cx="4863300" cy="1212900"/>
            </a:xfrm>
            <a:prstGeom prst="snip1Rect">
              <a:avLst>
                <a:gd name="adj" fmla="val 16667"/>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p:nvPr/>
          </p:nvSpPr>
          <p:spPr>
            <a:xfrm>
              <a:off x="341550" y="345000"/>
              <a:ext cx="8460900" cy="4453500"/>
            </a:xfrm>
            <a:prstGeom prst="rect">
              <a:avLst/>
            </a:prstGeom>
            <a:solidFill>
              <a:schemeClr val="dk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9"/>
          <p:cNvSpPr txBox="1">
            <a:spLocks noGrp="1"/>
          </p:cNvSpPr>
          <p:nvPr>
            <p:ph type="title"/>
          </p:nvPr>
        </p:nvSpPr>
        <p:spPr>
          <a:xfrm>
            <a:off x="4143950" y="966677"/>
            <a:ext cx="41985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8" name="Google Shape;58;p9"/>
          <p:cNvSpPr txBox="1">
            <a:spLocks noGrp="1"/>
          </p:cNvSpPr>
          <p:nvPr>
            <p:ph type="subTitle" idx="1"/>
          </p:nvPr>
        </p:nvSpPr>
        <p:spPr>
          <a:xfrm>
            <a:off x="4308125" y="1919977"/>
            <a:ext cx="4034400" cy="2009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716475" y="3805725"/>
            <a:ext cx="7456800" cy="705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400"/>
              <a:buNone/>
              <a:defRPr sz="2800"/>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400"/>
              <a:buFont typeface="Russo One"/>
              <a:buNone/>
              <a:defRPr sz="3400" b="1">
                <a:solidFill>
                  <a:schemeClr val="dk2"/>
                </a:solidFill>
                <a:latin typeface="Russo One"/>
                <a:ea typeface="Russo One"/>
                <a:cs typeface="Russo One"/>
                <a:sym typeface="Russo One"/>
              </a:defRPr>
            </a:lvl1pPr>
            <a:lvl2pPr lvl="1" rtl="0">
              <a:spcBef>
                <a:spcPts val="0"/>
              </a:spcBef>
              <a:spcAft>
                <a:spcPts val="0"/>
              </a:spcAft>
              <a:buClr>
                <a:schemeClr val="dk2"/>
              </a:buClr>
              <a:buSzPts val="3400"/>
              <a:buFont typeface="Russo One"/>
              <a:buNone/>
              <a:defRPr sz="3400" b="1">
                <a:solidFill>
                  <a:schemeClr val="dk2"/>
                </a:solidFill>
                <a:latin typeface="Russo One"/>
                <a:ea typeface="Russo One"/>
                <a:cs typeface="Russo One"/>
                <a:sym typeface="Russo One"/>
              </a:defRPr>
            </a:lvl2pPr>
            <a:lvl3pPr lvl="2" rtl="0">
              <a:spcBef>
                <a:spcPts val="0"/>
              </a:spcBef>
              <a:spcAft>
                <a:spcPts val="0"/>
              </a:spcAft>
              <a:buClr>
                <a:schemeClr val="dk2"/>
              </a:buClr>
              <a:buSzPts val="3400"/>
              <a:buFont typeface="Russo One"/>
              <a:buNone/>
              <a:defRPr sz="3400" b="1">
                <a:solidFill>
                  <a:schemeClr val="dk2"/>
                </a:solidFill>
                <a:latin typeface="Russo One"/>
                <a:ea typeface="Russo One"/>
                <a:cs typeface="Russo One"/>
                <a:sym typeface="Russo One"/>
              </a:defRPr>
            </a:lvl3pPr>
            <a:lvl4pPr lvl="3" rtl="0">
              <a:spcBef>
                <a:spcPts val="0"/>
              </a:spcBef>
              <a:spcAft>
                <a:spcPts val="0"/>
              </a:spcAft>
              <a:buClr>
                <a:schemeClr val="dk2"/>
              </a:buClr>
              <a:buSzPts val="3400"/>
              <a:buFont typeface="Russo One"/>
              <a:buNone/>
              <a:defRPr sz="3400" b="1">
                <a:solidFill>
                  <a:schemeClr val="dk2"/>
                </a:solidFill>
                <a:latin typeface="Russo One"/>
                <a:ea typeface="Russo One"/>
                <a:cs typeface="Russo One"/>
                <a:sym typeface="Russo One"/>
              </a:defRPr>
            </a:lvl4pPr>
            <a:lvl5pPr lvl="4" rtl="0">
              <a:spcBef>
                <a:spcPts val="0"/>
              </a:spcBef>
              <a:spcAft>
                <a:spcPts val="0"/>
              </a:spcAft>
              <a:buClr>
                <a:schemeClr val="dk2"/>
              </a:buClr>
              <a:buSzPts val="3400"/>
              <a:buFont typeface="Russo One"/>
              <a:buNone/>
              <a:defRPr sz="3400" b="1">
                <a:solidFill>
                  <a:schemeClr val="dk2"/>
                </a:solidFill>
                <a:latin typeface="Russo One"/>
                <a:ea typeface="Russo One"/>
                <a:cs typeface="Russo One"/>
                <a:sym typeface="Russo One"/>
              </a:defRPr>
            </a:lvl5pPr>
            <a:lvl6pPr lvl="5" rtl="0">
              <a:spcBef>
                <a:spcPts val="0"/>
              </a:spcBef>
              <a:spcAft>
                <a:spcPts val="0"/>
              </a:spcAft>
              <a:buClr>
                <a:schemeClr val="dk2"/>
              </a:buClr>
              <a:buSzPts val="3400"/>
              <a:buFont typeface="Russo One"/>
              <a:buNone/>
              <a:defRPr sz="3400" b="1">
                <a:solidFill>
                  <a:schemeClr val="dk2"/>
                </a:solidFill>
                <a:latin typeface="Russo One"/>
                <a:ea typeface="Russo One"/>
                <a:cs typeface="Russo One"/>
                <a:sym typeface="Russo One"/>
              </a:defRPr>
            </a:lvl6pPr>
            <a:lvl7pPr lvl="6" rtl="0">
              <a:spcBef>
                <a:spcPts val="0"/>
              </a:spcBef>
              <a:spcAft>
                <a:spcPts val="0"/>
              </a:spcAft>
              <a:buClr>
                <a:schemeClr val="dk2"/>
              </a:buClr>
              <a:buSzPts val="3400"/>
              <a:buFont typeface="Russo One"/>
              <a:buNone/>
              <a:defRPr sz="3400" b="1">
                <a:solidFill>
                  <a:schemeClr val="dk2"/>
                </a:solidFill>
                <a:latin typeface="Russo One"/>
                <a:ea typeface="Russo One"/>
                <a:cs typeface="Russo One"/>
                <a:sym typeface="Russo One"/>
              </a:defRPr>
            </a:lvl7pPr>
            <a:lvl8pPr lvl="7" rtl="0">
              <a:spcBef>
                <a:spcPts val="0"/>
              </a:spcBef>
              <a:spcAft>
                <a:spcPts val="0"/>
              </a:spcAft>
              <a:buClr>
                <a:schemeClr val="dk2"/>
              </a:buClr>
              <a:buSzPts val="3400"/>
              <a:buFont typeface="Russo One"/>
              <a:buNone/>
              <a:defRPr sz="3400" b="1">
                <a:solidFill>
                  <a:schemeClr val="dk2"/>
                </a:solidFill>
                <a:latin typeface="Russo One"/>
                <a:ea typeface="Russo One"/>
                <a:cs typeface="Russo One"/>
                <a:sym typeface="Russo One"/>
              </a:defRPr>
            </a:lvl8pPr>
            <a:lvl9pPr lvl="8" rtl="0">
              <a:spcBef>
                <a:spcPts val="0"/>
              </a:spcBef>
              <a:spcAft>
                <a:spcPts val="0"/>
              </a:spcAft>
              <a:buClr>
                <a:schemeClr val="dk2"/>
              </a:buClr>
              <a:buSzPts val="3400"/>
              <a:buFont typeface="Russo One"/>
              <a:buNone/>
              <a:defRPr sz="3400" b="1">
                <a:solidFill>
                  <a:schemeClr val="dk2"/>
                </a:solidFill>
                <a:latin typeface="Russo One"/>
                <a:ea typeface="Russo One"/>
                <a:cs typeface="Russo One"/>
                <a:sym typeface="Russo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2"/>
              </a:buClr>
              <a:buSzPts val="1400"/>
              <a:buFont typeface="Jura"/>
              <a:buChar char="●"/>
              <a:defRPr>
                <a:solidFill>
                  <a:schemeClr val="accent2"/>
                </a:solidFill>
                <a:latin typeface="Jura"/>
                <a:ea typeface="Jura"/>
                <a:cs typeface="Jura"/>
                <a:sym typeface="Jura"/>
              </a:defRPr>
            </a:lvl1pPr>
            <a:lvl2pPr marL="914400" lvl="1" indent="-317500">
              <a:lnSpc>
                <a:spcPct val="115000"/>
              </a:lnSpc>
              <a:spcBef>
                <a:spcPts val="1600"/>
              </a:spcBef>
              <a:spcAft>
                <a:spcPts val="0"/>
              </a:spcAft>
              <a:buClr>
                <a:schemeClr val="accent2"/>
              </a:buClr>
              <a:buSzPts val="1400"/>
              <a:buFont typeface="Jura"/>
              <a:buChar char="○"/>
              <a:defRPr>
                <a:solidFill>
                  <a:schemeClr val="accent2"/>
                </a:solidFill>
                <a:latin typeface="Jura"/>
                <a:ea typeface="Jura"/>
                <a:cs typeface="Jura"/>
                <a:sym typeface="Jura"/>
              </a:defRPr>
            </a:lvl2pPr>
            <a:lvl3pPr marL="1371600" lvl="2" indent="-317500">
              <a:lnSpc>
                <a:spcPct val="115000"/>
              </a:lnSpc>
              <a:spcBef>
                <a:spcPts val="1600"/>
              </a:spcBef>
              <a:spcAft>
                <a:spcPts val="0"/>
              </a:spcAft>
              <a:buClr>
                <a:schemeClr val="accent2"/>
              </a:buClr>
              <a:buSzPts val="1400"/>
              <a:buFont typeface="Jura"/>
              <a:buChar char="■"/>
              <a:defRPr>
                <a:solidFill>
                  <a:schemeClr val="accent2"/>
                </a:solidFill>
                <a:latin typeface="Jura"/>
                <a:ea typeface="Jura"/>
                <a:cs typeface="Jura"/>
                <a:sym typeface="Jura"/>
              </a:defRPr>
            </a:lvl3pPr>
            <a:lvl4pPr marL="1828800" lvl="3" indent="-317500">
              <a:lnSpc>
                <a:spcPct val="115000"/>
              </a:lnSpc>
              <a:spcBef>
                <a:spcPts val="1600"/>
              </a:spcBef>
              <a:spcAft>
                <a:spcPts val="0"/>
              </a:spcAft>
              <a:buClr>
                <a:schemeClr val="accent2"/>
              </a:buClr>
              <a:buSzPts val="1400"/>
              <a:buFont typeface="Jura"/>
              <a:buChar char="●"/>
              <a:defRPr>
                <a:solidFill>
                  <a:schemeClr val="accent2"/>
                </a:solidFill>
                <a:latin typeface="Jura"/>
                <a:ea typeface="Jura"/>
                <a:cs typeface="Jura"/>
                <a:sym typeface="Jura"/>
              </a:defRPr>
            </a:lvl4pPr>
            <a:lvl5pPr marL="2286000" lvl="4" indent="-317500">
              <a:lnSpc>
                <a:spcPct val="115000"/>
              </a:lnSpc>
              <a:spcBef>
                <a:spcPts val="1600"/>
              </a:spcBef>
              <a:spcAft>
                <a:spcPts val="0"/>
              </a:spcAft>
              <a:buClr>
                <a:schemeClr val="accent2"/>
              </a:buClr>
              <a:buSzPts val="1400"/>
              <a:buFont typeface="Jura"/>
              <a:buChar char="○"/>
              <a:defRPr>
                <a:solidFill>
                  <a:schemeClr val="accent2"/>
                </a:solidFill>
                <a:latin typeface="Jura"/>
                <a:ea typeface="Jura"/>
                <a:cs typeface="Jura"/>
                <a:sym typeface="Jura"/>
              </a:defRPr>
            </a:lvl5pPr>
            <a:lvl6pPr marL="2743200" lvl="5" indent="-317500">
              <a:lnSpc>
                <a:spcPct val="115000"/>
              </a:lnSpc>
              <a:spcBef>
                <a:spcPts val="1600"/>
              </a:spcBef>
              <a:spcAft>
                <a:spcPts val="0"/>
              </a:spcAft>
              <a:buClr>
                <a:schemeClr val="accent2"/>
              </a:buClr>
              <a:buSzPts val="1400"/>
              <a:buFont typeface="Jura"/>
              <a:buChar char="■"/>
              <a:defRPr>
                <a:solidFill>
                  <a:schemeClr val="accent2"/>
                </a:solidFill>
                <a:latin typeface="Jura"/>
                <a:ea typeface="Jura"/>
                <a:cs typeface="Jura"/>
                <a:sym typeface="Jura"/>
              </a:defRPr>
            </a:lvl6pPr>
            <a:lvl7pPr marL="3200400" lvl="6" indent="-317500">
              <a:lnSpc>
                <a:spcPct val="115000"/>
              </a:lnSpc>
              <a:spcBef>
                <a:spcPts val="1600"/>
              </a:spcBef>
              <a:spcAft>
                <a:spcPts val="0"/>
              </a:spcAft>
              <a:buClr>
                <a:schemeClr val="accent2"/>
              </a:buClr>
              <a:buSzPts val="1400"/>
              <a:buFont typeface="Jura"/>
              <a:buChar char="●"/>
              <a:defRPr>
                <a:solidFill>
                  <a:schemeClr val="accent2"/>
                </a:solidFill>
                <a:latin typeface="Jura"/>
                <a:ea typeface="Jura"/>
                <a:cs typeface="Jura"/>
                <a:sym typeface="Jura"/>
              </a:defRPr>
            </a:lvl7pPr>
            <a:lvl8pPr marL="3657600" lvl="7" indent="-317500">
              <a:lnSpc>
                <a:spcPct val="115000"/>
              </a:lnSpc>
              <a:spcBef>
                <a:spcPts val="1600"/>
              </a:spcBef>
              <a:spcAft>
                <a:spcPts val="0"/>
              </a:spcAft>
              <a:buClr>
                <a:schemeClr val="accent2"/>
              </a:buClr>
              <a:buSzPts val="1400"/>
              <a:buFont typeface="Jura"/>
              <a:buChar char="○"/>
              <a:defRPr>
                <a:solidFill>
                  <a:schemeClr val="accent2"/>
                </a:solidFill>
                <a:latin typeface="Jura"/>
                <a:ea typeface="Jura"/>
                <a:cs typeface="Jura"/>
                <a:sym typeface="Jura"/>
              </a:defRPr>
            </a:lvl8pPr>
            <a:lvl9pPr marL="4114800" lvl="8" indent="-317500">
              <a:lnSpc>
                <a:spcPct val="115000"/>
              </a:lnSpc>
              <a:spcBef>
                <a:spcPts val="1600"/>
              </a:spcBef>
              <a:spcAft>
                <a:spcPts val="1600"/>
              </a:spcAft>
              <a:buClr>
                <a:schemeClr val="accent2"/>
              </a:buClr>
              <a:buSzPts val="1400"/>
              <a:buFont typeface="Jura"/>
              <a:buChar char="■"/>
              <a:defRPr>
                <a:solidFill>
                  <a:schemeClr val="accent2"/>
                </a:solidFill>
                <a:latin typeface="Jura"/>
                <a:ea typeface="Jura"/>
                <a:cs typeface="Jura"/>
                <a:sym typeface="Ju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4" name="Google Shape;214;p29"/>
          <p:cNvSpPr txBox="1">
            <a:spLocks noGrp="1"/>
          </p:cNvSpPr>
          <p:nvPr>
            <p:ph type="ctrTitle"/>
          </p:nvPr>
        </p:nvSpPr>
        <p:spPr>
          <a:xfrm>
            <a:off x="1150650" y="450950"/>
            <a:ext cx="6842700" cy="200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400" dirty="0" smtClean="0"/>
              <a:t>My Journey</a:t>
            </a:r>
            <a:endParaRPr sz="5200" dirty="0"/>
          </a:p>
        </p:txBody>
      </p:sp>
      <p:sp>
        <p:nvSpPr>
          <p:cNvPr id="215" name="Google Shape;215;p29"/>
          <p:cNvSpPr txBox="1">
            <a:spLocks noGrp="1"/>
          </p:cNvSpPr>
          <p:nvPr>
            <p:ph type="subTitle" idx="1"/>
          </p:nvPr>
        </p:nvSpPr>
        <p:spPr>
          <a:xfrm>
            <a:off x="3033822" y="2334475"/>
            <a:ext cx="4437077" cy="46022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Arsam Fayyaz</a:t>
            </a:r>
          </a:p>
          <a:p>
            <a:pPr marL="0" lvl="0" indent="0" algn="l" rtl="0">
              <a:spcBef>
                <a:spcPts val="0"/>
              </a:spcBef>
              <a:spcAft>
                <a:spcPts val="0"/>
              </a:spcAft>
              <a:buNone/>
            </a:pPr>
            <a:r>
              <a:rPr lang="en" dirty="0" smtClean="0"/>
              <a:t>(Front-end web Developer)</a:t>
            </a:r>
            <a:endParaRPr dirty="0"/>
          </a:p>
        </p:txBody>
      </p:sp>
      <p:grpSp>
        <p:nvGrpSpPr>
          <p:cNvPr id="216" name="Google Shape;216;p29"/>
          <p:cNvGrpSpPr/>
          <p:nvPr/>
        </p:nvGrpSpPr>
        <p:grpSpPr>
          <a:xfrm>
            <a:off x="4569600" y="1877770"/>
            <a:ext cx="2700950" cy="136250"/>
            <a:chOff x="4390450" y="1975525"/>
            <a:chExt cx="2700950" cy="136250"/>
          </a:xfrm>
        </p:grpSpPr>
        <p:sp>
          <p:nvSpPr>
            <p:cNvPr id="217" name="Google Shape;217;p29"/>
            <p:cNvSpPr/>
            <p:nvPr/>
          </p:nvSpPr>
          <p:spPr>
            <a:xfrm>
              <a:off x="6919250" y="1975525"/>
              <a:ext cx="172150" cy="136250"/>
            </a:xfrm>
            <a:custGeom>
              <a:avLst/>
              <a:gdLst/>
              <a:ahLst/>
              <a:cxnLst/>
              <a:rect l="l" t="t" r="r" b="b"/>
              <a:pathLst>
                <a:path w="6886" h="5450" extrusionOk="0">
                  <a:moveTo>
                    <a:pt x="1" y="0"/>
                  </a:moveTo>
                  <a:lnTo>
                    <a:pt x="1" y="5449"/>
                  </a:lnTo>
                  <a:lnTo>
                    <a:pt x="6886" y="5449"/>
                  </a:lnTo>
                  <a:lnTo>
                    <a:pt x="6886" y="0"/>
                  </a:lnTo>
                  <a:close/>
                </a:path>
              </a:pathLst>
            </a:custGeom>
            <a:solidFill>
              <a:srgbClr val="FF00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6638225" y="1975525"/>
              <a:ext cx="172300" cy="136250"/>
            </a:xfrm>
            <a:custGeom>
              <a:avLst/>
              <a:gdLst/>
              <a:ahLst/>
              <a:cxnLst/>
              <a:rect l="l" t="t" r="r" b="b"/>
              <a:pathLst>
                <a:path w="6892" h="5450" extrusionOk="0">
                  <a:moveTo>
                    <a:pt x="0" y="0"/>
                  </a:moveTo>
                  <a:lnTo>
                    <a:pt x="0" y="5449"/>
                  </a:lnTo>
                  <a:lnTo>
                    <a:pt x="6891" y="5449"/>
                  </a:lnTo>
                  <a:lnTo>
                    <a:pt x="6891" y="0"/>
                  </a:lnTo>
                  <a:close/>
                </a:path>
              </a:pathLst>
            </a:custGeom>
            <a:solidFill>
              <a:srgbClr val="FF19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6357325" y="1975525"/>
              <a:ext cx="172150" cy="136250"/>
            </a:xfrm>
            <a:custGeom>
              <a:avLst/>
              <a:gdLst/>
              <a:ahLst/>
              <a:cxnLst/>
              <a:rect l="l" t="t" r="r" b="b"/>
              <a:pathLst>
                <a:path w="6886" h="5450" extrusionOk="0">
                  <a:moveTo>
                    <a:pt x="1" y="0"/>
                  </a:moveTo>
                  <a:lnTo>
                    <a:pt x="1" y="5449"/>
                  </a:lnTo>
                  <a:lnTo>
                    <a:pt x="6886" y="5449"/>
                  </a:lnTo>
                  <a:lnTo>
                    <a:pt x="6886" y="0"/>
                  </a:lnTo>
                  <a:close/>
                </a:path>
              </a:pathLst>
            </a:custGeom>
            <a:solidFill>
              <a:srgbClr val="FF3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6076300" y="1975525"/>
              <a:ext cx="172150" cy="136250"/>
            </a:xfrm>
            <a:custGeom>
              <a:avLst/>
              <a:gdLst/>
              <a:ahLst/>
              <a:cxnLst/>
              <a:rect l="l" t="t" r="r" b="b"/>
              <a:pathLst>
                <a:path w="6886" h="5450" extrusionOk="0">
                  <a:moveTo>
                    <a:pt x="1" y="0"/>
                  </a:moveTo>
                  <a:lnTo>
                    <a:pt x="1" y="5449"/>
                  </a:lnTo>
                  <a:lnTo>
                    <a:pt x="6886" y="5449"/>
                  </a:lnTo>
                  <a:lnTo>
                    <a:pt x="6886" y="0"/>
                  </a:lnTo>
                  <a:close/>
                </a:path>
              </a:pathLst>
            </a:custGeom>
            <a:solidFill>
              <a:srgbClr val="FF4C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795275" y="1975525"/>
              <a:ext cx="172300" cy="136250"/>
            </a:xfrm>
            <a:custGeom>
              <a:avLst/>
              <a:gdLst/>
              <a:ahLst/>
              <a:cxnLst/>
              <a:rect l="l" t="t" r="r" b="b"/>
              <a:pathLst>
                <a:path w="6892" h="5450" extrusionOk="0">
                  <a:moveTo>
                    <a:pt x="0" y="0"/>
                  </a:moveTo>
                  <a:lnTo>
                    <a:pt x="0" y="5449"/>
                  </a:lnTo>
                  <a:lnTo>
                    <a:pt x="6891" y="5449"/>
                  </a:lnTo>
                  <a:lnTo>
                    <a:pt x="6891" y="0"/>
                  </a:lnTo>
                  <a:close/>
                </a:path>
              </a:pathLst>
            </a:custGeom>
            <a:solidFill>
              <a:srgbClr val="FF66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514425" y="1975525"/>
              <a:ext cx="172125" cy="136250"/>
            </a:xfrm>
            <a:custGeom>
              <a:avLst/>
              <a:gdLst/>
              <a:ahLst/>
              <a:cxnLst/>
              <a:rect l="l" t="t" r="r" b="b"/>
              <a:pathLst>
                <a:path w="6885" h="5450" extrusionOk="0">
                  <a:moveTo>
                    <a:pt x="1" y="0"/>
                  </a:moveTo>
                  <a:lnTo>
                    <a:pt x="1" y="5449"/>
                  </a:lnTo>
                  <a:lnTo>
                    <a:pt x="6884" y="5449"/>
                  </a:lnTo>
                  <a:lnTo>
                    <a:pt x="6884" y="0"/>
                  </a:lnTo>
                  <a:close/>
                </a:path>
              </a:pathLst>
            </a:custGeom>
            <a:solidFill>
              <a:srgbClr val="FF7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233400" y="1975525"/>
              <a:ext cx="172250" cy="136250"/>
            </a:xfrm>
            <a:custGeom>
              <a:avLst/>
              <a:gdLst/>
              <a:ahLst/>
              <a:cxnLst/>
              <a:rect l="l" t="t" r="r" b="b"/>
              <a:pathLst>
                <a:path w="6890" h="5450" extrusionOk="0">
                  <a:moveTo>
                    <a:pt x="0" y="0"/>
                  </a:moveTo>
                  <a:lnTo>
                    <a:pt x="0" y="5449"/>
                  </a:lnTo>
                  <a:lnTo>
                    <a:pt x="6890" y="5449"/>
                  </a:lnTo>
                  <a:lnTo>
                    <a:pt x="6890" y="0"/>
                  </a:lnTo>
                  <a:close/>
                </a:path>
              </a:pathLst>
            </a:custGeom>
            <a:solidFill>
              <a:srgbClr val="FF9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4952500" y="1975525"/>
              <a:ext cx="172125" cy="136250"/>
            </a:xfrm>
            <a:custGeom>
              <a:avLst/>
              <a:gdLst/>
              <a:ahLst/>
              <a:cxnLst/>
              <a:rect l="l" t="t" r="r" b="b"/>
              <a:pathLst>
                <a:path w="6885" h="5450" extrusionOk="0">
                  <a:moveTo>
                    <a:pt x="1" y="0"/>
                  </a:moveTo>
                  <a:lnTo>
                    <a:pt x="1" y="5449"/>
                  </a:lnTo>
                  <a:lnTo>
                    <a:pt x="6884" y="5449"/>
                  </a:lnTo>
                  <a:lnTo>
                    <a:pt x="6884" y="0"/>
                  </a:lnTo>
                  <a:close/>
                </a:path>
              </a:pathLst>
            </a:custGeom>
            <a:solidFill>
              <a:srgbClr val="FFB2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4671475" y="1975525"/>
              <a:ext cx="172125" cy="136250"/>
            </a:xfrm>
            <a:custGeom>
              <a:avLst/>
              <a:gdLst/>
              <a:ahLst/>
              <a:cxnLst/>
              <a:rect l="l" t="t" r="r" b="b"/>
              <a:pathLst>
                <a:path w="6885" h="5450" extrusionOk="0">
                  <a:moveTo>
                    <a:pt x="1" y="0"/>
                  </a:moveTo>
                  <a:lnTo>
                    <a:pt x="1" y="5449"/>
                  </a:lnTo>
                  <a:lnTo>
                    <a:pt x="6884" y="5449"/>
                  </a:lnTo>
                  <a:lnTo>
                    <a:pt x="6884" y="0"/>
                  </a:lnTo>
                  <a:close/>
                </a:path>
              </a:pathLst>
            </a:custGeom>
            <a:solidFill>
              <a:srgbClr val="FFC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4390450" y="1975525"/>
              <a:ext cx="172300" cy="136250"/>
            </a:xfrm>
            <a:custGeom>
              <a:avLst/>
              <a:gdLst/>
              <a:ahLst/>
              <a:cxnLst/>
              <a:rect l="l" t="t" r="r" b="b"/>
              <a:pathLst>
                <a:path w="6892" h="5450" extrusionOk="0">
                  <a:moveTo>
                    <a:pt x="0" y="0"/>
                  </a:moveTo>
                  <a:lnTo>
                    <a:pt x="0" y="5449"/>
                  </a:lnTo>
                  <a:lnTo>
                    <a:pt x="6891" y="5449"/>
                  </a:lnTo>
                  <a:lnTo>
                    <a:pt x="6891" y="0"/>
                  </a:lnTo>
                  <a:close/>
                </a:path>
              </a:pathLst>
            </a:custGeom>
            <a:solidFill>
              <a:srgbClr val="FFE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29"/>
          <p:cNvSpPr/>
          <p:nvPr/>
        </p:nvSpPr>
        <p:spPr>
          <a:xfrm>
            <a:off x="3478279" y="3023475"/>
            <a:ext cx="1313828" cy="1314032"/>
          </a:xfrm>
          <a:custGeom>
            <a:avLst/>
            <a:gdLst/>
            <a:ahLst/>
            <a:cxnLst/>
            <a:rect l="l" t="t" r="r" b="b"/>
            <a:pathLst>
              <a:path w="38736" h="38742" extrusionOk="0">
                <a:moveTo>
                  <a:pt x="19308" y="5139"/>
                </a:moveTo>
                <a:lnTo>
                  <a:pt x="19308" y="5456"/>
                </a:lnTo>
                <a:cubicBezTo>
                  <a:pt x="11680" y="5488"/>
                  <a:pt x="5481" y="11687"/>
                  <a:pt x="5449" y="19314"/>
                </a:cubicBezTo>
                <a:lnTo>
                  <a:pt x="5132" y="19314"/>
                </a:lnTo>
                <a:cubicBezTo>
                  <a:pt x="5138" y="11496"/>
                  <a:pt x="11496" y="5139"/>
                  <a:pt x="19308" y="5139"/>
                </a:cubicBezTo>
                <a:close/>
                <a:moveTo>
                  <a:pt x="19308" y="6669"/>
                </a:moveTo>
                <a:lnTo>
                  <a:pt x="19308" y="6713"/>
                </a:lnTo>
                <a:cubicBezTo>
                  <a:pt x="12372" y="6745"/>
                  <a:pt x="6739" y="12379"/>
                  <a:pt x="6707" y="19314"/>
                </a:cubicBezTo>
                <a:lnTo>
                  <a:pt x="6663" y="19314"/>
                </a:lnTo>
                <a:cubicBezTo>
                  <a:pt x="6701" y="12353"/>
                  <a:pt x="12353" y="6701"/>
                  <a:pt x="19308" y="6669"/>
                </a:cubicBezTo>
                <a:close/>
                <a:moveTo>
                  <a:pt x="19308" y="6834"/>
                </a:moveTo>
                <a:lnTo>
                  <a:pt x="19308" y="8143"/>
                </a:lnTo>
                <a:cubicBezTo>
                  <a:pt x="13159" y="8175"/>
                  <a:pt x="8167" y="13167"/>
                  <a:pt x="8136" y="19314"/>
                </a:cubicBezTo>
                <a:lnTo>
                  <a:pt x="6827" y="19314"/>
                </a:lnTo>
                <a:cubicBezTo>
                  <a:pt x="6865" y="12449"/>
                  <a:pt x="12442" y="6866"/>
                  <a:pt x="19308" y="6834"/>
                </a:cubicBezTo>
                <a:close/>
                <a:moveTo>
                  <a:pt x="19428" y="6834"/>
                </a:moveTo>
                <a:cubicBezTo>
                  <a:pt x="26293" y="6866"/>
                  <a:pt x="31869" y="12449"/>
                  <a:pt x="31907" y="19314"/>
                </a:cubicBezTo>
                <a:lnTo>
                  <a:pt x="30599" y="19314"/>
                </a:lnTo>
                <a:cubicBezTo>
                  <a:pt x="30567" y="13167"/>
                  <a:pt x="25575" y="8175"/>
                  <a:pt x="19428" y="8143"/>
                </a:cubicBezTo>
                <a:lnTo>
                  <a:pt x="19428" y="6834"/>
                </a:lnTo>
                <a:close/>
                <a:moveTo>
                  <a:pt x="19428" y="5139"/>
                </a:moveTo>
                <a:cubicBezTo>
                  <a:pt x="23295" y="5171"/>
                  <a:pt x="26801" y="6757"/>
                  <a:pt x="29348" y="9310"/>
                </a:cubicBezTo>
                <a:lnTo>
                  <a:pt x="29037" y="9615"/>
                </a:lnTo>
                <a:lnTo>
                  <a:pt x="29125" y="9699"/>
                </a:lnTo>
                <a:lnTo>
                  <a:pt x="29430" y="9394"/>
                </a:lnTo>
                <a:cubicBezTo>
                  <a:pt x="31939" y="11953"/>
                  <a:pt x="33489" y="15453"/>
                  <a:pt x="33489" y="19314"/>
                </a:cubicBezTo>
                <a:lnTo>
                  <a:pt x="32029" y="19314"/>
                </a:lnTo>
                <a:cubicBezTo>
                  <a:pt x="32009" y="15827"/>
                  <a:pt x="30581" y="12671"/>
                  <a:pt x="28281" y="10391"/>
                </a:cubicBezTo>
                <a:lnTo>
                  <a:pt x="28600" y="10073"/>
                </a:lnTo>
                <a:cubicBezTo>
                  <a:pt x="27557" y="9031"/>
                  <a:pt x="26351" y="8181"/>
                  <a:pt x="25030" y="7539"/>
                </a:cubicBezTo>
                <a:lnTo>
                  <a:pt x="24833" y="7952"/>
                </a:lnTo>
                <a:cubicBezTo>
                  <a:pt x="23195" y="7164"/>
                  <a:pt x="21359" y="6719"/>
                  <a:pt x="19428" y="6713"/>
                </a:cubicBezTo>
                <a:lnTo>
                  <a:pt x="19428" y="5139"/>
                </a:lnTo>
                <a:close/>
                <a:moveTo>
                  <a:pt x="19428" y="8263"/>
                </a:moveTo>
                <a:cubicBezTo>
                  <a:pt x="25505" y="8295"/>
                  <a:pt x="30447" y="13235"/>
                  <a:pt x="30479" y="19314"/>
                </a:cubicBezTo>
                <a:lnTo>
                  <a:pt x="29545" y="19314"/>
                </a:lnTo>
                <a:lnTo>
                  <a:pt x="29545" y="19434"/>
                </a:lnTo>
                <a:lnTo>
                  <a:pt x="30479" y="19434"/>
                </a:lnTo>
                <a:cubicBezTo>
                  <a:pt x="30447" y="25513"/>
                  <a:pt x="25505" y="30447"/>
                  <a:pt x="19428" y="30479"/>
                </a:cubicBezTo>
                <a:lnTo>
                  <a:pt x="19428" y="29552"/>
                </a:lnTo>
                <a:lnTo>
                  <a:pt x="19308" y="29552"/>
                </a:lnTo>
                <a:lnTo>
                  <a:pt x="19308" y="30479"/>
                </a:lnTo>
                <a:cubicBezTo>
                  <a:pt x="13229" y="30447"/>
                  <a:pt x="8289" y="25513"/>
                  <a:pt x="8257" y="19434"/>
                </a:cubicBezTo>
                <a:lnTo>
                  <a:pt x="9190" y="19434"/>
                </a:lnTo>
                <a:lnTo>
                  <a:pt x="9190" y="19314"/>
                </a:lnTo>
                <a:lnTo>
                  <a:pt x="8257" y="19314"/>
                </a:lnTo>
                <a:cubicBezTo>
                  <a:pt x="8289" y="13235"/>
                  <a:pt x="13229" y="8295"/>
                  <a:pt x="19308" y="8263"/>
                </a:cubicBezTo>
                <a:lnTo>
                  <a:pt x="19308" y="9196"/>
                </a:lnTo>
                <a:lnTo>
                  <a:pt x="19428" y="9196"/>
                </a:lnTo>
                <a:lnTo>
                  <a:pt x="19428" y="8263"/>
                </a:lnTo>
                <a:close/>
                <a:moveTo>
                  <a:pt x="8136" y="19434"/>
                </a:moveTo>
                <a:cubicBezTo>
                  <a:pt x="8167" y="25576"/>
                  <a:pt x="13159" y="30567"/>
                  <a:pt x="19308" y="30605"/>
                </a:cubicBezTo>
                <a:lnTo>
                  <a:pt x="19308" y="31907"/>
                </a:lnTo>
                <a:cubicBezTo>
                  <a:pt x="12442" y="31877"/>
                  <a:pt x="6865" y="26300"/>
                  <a:pt x="6827" y="19434"/>
                </a:cubicBezTo>
                <a:close/>
                <a:moveTo>
                  <a:pt x="31907" y="19434"/>
                </a:moveTo>
                <a:cubicBezTo>
                  <a:pt x="31869" y="26300"/>
                  <a:pt x="26293" y="31877"/>
                  <a:pt x="19428" y="31907"/>
                </a:cubicBezTo>
                <a:lnTo>
                  <a:pt x="19428" y="30605"/>
                </a:lnTo>
                <a:cubicBezTo>
                  <a:pt x="25575" y="30567"/>
                  <a:pt x="30567" y="25576"/>
                  <a:pt x="30599" y="19434"/>
                </a:cubicBezTo>
                <a:close/>
                <a:moveTo>
                  <a:pt x="6707" y="19434"/>
                </a:moveTo>
                <a:cubicBezTo>
                  <a:pt x="6739" y="26364"/>
                  <a:pt x="12372" y="31997"/>
                  <a:pt x="19308" y="32029"/>
                </a:cubicBezTo>
                <a:lnTo>
                  <a:pt x="19308" y="32797"/>
                </a:lnTo>
                <a:cubicBezTo>
                  <a:pt x="17783" y="32791"/>
                  <a:pt x="16291" y="32537"/>
                  <a:pt x="14868" y="32029"/>
                </a:cubicBezTo>
                <a:lnTo>
                  <a:pt x="14633" y="32701"/>
                </a:lnTo>
                <a:cubicBezTo>
                  <a:pt x="12645" y="32003"/>
                  <a:pt x="10860" y="30878"/>
                  <a:pt x="9394" y="29438"/>
                </a:cubicBezTo>
                <a:lnTo>
                  <a:pt x="9699" y="29125"/>
                </a:lnTo>
                <a:lnTo>
                  <a:pt x="9609" y="29043"/>
                </a:lnTo>
                <a:lnTo>
                  <a:pt x="9304" y="29348"/>
                </a:lnTo>
                <a:cubicBezTo>
                  <a:pt x="6751" y="26809"/>
                  <a:pt x="5164" y="23303"/>
                  <a:pt x="5132" y="19434"/>
                </a:cubicBezTo>
                <a:close/>
                <a:moveTo>
                  <a:pt x="33489" y="19434"/>
                </a:moveTo>
                <a:cubicBezTo>
                  <a:pt x="33445" y="24998"/>
                  <a:pt x="30180" y="29805"/>
                  <a:pt x="25475" y="32086"/>
                </a:cubicBezTo>
                <a:lnTo>
                  <a:pt x="25182" y="31482"/>
                </a:lnTo>
                <a:cubicBezTo>
                  <a:pt x="23379" y="32346"/>
                  <a:pt x="21442" y="32791"/>
                  <a:pt x="19428" y="32797"/>
                </a:cubicBezTo>
                <a:lnTo>
                  <a:pt x="19428" y="32733"/>
                </a:lnTo>
                <a:cubicBezTo>
                  <a:pt x="26751" y="32701"/>
                  <a:pt x="32701" y="26757"/>
                  <a:pt x="32733" y="19434"/>
                </a:cubicBezTo>
                <a:close/>
                <a:moveTo>
                  <a:pt x="19308" y="0"/>
                </a:moveTo>
                <a:lnTo>
                  <a:pt x="19308" y="5018"/>
                </a:lnTo>
                <a:cubicBezTo>
                  <a:pt x="11426" y="5018"/>
                  <a:pt x="5018" y="11432"/>
                  <a:pt x="5012" y="19314"/>
                </a:cubicBezTo>
                <a:lnTo>
                  <a:pt x="0" y="19314"/>
                </a:lnTo>
                <a:lnTo>
                  <a:pt x="0" y="19434"/>
                </a:lnTo>
                <a:lnTo>
                  <a:pt x="5012" y="19434"/>
                </a:lnTo>
                <a:cubicBezTo>
                  <a:pt x="5042" y="23333"/>
                  <a:pt x="6643" y="26871"/>
                  <a:pt x="9216" y="29438"/>
                </a:cubicBezTo>
                <a:lnTo>
                  <a:pt x="6727" y="31927"/>
                </a:lnTo>
                <a:lnTo>
                  <a:pt x="6809" y="32015"/>
                </a:lnTo>
                <a:lnTo>
                  <a:pt x="9304" y="29520"/>
                </a:lnTo>
                <a:cubicBezTo>
                  <a:pt x="11883" y="32054"/>
                  <a:pt x="15415" y="33616"/>
                  <a:pt x="19308" y="33616"/>
                </a:cubicBezTo>
                <a:lnTo>
                  <a:pt x="19308" y="38742"/>
                </a:lnTo>
                <a:lnTo>
                  <a:pt x="19428" y="38742"/>
                </a:lnTo>
                <a:lnTo>
                  <a:pt x="19428" y="33616"/>
                </a:lnTo>
                <a:cubicBezTo>
                  <a:pt x="27220" y="33553"/>
                  <a:pt x="33546" y="27228"/>
                  <a:pt x="33610" y="19434"/>
                </a:cubicBezTo>
                <a:lnTo>
                  <a:pt x="38736" y="19434"/>
                </a:lnTo>
                <a:lnTo>
                  <a:pt x="38736" y="19314"/>
                </a:lnTo>
                <a:lnTo>
                  <a:pt x="33610" y="19314"/>
                </a:lnTo>
                <a:cubicBezTo>
                  <a:pt x="33610" y="15421"/>
                  <a:pt x="32047" y="11889"/>
                  <a:pt x="29514" y="9310"/>
                </a:cubicBezTo>
                <a:lnTo>
                  <a:pt x="32009" y="6815"/>
                </a:lnTo>
                <a:lnTo>
                  <a:pt x="31927" y="6733"/>
                </a:lnTo>
                <a:lnTo>
                  <a:pt x="29430" y="9222"/>
                </a:lnTo>
                <a:cubicBezTo>
                  <a:pt x="26865" y="6651"/>
                  <a:pt x="23333" y="5050"/>
                  <a:pt x="19428" y="5018"/>
                </a:cubicBezTo>
                <a:lnTo>
                  <a:pt x="19428"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8" name="Google Shape;228;p29"/>
          <p:cNvCxnSpPr/>
          <p:nvPr/>
        </p:nvCxnSpPr>
        <p:spPr>
          <a:xfrm>
            <a:off x="1293275" y="2571750"/>
            <a:ext cx="16365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33009"/>
          </a:xfrm>
          <a:prstGeom prst="rect">
            <a:avLst/>
          </a:prstGeom>
        </p:spPr>
      </p:pic>
      <p:sp>
        <p:nvSpPr>
          <p:cNvPr id="276" name="Google Shape;276;p32"/>
          <p:cNvSpPr txBox="1">
            <a:spLocks noGrp="1"/>
          </p:cNvSpPr>
          <p:nvPr>
            <p:ph type="title"/>
          </p:nvPr>
        </p:nvSpPr>
        <p:spPr>
          <a:xfrm>
            <a:off x="330405" y="357077"/>
            <a:ext cx="7757427" cy="841800"/>
          </a:xfrm>
          <a:prstGeom prst="rect">
            <a:avLst/>
          </a:prstGeom>
        </p:spPr>
        <p:txBody>
          <a:bodyPr spcFirstLastPara="1" wrap="square" lIns="91425" tIns="91425" rIns="91425" bIns="91425" anchor="ctr" anchorCtr="0">
            <a:noAutofit/>
          </a:bodyPr>
          <a:lstStyle/>
          <a:p>
            <a:pPr algn="l"/>
            <a:r>
              <a:rPr lang="en-US" sz="5400" b="0" dirty="0">
                <a:solidFill>
                  <a:schemeClr val="tx1"/>
                </a:solidFill>
              </a:rPr>
              <a:t>Future trends</a:t>
            </a:r>
            <a:endParaRPr lang="en-US" sz="3600" dirty="0">
              <a:solidFill>
                <a:schemeClr val="tx1"/>
              </a:solidFill>
              <a:effectLst/>
            </a:endParaRPr>
          </a:p>
        </p:txBody>
      </p:sp>
      <p:sp>
        <p:nvSpPr>
          <p:cNvPr id="277" name="Google Shape;277;p32"/>
          <p:cNvSpPr txBox="1">
            <a:spLocks noGrp="1"/>
          </p:cNvSpPr>
          <p:nvPr>
            <p:ph type="subTitle" idx="1"/>
          </p:nvPr>
        </p:nvSpPr>
        <p:spPr>
          <a:xfrm>
            <a:off x="494506" y="1198876"/>
            <a:ext cx="8266722" cy="3557422"/>
          </a:xfrm>
          <a:prstGeom prst="rect">
            <a:avLst/>
          </a:prstGeom>
        </p:spPr>
        <p:txBody>
          <a:bodyPr spcFirstLastPara="1" wrap="square" lIns="91425" tIns="91425" rIns="91425" bIns="91425" anchor="ctr" anchorCtr="0">
            <a:noAutofit/>
          </a:bodyPr>
          <a:lstStyle/>
          <a:p>
            <a:pPr marL="0" lvl="0" indent="0" algn="l">
              <a:spcAft>
                <a:spcPts val="1600"/>
              </a:spcAft>
            </a:pPr>
            <a:r>
              <a:rPr lang="en-US" sz="1600" dirty="0">
                <a:solidFill>
                  <a:schemeClr val="tx1"/>
                </a:solidFill>
              </a:rPr>
              <a:t>Front-end web development is constantly evolving, and it's important to stay up-to-date with the latest trends to remain competitive. Here are some of the future trends for front-end web development</a:t>
            </a:r>
            <a:r>
              <a:rPr lang="en-US" sz="1600" dirty="0" smtClean="0">
                <a:solidFill>
                  <a:schemeClr val="tx1"/>
                </a:solidFill>
              </a:rPr>
              <a:t>:</a:t>
            </a:r>
          </a:p>
          <a:p>
            <a:pPr algn="l"/>
            <a:r>
              <a:rPr lang="en-US" sz="1600" b="1" dirty="0">
                <a:solidFill>
                  <a:schemeClr val="tx1"/>
                </a:solidFill>
              </a:rPr>
              <a:t>Artificial Intelligence (AI) and Machine Learning (ML): </a:t>
            </a:r>
            <a:r>
              <a:rPr lang="en-US" sz="1600" dirty="0">
                <a:solidFill>
                  <a:schemeClr val="tx1"/>
                </a:solidFill>
              </a:rPr>
              <a:t>AI and ML are becoming more integrated into front-end web development. They can be used to create personalized user experiences, automate tasks, and enhance user interfaces</a:t>
            </a:r>
            <a:r>
              <a:rPr lang="en-US" sz="1600" dirty="0" smtClean="0">
                <a:solidFill>
                  <a:schemeClr val="tx1"/>
                </a:solidFill>
              </a:rPr>
              <a:t>.</a:t>
            </a:r>
          </a:p>
          <a:p>
            <a:pPr algn="l"/>
            <a:endParaRPr lang="en-US" sz="1600" dirty="0">
              <a:solidFill>
                <a:schemeClr val="tx1"/>
              </a:solidFill>
            </a:endParaRPr>
          </a:p>
          <a:p>
            <a:pPr algn="l"/>
            <a:r>
              <a:rPr lang="en-US" sz="1600" b="1" dirty="0">
                <a:solidFill>
                  <a:schemeClr val="tx1"/>
                </a:solidFill>
              </a:rPr>
              <a:t>Virtual Reality (VR) and Augmented Reality (AR): </a:t>
            </a:r>
            <a:r>
              <a:rPr lang="en-US" sz="1600" dirty="0">
                <a:solidFill>
                  <a:schemeClr val="tx1"/>
                </a:solidFill>
              </a:rPr>
              <a:t>VR and AR are changing the way users interact with websites and applications. Front-end developers will need to learn how to create immersive experiences that take advantage of these technologies</a:t>
            </a:r>
            <a:r>
              <a:rPr lang="en-US" sz="1600" dirty="0" smtClean="0">
                <a:solidFill>
                  <a:schemeClr val="tx1"/>
                </a:solidFill>
              </a:rPr>
              <a:t>.</a:t>
            </a:r>
          </a:p>
          <a:p>
            <a:pPr marL="0" lvl="0" indent="0" algn="l">
              <a:spcAft>
                <a:spcPts val="1600"/>
              </a:spcAft>
            </a:pPr>
            <a:endParaRPr lang="en-US" sz="1200" dirty="0">
              <a:solidFill>
                <a:schemeClr val="tx1"/>
              </a:solidFill>
            </a:endParaRPr>
          </a:p>
        </p:txBody>
      </p:sp>
      <p:sp>
        <p:nvSpPr>
          <p:cNvPr id="342" name="Google Shape;342;p32"/>
          <p:cNvSpPr/>
          <p:nvPr/>
        </p:nvSpPr>
        <p:spPr>
          <a:xfrm>
            <a:off x="7581177" y="357077"/>
            <a:ext cx="1313828" cy="1314032"/>
          </a:xfrm>
          <a:custGeom>
            <a:avLst/>
            <a:gdLst/>
            <a:ahLst/>
            <a:cxnLst/>
            <a:rect l="l" t="t" r="r" b="b"/>
            <a:pathLst>
              <a:path w="38736" h="38742" extrusionOk="0">
                <a:moveTo>
                  <a:pt x="19308" y="5139"/>
                </a:moveTo>
                <a:lnTo>
                  <a:pt x="19308" y="5456"/>
                </a:lnTo>
                <a:cubicBezTo>
                  <a:pt x="11680" y="5488"/>
                  <a:pt x="5481" y="11687"/>
                  <a:pt x="5449" y="19314"/>
                </a:cubicBezTo>
                <a:lnTo>
                  <a:pt x="5132" y="19314"/>
                </a:lnTo>
                <a:cubicBezTo>
                  <a:pt x="5138" y="11496"/>
                  <a:pt x="11496" y="5139"/>
                  <a:pt x="19308" y="5139"/>
                </a:cubicBezTo>
                <a:close/>
                <a:moveTo>
                  <a:pt x="19308" y="6669"/>
                </a:moveTo>
                <a:lnTo>
                  <a:pt x="19308" y="6713"/>
                </a:lnTo>
                <a:cubicBezTo>
                  <a:pt x="12372" y="6745"/>
                  <a:pt x="6739" y="12379"/>
                  <a:pt x="6707" y="19314"/>
                </a:cubicBezTo>
                <a:lnTo>
                  <a:pt x="6663" y="19314"/>
                </a:lnTo>
                <a:cubicBezTo>
                  <a:pt x="6701" y="12353"/>
                  <a:pt x="12353" y="6701"/>
                  <a:pt x="19308" y="6669"/>
                </a:cubicBezTo>
                <a:close/>
                <a:moveTo>
                  <a:pt x="19308" y="6834"/>
                </a:moveTo>
                <a:lnTo>
                  <a:pt x="19308" y="8143"/>
                </a:lnTo>
                <a:cubicBezTo>
                  <a:pt x="13159" y="8175"/>
                  <a:pt x="8167" y="13167"/>
                  <a:pt x="8136" y="19314"/>
                </a:cubicBezTo>
                <a:lnTo>
                  <a:pt x="6827" y="19314"/>
                </a:lnTo>
                <a:cubicBezTo>
                  <a:pt x="6865" y="12449"/>
                  <a:pt x="12442" y="6866"/>
                  <a:pt x="19308" y="6834"/>
                </a:cubicBezTo>
                <a:close/>
                <a:moveTo>
                  <a:pt x="19428" y="6834"/>
                </a:moveTo>
                <a:cubicBezTo>
                  <a:pt x="26293" y="6866"/>
                  <a:pt x="31869" y="12449"/>
                  <a:pt x="31907" y="19314"/>
                </a:cubicBezTo>
                <a:lnTo>
                  <a:pt x="30599" y="19314"/>
                </a:lnTo>
                <a:cubicBezTo>
                  <a:pt x="30567" y="13167"/>
                  <a:pt x="25575" y="8175"/>
                  <a:pt x="19428" y="8143"/>
                </a:cubicBezTo>
                <a:lnTo>
                  <a:pt x="19428" y="6834"/>
                </a:lnTo>
                <a:close/>
                <a:moveTo>
                  <a:pt x="19428" y="5139"/>
                </a:moveTo>
                <a:cubicBezTo>
                  <a:pt x="23295" y="5171"/>
                  <a:pt x="26801" y="6757"/>
                  <a:pt x="29348" y="9310"/>
                </a:cubicBezTo>
                <a:lnTo>
                  <a:pt x="29037" y="9615"/>
                </a:lnTo>
                <a:lnTo>
                  <a:pt x="29125" y="9699"/>
                </a:lnTo>
                <a:lnTo>
                  <a:pt x="29430" y="9394"/>
                </a:lnTo>
                <a:cubicBezTo>
                  <a:pt x="31939" y="11953"/>
                  <a:pt x="33489" y="15453"/>
                  <a:pt x="33489" y="19314"/>
                </a:cubicBezTo>
                <a:lnTo>
                  <a:pt x="32029" y="19314"/>
                </a:lnTo>
                <a:cubicBezTo>
                  <a:pt x="32009" y="15827"/>
                  <a:pt x="30581" y="12671"/>
                  <a:pt x="28281" y="10391"/>
                </a:cubicBezTo>
                <a:lnTo>
                  <a:pt x="28600" y="10073"/>
                </a:lnTo>
                <a:cubicBezTo>
                  <a:pt x="27557" y="9031"/>
                  <a:pt x="26351" y="8181"/>
                  <a:pt x="25030" y="7539"/>
                </a:cubicBezTo>
                <a:lnTo>
                  <a:pt x="24833" y="7952"/>
                </a:lnTo>
                <a:cubicBezTo>
                  <a:pt x="23195" y="7164"/>
                  <a:pt x="21359" y="6719"/>
                  <a:pt x="19428" y="6713"/>
                </a:cubicBezTo>
                <a:lnTo>
                  <a:pt x="19428" y="5139"/>
                </a:lnTo>
                <a:close/>
                <a:moveTo>
                  <a:pt x="19428" y="8263"/>
                </a:moveTo>
                <a:cubicBezTo>
                  <a:pt x="25505" y="8295"/>
                  <a:pt x="30447" y="13235"/>
                  <a:pt x="30479" y="19314"/>
                </a:cubicBezTo>
                <a:lnTo>
                  <a:pt x="29545" y="19314"/>
                </a:lnTo>
                <a:lnTo>
                  <a:pt x="29545" y="19434"/>
                </a:lnTo>
                <a:lnTo>
                  <a:pt x="30479" y="19434"/>
                </a:lnTo>
                <a:cubicBezTo>
                  <a:pt x="30447" y="25513"/>
                  <a:pt x="25505" y="30447"/>
                  <a:pt x="19428" y="30479"/>
                </a:cubicBezTo>
                <a:lnTo>
                  <a:pt x="19428" y="29552"/>
                </a:lnTo>
                <a:lnTo>
                  <a:pt x="19308" y="29552"/>
                </a:lnTo>
                <a:lnTo>
                  <a:pt x="19308" y="30479"/>
                </a:lnTo>
                <a:cubicBezTo>
                  <a:pt x="13229" y="30447"/>
                  <a:pt x="8289" y="25513"/>
                  <a:pt x="8257" y="19434"/>
                </a:cubicBezTo>
                <a:lnTo>
                  <a:pt x="9190" y="19434"/>
                </a:lnTo>
                <a:lnTo>
                  <a:pt x="9190" y="19314"/>
                </a:lnTo>
                <a:lnTo>
                  <a:pt x="8257" y="19314"/>
                </a:lnTo>
                <a:cubicBezTo>
                  <a:pt x="8289" y="13235"/>
                  <a:pt x="13229" y="8295"/>
                  <a:pt x="19308" y="8263"/>
                </a:cubicBezTo>
                <a:lnTo>
                  <a:pt x="19308" y="9196"/>
                </a:lnTo>
                <a:lnTo>
                  <a:pt x="19428" y="9196"/>
                </a:lnTo>
                <a:lnTo>
                  <a:pt x="19428" y="8263"/>
                </a:lnTo>
                <a:close/>
                <a:moveTo>
                  <a:pt x="8136" y="19434"/>
                </a:moveTo>
                <a:cubicBezTo>
                  <a:pt x="8167" y="25576"/>
                  <a:pt x="13159" y="30567"/>
                  <a:pt x="19308" y="30605"/>
                </a:cubicBezTo>
                <a:lnTo>
                  <a:pt x="19308" y="31907"/>
                </a:lnTo>
                <a:cubicBezTo>
                  <a:pt x="12442" y="31877"/>
                  <a:pt x="6865" y="26300"/>
                  <a:pt x="6827" y="19434"/>
                </a:cubicBezTo>
                <a:close/>
                <a:moveTo>
                  <a:pt x="31907" y="19434"/>
                </a:moveTo>
                <a:cubicBezTo>
                  <a:pt x="31869" y="26300"/>
                  <a:pt x="26293" y="31877"/>
                  <a:pt x="19428" y="31907"/>
                </a:cubicBezTo>
                <a:lnTo>
                  <a:pt x="19428" y="30605"/>
                </a:lnTo>
                <a:cubicBezTo>
                  <a:pt x="25575" y="30567"/>
                  <a:pt x="30567" y="25576"/>
                  <a:pt x="30599" y="19434"/>
                </a:cubicBezTo>
                <a:close/>
                <a:moveTo>
                  <a:pt x="6707" y="19434"/>
                </a:moveTo>
                <a:cubicBezTo>
                  <a:pt x="6739" y="26364"/>
                  <a:pt x="12372" y="31997"/>
                  <a:pt x="19308" y="32029"/>
                </a:cubicBezTo>
                <a:lnTo>
                  <a:pt x="19308" y="32797"/>
                </a:lnTo>
                <a:cubicBezTo>
                  <a:pt x="17783" y="32791"/>
                  <a:pt x="16291" y="32537"/>
                  <a:pt x="14868" y="32029"/>
                </a:cubicBezTo>
                <a:lnTo>
                  <a:pt x="14633" y="32701"/>
                </a:lnTo>
                <a:cubicBezTo>
                  <a:pt x="12645" y="32003"/>
                  <a:pt x="10860" y="30878"/>
                  <a:pt x="9394" y="29438"/>
                </a:cubicBezTo>
                <a:lnTo>
                  <a:pt x="9699" y="29125"/>
                </a:lnTo>
                <a:lnTo>
                  <a:pt x="9609" y="29043"/>
                </a:lnTo>
                <a:lnTo>
                  <a:pt x="9304" y="29348"/>
                </a:lnTo>
                <a:cubicBezTo>
                  <a:pt x="6751" y="26809"/>
                  <a:pt x="5164" y="23303"/>
                  <a:pt x="5132" y="19434"/>
                </a:cubicBezTo>
                <a:close/>
                <a:moveTo>
                  <a:pt x="33489" y="19434"/>
                </a:moveTo>
                <a:cubicBezTo>
                  <a:pt x="33445" y="24998"/>
                  <a:pt x="30180" y="29805"/>
                  <a:pt x="25475" y="32086"/>
                </a:cubicBezTo>
                <a:lnTo>
                  <a:pt x="25182" y="31482"/>
                </a:lnTo>
                <a:cubicBezTo>
                  <a:pt x="23379" y="32346"/>
                  <a:pt x="21442" y="32791"/>
                  <a:pt x="19428" y="32797"/>
                </a:cubicBezTo>
                <a:lnTo>
                  <a:pt x="19428" y="32733"/>
                </a:lnTo>
                <a:cubicBezTo>
                  <a:pt x="26751" y="32701"/>
                  <a:pt x="32701" y="26757"/>
                  <a:pt x="32733" y="19434"/>
                </a:cubicBezTo>
                <a:close/>
                <a:moveTo>
                  <a:pt x="19308" y="0"/>
                </a:moveTo>
                <a:lnTo>
                  <a:pt x="19308" y="5018"/>
                </a:lnTo>
                <a:cubicBezTo>
                  <a:pt x="11426" y="5018"/>
                  <a:pt x="5018" y="11432"/>
                  <a:pt x="5012" y="19314"/>
                </a:cubicBezTo>
                <a:lnTo>
                  <a:pt x="0" y="19314"/>
                </a:lnTo>
                <a:lnTo>
                  <a:pt x="0" y="19434"/>
                </a:lnTo>
                <a:lnTo>
                  <a:pt x="5012" y="19434"/>
                </a:lnTo>
                <a:cubicBezTo>
                  <a:pt x="5042" y="23333"/>
                  <a:pt x="6643" y="26871"/>
                  <a:pt x="9216" y="29438"/>
                </a:cubicBezTo>
                <a:lnTo>
                  <a:pt x="6727" y="31927"/>
                </a:lnTo>
                <a:lnTo>
                  <a:pt x="6809" y="32015"/>
                </a:lnTo>
                <a:lnTo>
                  <a:pt x="9304" y="29520"/>
                </a:lnTo>
                <a:cubicBezTo>
                  <a:pt x="11883" y="32054"/>
                  <a:pt x="15415" y="33616"/>
                  <a:pt x="19308" y="33616"/>
                </a:cubicBezTo>
                <a:lnTo>
                  <a:pt x="19308" y="38742"/>
                </a:lnTo>
                <a:lnTo>
                  <a:pt x="19428" y="38742"/>
                </a:lnTo>
                <a:lnTo>
                  <a:pt x="19428" y="33616"/>
                </a:lnTo>
                <a:cubicBezTo>
                  <a:pt x="27220" y="33553"/>
                  <a:pt x="33546" y="27228"/>
                  <a:pt x="33610" y="19434"/>
                </a:cubicBezTo>
                <a:lnTo>
                  <a:pt x="38736" y="19434"/>
                </a:lnTo>
                <a:lnTo>
                  <a:pt x="38736" y="19314"/>
                </a:lnTo>
                <a:lnTo>
                  <a:pt x="33610" y="19314"/>
                </a:lnTo>
                <a:cubicBezTo>
                  <a:pt x="33610" y="15421"/>
                  <a:pt x="32047" y="11889"/>
                  <a:pt x="29514" y="9310"/>
                </a:cubicBezTo>
                <a:lnTo>
                  <a:pt x="32009" y="6815"/>
                </a:lnTo>
                <a:lnTo>
                  <a:pt x="31927" y="6733"/>
                </a:lnTo>
                <a:lnTo>
                  <a:pt x="29430" y="9222"/>
                </a:lnTo>
                <a:cubicBezTo>
                  <a:pt x="26865" y="6651"/>
                  <a:pt x="23333" y="5050"/>
                  <a:pt x="19428" y="5018"/>
                </a:cubicBezTo>
                <a:lnTo>
                  <a:pt x="19428"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7454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76" name="Google Shape;276;p32"/>
          <p:cNvSpPr txBox="1">
            <a:spLocks noGrp="1"/>
          </p:cNvSpPr>
          <p:nvPr>
            <p:ph type="title"/>
          </p:nvPr>
        </p:nvSpPr>
        <p:spPr>
          <a:xfrm>
            <a:off x="330405" y="357077"/>
            <a:ext cx="7757427" cy="841800"/>
          </a:xfrm>
          <a:prstGeom prst="rect">
            <a:avLst/>
          </a:prstGeom>
        </p:spPr>
        <p:txBody>
          <a:bodyPr spcFirstLastPara="1" wrap="square" lIns="91425" tIns="91425" rIns="91425" bIns="91425" anchor="ctr" anchorCtr="0">
            <a:noAutofit/>
          </a:bodyPr>
          <a:lstStyle/>
          <a:p>
            <a:pPr algn="l"/>
            <a:r>
              <a:rPr lang="en-US" sz="5400" b="0" dirty="0">
                <a:solidFill>
                  <a:schemeClr val="tx1"/>
                </a:solidFill>
              </a:rPr>
              <a:t>Future trends</a:t>
            </a:r>
            <a:endParaRPr lang="en-US" sz="3600" dirty="0">
              <a:solidFill>
                <a:schemeClr val="tx1"/>
              </a:solidFill>
              <a:effectLst/>
            </a:endParaRPr>
          </a:p>
        </p:txBody>
      </p:sp>
      <p:sp>
        <p:nvSpPr>
          <p:cNvPr id="277" name="Google Shape;277;p32"/>
          <p:cNvSpPr txBox="1">
            <a:spLocks noGrp="1"/>
          </p:cNvSpPr>
          <p:nvPr>
            <p:ph type="subTitle" idx="1"/>
          </p:nvPr>
        </p:nvSpPr>
        <p:spPr>
          <a:xfrm>
            <a:off x="494506" y="1198876"/>
            <a:ext cx="8266722" cy="3224268"/>
          </a:xfrm>
          <a:prstGeom prst="rect">
            <a:avLst/>
          </a:prstGeom>
        </p:spPr>
        <p:txBody>
          <a:bodyPr spcFirstLastPara="1" wrap="square" lIns="91425" tIns="91425" rIns="91425" bIns="91425" anchor="ctr" anchorCtr="0">
            <a:noAutofit/>
          </a:bodyPr>
          <a:lstStyle/>
          <a:p>
            <a:pPr algn="l"/>
            <a:r>
              <a:rPr lang="en-US" sz="1600" b="1" dirty="0">
                <a:solidFill>
                  <a:schemeClr val="tx1"/>
                </a:solidFill>
              </a:rPr>
              <a:t>Responsive design: </a:t>
            </a:r>
            <a:r>
              <a:rPr lang="en-US" sz="1600" dirty="0">
                <a:solidFill>
                  <a:schemeClr val="tx1"/>
                </a:solidFill>
              </a:rPr>
              <a:t>Responsive design has been around for a while, but it will continue to be an important trend in front-end web development. With more people accessing the internet on mobile devices, it's essential to create websites and applications that work well on smaller </a:t>
            </a:r>
            <a:r>
              <a:rPr lang="en-US" sz="1600" dirty="0" smtClean="0">
                <a:solidFill>
                  <a:schemeClr val="tx1"/>
                </a:solidFill>
              </a:rPr>
              <a:t>screens.</a:t>
            </a:r>
          </a:p>
          <a:p>
            <a:pPr algn="l"/>
            <a:endParaRPr lang="en-US" sz="1400" dirty="0" smtClean="0">
              <a:solidFill>
                <a:schemeClr val="tx1"/>
              </a:solidFill>
            </a:endParaRPr>
          </a:p>
          <a:p>
            <a:pPr algn="l"/>
            <a:r>
              <a:rPr lang="en-US" sz="1600" dirty="0" smtClean="0">
                <a:solidFill>
                  <a:schemeClr val="tx1"/>
                </a:solidFill>
              </a:rPr>
              <a:t>Overall</a:t>
            </a:r>
            <a:r>
              <a:rPr lang="en-US" sz="1600" dirty="0">
                <a:solidFill>
                  <a:schemeClr val="tx1"/>
                </a:solidFill>
              </a:rPr>
              <a:t>, the future of front-end web development is exciting and full </a:t>
            </a:r>
          </a:p>
          <a:p>
            <a:pPr algn="l"/>
            <a:r>
              <a:rPr lang="en-US" sz="1600" dirty="0" smtClean="0">
                <a:solidFill>
                  <a:schemeClr val="tx1"/>
                </a:solidFill>
              </a:rPr>
              <a:t>opportunities</a:t>
            </a:r>
            <a:r>
              <a:rPr lang="en-US" sz="1600" dirty="0">
                <a:solidFill>
                  <a:schemeClr val="tx1"/>
                </a:solidFill>
              </a:rPr>
              <a:t>. Developers who stay up-to-date with the latest trends </a:t>
            </a:r>
            <a:r>
              <a:rPr lang="en-US" sz="1600" dirty="0" smtClean="0">
                <a:solidFill>
                  <a:schemeClr val="tx1"/>
                </a:solidFill>
              </a:rPr>
              <a:t>and</a:t>
            </a:r>
          </a:p>
          <a:p>
            <a:pPr algn="l"/>
            <a:r>
              <a:rPr lang="en-US" sz="1600" dirty="0" smtClean="0">
                <a:solidFill>
                  <a:schemeClr val="tx1"/>
                </a:solidFill>
              </a:rPr>
              <a:t>technologies </a:t>
            </a:r>
            <a:r>
              <a:rPr lang="en-US" sz="1600" dirty="0">
                <a:solidFill>
                  <a:schemeClr val="tx1"/>
                </a:solidFill>
              </a:rPr>
              <a:t>will be well-positioned to succeed in this rapidly evolving field.</a:t>
            </a:r>
            <a:endParaRPr lang="en-US" sz="1400" dirty="0">
              <a:solidFill>
                <a:schemeClr val="tx1"/>
              </a:solidFill>
            </a:endParaRPr>
          </a:p>
          <a:p>
            <a:pPr marL="0" lvl="0" indent="0" algn="l">
              <a:spcAft>
                <a:spcPts val="1600"/>
              </a:spcAft>
            </a:pPr>
            <a:endParaRPr lang="en-US" sz="1100" dirty="0">
              <a:solidFill>
                <a:schemeClr val="tx1"/>
              </a:solidFill>
            </a:endParaRPr>
          </a:p>
        </p:txBody>
      </p:sp>
      <p:sp>
        <p:nvSpPr>
          <p:cNvPr id="342" name="Google Shape;342;p32"/>
          <p:cNvSpPr/>
          <p:nvPr/>
        </p:nvSpPr>
        <p:spPr>
          <a:xfrm>
            <a:off x="7581177" y="357077"/>
            <a:ext cx="1313828" cy="1314032"/>
          </a:xfrm>
          <a:custGeom>
            <a:avLst/>
            <a:gdLst/>
            <a:ahLst/>
            <a:cxnLst/>
            <a:rect l="l" t="t" r="r" b="b"/>
            <a:pathLst>
              <a:path w="38736" h="38742" extrusionOk="0">
                <a:moveTo>
                  <a:pt x="19308" y="5139"/>
                </a:moveTo>
                <a:lnTo>
                  <a:pt x="19308" y="5456"/>
                </a:lnTo>
                <a:cubicBezTo>
                  <a:pt x="11680" y="5488"/>
                  <a:pt x="5481" y="11687"/>
                  <a:pt x="5449" y="19314"/>
                </a:cubicBezTo>
                <a:lnTo>
                  <a:pt x="5132" y="19314"/>
                </a:lnTo>
                <a:cubicBezTo>
                  <a:pt x="5138" y="11496"/>
                  <a:pt x="11496" y="5139"/>
                  <a:pt x="19308" y="5139"/>
                </a:cubicBezTo>
                <a:close/>
                <a:moveTo>
                  <a:pt x="19308" y="6669"/>
                </a:moveTo>
                <a:lnTo>
                  <a:pt x="19308" y="6713"/>
                </a:lnTo>
                <a:cubicBezTo>
                  <a:pt x="12372" y="6745"/>
                  <a:pt x="6739" y="12379"/>
                  <a:pt x="6707" y="19314"/>
                </a:cubicBezTo>
                <a:lnTo>
                  <a:pt x="6663" y="19314"/>
                </a:lnTo>
                <a:cubicBezTo>
                  <a:pt x="6701" y="12353"/>
                  <a:pt x="12353" y="6701"/>
                  <a:pt x="19308" y="6669"/>
                </a:cubicBezTo>
                <a:close/>
                <a:moveTo>
                  <a:pt x="19308" y="6834"/>
                </a:moveTo>
                <a:lnTo>
                  <a:pt x="19308" y="8143"/>
                </a:lnTo>
                <a:cubicBezTo>
                  <a:pt x="13159" y="8175"/>
                  <a:pt x="8167" y="13167"/>
                  <a:pt x="8136" y="19314"/>
                </a:cubicBezTo>
                <a:lnTo>
                  <a:pt x="6827" y="19314"/>
                </a:lnTo>
                <a:cubicBezTo>
                  <a:pt x="6865" y="12449"/>
                  <a:pt x="12442" y="6866"/>
                  <a:pt x="19308" y="6834"/>
                </a:cubicBezTo>
                <a:close/>
                <a:moveTo>
                  <a:pt x="19428" y="6834"/>
                </a:moveTo>
                <a:cubicBezTo>
                  <a:pt x="26293" y="6866"/>
                  <a:pt x="31869" y="12449"/>
                  <a:pt x="31907" y="19314"/>
                </a:cubicBezTo>
                <a:lnTo>
                  <a:pt x="30599" y="19314"/>
                </a:lnTo>
                <a:cubicBezTo>
                  <a:pt x="30567" y="13167"/>
                  <a:pt x="25575" y="8175"/>
                  <a:pt x="19428" y="8143"/>
                </a:cubicBezTo>
                <a:lnTo>
                  <a:pt x="19428" y="6834"/>
                </a:lnTo>
                <a:close/>
                <a:moveTo>
                  <a:pt x="19428" y="5139"/>
                </a:moveTo>
                <a:cubicBezTo>
                  <a:pt x="23295" y="5171"/>
                  <a:pt x="26801" y="6757"/>
                  <a:pt x="29348" y="9310"/>
                </a:cubicBezTo>
                <a:lnTo>
                  <a:pt x="29037" y="9615"/>
                </a:lnTo>
                <a:lnTo>
                  <a:pt x="29125" y="9699"/>
                </a:lnTo>
                <a:lnTo>
                  <a:pt x="29430" y="9394"/>
                </a:lnTo>
                <a:cubicBezTo>
                  <a:pt x="31939" y="11953"/>
                  <a:pt x="33489" y="15453"/>
                  <a:pt x="33489" y="19314"/>
                </a:cubicBezTo>
                <a:lnTo>
                  <a:pt x="32029" y="19314"/>
                </a:lnTo>
                <a:cubicBezTo>
                  <a:pt x="32009" y="15827"/>
                  <a:pt x="30581" y="12671"/>
                  <a:pt x="28281" y="10391"/>
                </a:cubicBezTo>
                <a:lnTo>
                  <a:pt x="28600" y="10073"/>
                </a:lnTo>
                <a:cubicBezTo>
                  <a:pt x="27557" y="9031"/>
                  <a:pt x="26351" y="8181"/>
                  <a:pt x="25030" y="7539"/>
                </a:cubicBezTo>
                <a:lnTo>
                  <a:pt x="24833" y="7952"/>
                </a:lnTo>
                <a:cubicBezTo>
                  <a:pt x="23195" y="7164"/>
                  <a:pt x="21359" y="6719"/>
                  <a:pt x="19428" y="6713"/>
                </a:cubicBezTo>
                <a:lnTo>
                  <a:pt x="19428" y="5139"/>
                </a:lnTo>
                <a:close/>
                <a:moveTo>
                  <a:pt x="19428" y="8263"/>
                </a:moveTo>
                <a:cubicBezTo>
                  <a:pt x="25505" y="8295"/>
                  <a:pt x="30447" y="13235"/>
                  <a:pt x="30479" y="19314"/>
                </a:cubicBezTo>
                <a:lnTo>
                  <a:pt x="29545" y="19314"/>
                </a:lnTo>
                <a:lnTo>
                  <a:pt x="29545" y="19434"/>
                </a:lnTo>
                <a:lnTo>
                  <a:pt x="30479" y="19434"/>
                </a:lnTo>
                <a:cubicBezTo>
                  <a:pt x="30447" y="25513"/>
                  <a:pt x="25505" y="30447"/>
                  <a:pt x="19428" y="30479"/>
                </a:cubicBezTo>
                <a:lnTo>
                  <a:pt x="19428" y="29552"/>
                </a:lnTo>
                <a:lnTo>
                  <a:pt x="19308" y="29552"/>
                </a:lnTo>
                <a:lnTo>
                  <a:pt x="19308" y="30479"/>
                </a:lnTo>
                <a:cubicBezTo>
                  <a:pt x="13229" y="30447"/>
                  <a:pt x="8289" y="25513"/>
                  <a:pt x="8257" y="19434"/>
                </a:cubicBezTo>
                <a:lnTo>
                  <a:pt x="9190" y="19434"/>
                </a:lnTo>
                <a:lnTo>
                  <a:pt x="9190" y="19314"/>
                </a:lnTo>
                <a:lnTo>
                  <a:pt x="8257" y="19314"/>
                </a:lnTo>
                <a:cubicBezTo>
                  <a:pt x="8289" y="13235"/>
                  <a:pt x="13229" y="8295"/>
                  <a:pt x="19308" y="8263"/>
                </a:cubicBezTo>
                <a:lnTo>
                  <a:pt x="19308" y="9196"/>
                </a:lnTo>
                <a:lnTo>
                  <a:pt x="19428" y="9196"/>
                </a:lnTo>
                <a:lnTo>
                  <a:pt x="19428" y="8263"/>
                </a:lnTo>
                <a:close/>
                <a:moveTo>
                  <a:pt x="8136" y="19434"/>
                </a:moveTo>
                <a:cubicBezTo>
                  <a:pt x="8167" y="25576"/>
                  <a:pt x="13159" y="30567"/>
                  <a:pt x="19308" y="30605"/>
                </a:cubicBezTo>
                <a:lnTo>
                  <a:pt x="19308" y="31907"/>
                </a:lnTo>
                <a:cubicBezTo>
                  <a:pt x="12442" y="31877"/>
                  <a:pt x="6865" y="26300"/>
                  <a:pt x="6827" y="19434"/>
                </a:cubicBezTo>
                <a:close/>
                <a:moveTo>
                  <a:pt x="31907" y="19434"/>
                </a:moveTo>
                <a:cubicBezTo>
                  <a:pt x="31869" y="26300"/>
                  <a:pt x="26293" y="31877"/>
                  <a:pt x="19428" y="31907"/>
                </a:cubicBezTo>
                <a:lnTo>
                  <a:pt x="19428" y="30605"/>
                </a:lnTo>
                <a:cubicBezTo>
                  <a:pt x="25575" y="30567"/>
                  <a:pt x="30567" y="25576"/>
                  <a:pt x="30599" y="19434"/>
                </a:cubicBezTo>
                <a:close/>
                <a:moveTo>
                  <a:pt x="6707" y="19434"/>
                </a:moveTo>
                <a:cubicBezTo>
                  <a:pt x="6739" y="26364"/>
                  <a:pt x="12372" y="31997"/>
                  <a:pt x="19308" y="32029"/>
                </a:cubicBezTo>
                <a:lnTo>
                  <a:pt x="19308" y="32797"/>
                </a:lnTo>
                <a:cubicBezTo>
                  <a:pt x="17783" y="32791"/>
                  <a:pt x="16291" y="32537"/>
                  <a:pt x="14868" y="32029"/>
                </a:cubicBezTo>
                <a:lnTo>
                  <a:pt x="14633" y="32701"/>
                </a:lnTo>
                <a:cubicBezTo>
                  <a:pt x="12645" y="32003"/>
                  <a:pt x="10860" y="30878"/>
                  <a:pt x="9394" y="29438"/>
                </a:cubicBezTo>
                <a:lnTo>
                  <a:pt x="9699" y="29125"/>
                </a:lnTo>
                <a:lnTo>
                  <a:pt x="9609" y="29043"/>
                </a:lnTo>
                <a:lnTo>
                  <a:pt x="9304" y="29348"/>
                </a:lnTo>
                <a:cubicBezTo>
                  <a:pt x="6751" y="26809"/>
                  <a:pt x="5164" y="23303"/>
                  <a:pt x="5132" y="19434"/>
                </a:cubicBezTo>
                <a:close/>
                <a:moveTo>
                  <a:pt x="33489" y="19434"/>
                </a:moveTo>
                <a:cubicBezTo>
                  <a:pt x="33445" y="24998"/>
                  <a:pt x="30180" y="29805"/>
                  <a:pt x="25475" y="32086"/>
                </a:cubicBezTo>
                <a:lnTo>
                  <a:pt x="25182" y="31482"/>
                </a:lnTo>
                <a:cubicBezTo>
                  <a:pt x="23379" y="32346"/>
                  <a:pt x="21442" y="32791"/>
                  <a:pt x="19428" y="32797"/>
                </a:cubicBezTo>
                <a:lnTo>
                  <a:pt x="19428" y="32733"/>
                </a:lnTo>
                <a:cubicBezTo>
                  <a:pt x="26751" y="32701"/>
                  <a:pt x="32701" y="26757"/>
                  <a:pt x="32733" y="19434"/>
                </a:cubicBezTo>
                <a:close/>
                <a:moveTo>
                  <a:pt x="19308" y="0"/>
                </a:moveTo>
                <a:lnTo>
                  <a:pt x="19308" y="5018"/>
                </a:lnTo>
                <a:cubicBezTo>
                  <a:pt x="11426" y="5018"/>
                  <a:pt x="5018" y="11432"/>
                  <a:pt x="5012" y="19314"/>
                </a:cubicBezTo>
                <a:lnTo>
                  <a:pt x="0" y="19314"/>
                </a:lnTo>
                <a:lnTo>
                  <a:pt x="0" y="19434"/>
                </a:lnTo>
                <a:lnTo>
                  <a:pt x="5012" y="19434"/>
                </a:lnTo>
                <a:cubicBezTo>
                  <a:pt x="5042" y="23333"/>
                  <a:pt x="6643" y="26871"/>
                  <a:pt x="9216" y="29438"/>
                </a:cubicBezTo>
                <a:lnTo>
                  <a:pt x="6727" y="31927"/>
                </a:lnTo>
                <a:lnTo>
                  <a:pt x="6809" y="32015"/>
                </a:lnTo>
                <a:lnTo>
                  <a:pt x="9304" y="29520"/>
                </a:lnTo>
                <a:cubicBezTo>
                  <a:pt x="11883" y="32054"/>
                  <a:pt x="15415" y="33616"/>
                  <a:pt x="19308" y="33616"/>
                </a:cubicBezTo>
                <a:lnTo>
                  <a:pt x="19308" y="38742"/>
                </a:lnTo>
                <a:lnTo>
                  <a:pt x="19428" y="38742"/>
                </a:lnTo>
                <a:lnTo>
                  <a:pt x="19428" y="33616"/>
                </a:lnTo>
                <a:cubicBezTo>
                  <a:pt x="27220" y="33553"/>
                  <a:pt x="33546" y="27228"/>
                  <a:pt x="33610" y="19434"/>
                </a:cubicBezTo>
                <a:lnTo>
                  <a:pt x="38736" y="19434"/>
                </a:lnTo>
                <a:lnTo>
                  <a:pt x="38736" y="19314"/>
                </a:lnTo>
                <a:lnTo>
                  <a:pt x="33610" y="19314"/>
                </a:lnTo>
                <a:cubicBezTo>
                  <a:pt x="33610" y="15421"/>
                  <a:pt x="32047" y="11889"/>
                  <a:pt x="29514" y="9310"/>
                </a:cubicBezTo>
                <a:lnTo>
                  <a:pt x="32009" y="6815"/>
                </a:lnTo>
                <a:lnTo>
                  <a:pt x="31927" y="6733"/>
                </a:lnTo>
                <a:lnTo>
                  <a:pt x="29430" y="9222"/>
                </a:lnTo>
                <a:cubicBezTo>
                  <a:pt x="26865" y="6651"/>
                  <a:pt x="23333" y="5050"/>
                  <a:pt x="19428" y="5018"/>
                </a:cubicBezTo>
                <a:lnTo>
                  <a:pt x="19428"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6528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2"/>
          <p:cNvSpPr txBox="1">
            <a:spLocks noGrp="1"/>
          </p:cNvSpPr>
          <p:nvPr>
            <p:ph type="title"/>
          </p:nvPr>
        </p:nvSpPr>
        <p:spPr>
          <a:xfrm>
            <a:off x="330405" y="357077"/>
            <a:ext cx="7757427" cy="841800"/>
          </a:xfrm>
          <a:prstGeom prst="rect">
            <a:avLst/>
          </a:prstGeom>
        </p:spPr>
        <p:txBody>
          <a:bodyPr spcFirstLastPara="1" wrap="square" lIns="91425" tIns="91425" rIns="91425" bIns="91425" anchor="ctr" anchorCtr="0">
            <a:noAutofit/>
          </a:bodyPr>
          <a:lstStyle/>
          <a:p>
            <a:pPr algn="l"/>
            <a:r>
              <a:rPr lang="en-US" sz="3600" b="0" dirty="0"/>
              <a:t>Pathways to pursue this field</a:t>
            </a:r>
            <a:endParaRPr lang="en-US" sz="3200" dirty="0">
              <a:effectLst/>
            </a:endParaRPr>
          </a:p>
        </p:txBody>
      </p:sp>
      <p:sp>
        <p:nvSpPr>
          <p:cNvPr id="277" name="Google Shape;277;p32"/>
          <p:cNvSpPr txBox="1">
            <a:spLocks noGrp="1"/>
          </p:cNvSpPr>
          <p:nvPr>
            <p:ph type="subTitle" idx="1"/>
          </p:nvPr>
        </p:nvSpPr>
        <p:spPr>
          <a:xfrm>
            <a:off x="494506" y="1198876"/>
            <a:ext cx="8266722" cy="3224268"/>
          </a:xfrm>
          <a:prstGeom prst="rect">
            <a:avLst/>
          </a:prstGeom>
        </p:spPr>
        <p:txBody>
          <a:bodyPr spcFirstLastPara="1" wrap="square" lIns="91425" tIns="91425" rIns="91425" bIns="91425" anchor="ctr" anchorCtr="0">
            <a:noAutofit/>
          </a:bodyPr>
          <a:lstStyle/>
          <a:p>
            <a:pPr algn="l"/>
            <a:r>
              <a:rPr lang="en-US" sz="1600" dirty="0"/>
              <a:t>If you're interested in pursuing a career in front-end web development, here </a:t>
            </a:r>
            <a:r>
              <a:rPr lang="en-US" sz="1600" dirty="0" smtClean="0"/>
              <a:t>are</a:t>
            </a:r>
          </a:p>
          <a:p>
            <a:pPr algn="l"/>
            <a:r>
              <a:rPr lang="en-US" sz="1600" dirty="0" smtClean="0"/>
              <a:t>some </a:t>
            </a:r>
            <a:r>
              <a:rPr lang="en-US" sz="1600" dirty="0"/>
              <a:t>pathways you can follow</a:t>
            </a:r>
            <a:r>
              <a:rPr lang="en-US" sz="1600" dirty="0" smtClean="0"/>
              <a:t>:</a:t>
            </a:r>
          </a:p>
          <a:p>
            <a:pPr algn="l"/>
            <a:endParaRPr lang="en-US" sz="1600" dirty="0" smtClean="0"/>
          </a:p>
          <a:p>
            <a:pPr algn="l"/>
            <a:r>
              <a:rPr lang="en-US" sz="1600" b="1" dirty="0"/>
              <a:t>Internships</a:t>
            </a:r>
            <a:r>
              <a:rPr lang="en-US" sz="1600" dirty="0"/>
              <a:t>: Many companies offer internships to students or recent graduates. These internships provide valuable experience and can lead to full-time job offers.</a:t>
            </a:r>
          </a:p>
          <a:p>
            <a:pPr algn="l"/>
            <a:r>
              <a:rPr lang="en-US" sz="1600" b="1" dirty="0"/>
              <a:t>Freelancing</a:t>
            </a:r>
            <a:r>
              <a:rPr lang="en-US" sz="1600" dirty="0"/>
              <a:t>: If you have the necessary skills, you can work as a freelance front-end developer. This will give you the opportunity to work on a variety of projects and gain experience working with different clients.</a:t>
            </a:r>
          </a:p>
          <a:p>
            <a:pPr algn="l"/>
            <a:r>
              <a:rPr lang="en-US" sz="1600" b="1" dirty="0"/>
              <a:t>Open-source projects: </a:t>
            </a:r>
            <a:r>
              <a:rPr lang="en-US" sz="1600" dirty="0"/>
              <a:t>Contributing to open-source projects is a great way to gain experience and build a portfolio. It also allows you to work with other developers and learn from their expertise.</a:t>
            </a:r>
          </a:p>
          <a:p>
            <a:pPr algn="l"/>
            <a:endParaRPr lang="en-US" sz="900" dirty="0"/>
          </a:p>
        </p:txBody>
      </p:sp>
      <p:sp>
        <p:nvSpPr>
          <p:cNvPr id="342" name="Google Shape;342;p32"/>
          <p:cNvSpPr/>
          <p:nvPr/>
        </p:nvSpPr>
        <p:spPr>
          <a:xfrm>
            <a:off x="7581177" y="357077"/>
            <a:ext cx="1313828" cy="1314032"/>
          </a:xfrm>
          <a:custGeom>
            <a:avLst/>
            <a:gdLst/>
            <a:ahLst/>
            <a:cxnLst/>
            <a:rect l="l" t="t" r="r" b="b"/>
            <a:pathLst>
              <a:path w="38736" h="38742" extrusionOk="0">
                <a:moveTo>
                  <a:pt x="19308" y="5139"/>
                </a:moveTo>
                <a:lnTo>
                  <a:pt x="19308" y="5456"/>
                </a:lnTo>
                <a:cubicBezTo>
                  <a:pt x="11680" y="5488"/>
                  <a:pt x="5481" y="11687"/>
                  <a:pt x="5449" y="19314"/>
                </a:cubicBezTo>
                <a:lnTo>
                  <a:pt x="5132" y="19314"/>
                </a:lnTo>
                <a:cubicBezTo>
                  <a:pt x="5138" y="11496"/>
                  <a:pt x="11496" y="5139"/>
                  <a:pt x="19308" y="5139"/>
                </a:cubicBezTo>
                <a:close/>
                <a:moveTo>
                  <a:pt x="19308" y="6669"/>
                </a:moveTo>
                <a:lnTo>
                  <a:pt x="19308" y="6713"/>
                </a:lnTo>
                <a:cubicBezTo>
                  <a:pt x="12372" y="6745"/>
                  <a:pt x="6739" y="12379"/>
                  <a:pt x="6707" y="19314"/>
                </a:cubicBezTo>
                <a:lnTo>
                  <a:pt x="6663" y="19314"/>
                </a:lnTo>
                <a:cubicBezTo>
                  <a:pt x="6701" y="12353"/>
                  <a:pt x="12353" y="6701"/>
                  <a:pt x="19308" y="6669"/>
                </a:cubicBezTo>
                <a:close/>
                <a:moveTo>
                  <a:pt x="19308" y="6834"/>
                </a:moveTo>
                <a:lnTo>
                  <a:pt x="19308" y="8143"/>
                </a:lnTo>
                <a:cubicBezTo>
                  <a:pt x="13159" y="8175"/>
                  <a:pt x="8167" y="13167"/>
                  <a:pt x="8136" y="19314"/>
                </a:cubicBezTo>
                <a:lnTo>
                  <a:pt x="6827" y="19314"/>
                </a:lnTo>
                <a:cubicBezTo>
                  <a:pt x="6865" y="12449"/>
                  <a:pt x="12442" y="6866"/>
                  <a:pt x="19308" y="6834"/>
                </a:cubicBezTo>
                <a:close/>
                <a:moveTo>
                  <a:pt x="19428" y="6834"/>
                </a:moveTo>
                <a:cubicBezTo>
                  <a:pt x="26293" y="6866"/>
                  <a:pt x="31869" y="12449"/>
                  <a:pt x="31907" y="19314"/>
                </a:cubicBezTo>
                <a:lnTo>
                  <a:pt x="30599" y="19314"/>
                </a:lnTo>
                <a:cubicBezTo>
                  <a:pt x="30567" y="13167"/>
                  <a:pt x="25575" y="8175"/>
                  <a:pt x="19428" y="8143"/>
                </a:cubicBezTo>
                <a:lnTo>
                  <a:pt x="19428" y="6834"/>
                </a:lnTo>
                <a:close/>
                <a:moveTo>
                  <a:pt x="19428" y="5139"/>
                </a:moveTo>
                <a:cubicBezTo>
                  <a:pt x="23295" y="5171"/>
                  <a:pt x="26801" y="6757"/>
                  <a:pt x="29348" y="9310"/>
                </a:cubicBezTo>
                <a:lnTo>
                  <a:pt x="29037" y="9615"/>
                </a:lnTo>
                <a:lnTo>
                  <a:pt x="29125" y="9699"/>
                </a:lnTo>
                <a:lnTo>
                  <a:pt x="29430" y="9394"/>
                </a:lnTo>
                <a:cubicBezTo>
                  <a:pt x="31939" y="11953"/>
                  <a:pt x="33489" y="15453"/>
                  <a:pt x="33489" y="19314"/>
                </a:cubicBezTo>
                <a:lnTo>
                  <a:pt x="32029" y="19314"/>
                </a:lnTo>
                <a:cubicBezTo>
                  <a:pt x="32009" y="15827"/>
                  <a:pt x="30581" y="12671"/>
                  <a:pt x="28281" y="10391"/>
                </a:cubicBezTo>
                <a:lnTo>
                  <a:pt x="28600" y="10073"/>
                </a:lnTo>
                <a:cubicBezTo>
                  <a:pt x="27557" y="9031"/>
                  <a:pt x="26351" y="8181"/>
                  <a:pt x="25030" y="7539"/>
                </a:cubicBezTo>
                <a:lnTo>
                  <a:pt x="24833" y="7952"/>
                </a:lnTo>
                <a:cubicBezTo>
                  <a:pt x="23195" y="7164"/>
                  <a:pt x="21359" y="6719"/>
                  <a:pt x="19428" y="6713"/>
                </a:cubicBezTo>
                <a:lnTo>
                  <a:pt x="19428" y="5139"/>
                </a:lnTo>
                <a:close/>
                <a:moveTo>
                  <a:pt x="19428" y="8263"/>
                </a:moveTo>
                <a:cubicBezTo>
                  <a:pt x="25505" y="8295"/>
                  <a:pt x="30447" y="13235"/>
                  <a:pt x="30479" y="19314"/>
                </a:cubicBezTo>
                <a:lnTo>
                  <a:pt x="29545" y="19314"/>
                </a:lnTo>
                <a:lnTo>
                  <a:pt x="29545" y="19434"/>
                </a:lnTo>
                <a:lnTo>
                  <a:pt x="30479" y="19434"/>
                </a:lnTo>
                <a:cubicBezTo>
                  <a:pt x="30447" y="25513"/>
                  <a:pt x="25505" y="30447"/>
                  <a:pt x="19428" y="30479"/>
                </a:cubicBezTo>
                <a:lnTo>
                  <a:pt x="19428" y="29552"/>
                </a:lnTo>
                <a:lnTo>
                  <a:pt x="19308" y="29552"/>
                </a:lnTo>
                <a:lnTo>
                  <a:pt x="19308" y="30479"/>
                </a:lnTo>
                <a:cubicBezTo>
                  <a:pt x="13229" y="30447"/>
                  <a:pt x="8289" y="25513"/>
                  <a:pt x="8257" y="19434"/>
                </a:cubicBezTo>
                <a:lnTo>
                  <a:pt x="9190" y="19434"/>
                </a:lnTo>
                <a:lnTo>
                  <a:pt x="9190" y="19314"/>
                </a:lnTo>
                <a:lnTo>
                  <a:pt x="8257" y="19314"/>
                </a:lnTo>
                <a:cubicBezTo>
                  <a:pt x="8289" y="13235"/>
                  <a:pt x="13229" y="8295"/>
                  <a:pt x="19308" y="8263"/>
                </a:cubicBezTo>
                <a:lnTo>
                  <a:pt x="19308" y="9196"/>
                </a:lnTo>
                <a:lnTo>
                  <a:pt x="19428" y="9196"/>
                </a:lnTo>
                <a:lnTo>
                  <a:pt x="19428" y="8263"/>
                </a:lnTo>
                <a:close/>
                <a:moveTo>
                  <a:pt x="8136" y="19434"/>
                </a:moveTo>
                <a:cubicBezTo>
                  <a:pt x="8167" y="25576"/>
                  <a:pt x="13159" y="30567"/>
                  <a:pt x="19308" y="30605"/>
                </a:cubicBezTo>
                <a:lnTo>
                  <a:pt x="19308" y="31907"/>
                </a:lnTo>
                <a:cubicBezTo>
                  <a:pt x="12442" y="31877"/>
                  <a:pt x="6865" y="26300"/>
                  <a:pt x="6827" y="19434"/>
                </a:cubicBezTo>
                <a:close/>
                <a:moveTo>
                  <a:pt x="31907" y="19434"/>
                </a:moveTo>
                <a:cubicBezTo>
                  <a:pt x="31869" y="26300"/>
                  <a:pt x="26293" y="31877"/>
                  <a:pt x="19428" y="31907"/>
                </a:cubicBezTo>
                <a:lnTo>
                  <a:pt x="19428" y="30605"/>
                </a:lnTo>
                <a:cubicBezTo>
                  <a:pt x="25575" y="30567"/>
                  <a:pt x="30567" y="25576"/>
                  <a:pt x="30599" y="19434"/>
                </a:cubicBezTo>
                <a:close/>
                <a:moveTo>
                  <a:pt x="6707" y="19434"/>
                </a:moveTo>
                <a:cubicBezTo>
                  <a:pt x="6739" y="26364"/>
                  <a:pt x="12372" y="31997"/>
                  <a:pt x="19308" y="32029"/>
                </a:cubicBezTo>
                <a:lnTo>
                  <a:pt x="19308" y="32797"/>
                </a:lnTo>
                <a:cubicBezTo>
                  <a:pt x="17783" y="32791"/>
                  <a:pt x="16291" y="32537"/>
                  <a:pt x="14868" y="32029"/>
                </a:cubicBezTo>
                <a:lnTo>
                  <a:pt x="14633" y="32701"/>
                </a:lnTo>
                <a:cubicBezTo>
                  <a:pt x="12645" y="32003"/>
                  <a:pt x="10860" y="30878"/>
                  <a:pt x="9394" y="29438"/>
                </a:cubicBezTo>
                <a:lnTo>
                  <a:pt x="9699" y="29125"/>
                </a:lnTo>
                <a:lnTo>
                  <a:pt x="9609" y="29043"/>
                </a:lnTo>
                <a:lnTo>
                  <a:pt x="9304" y="29348"/>
                </a:lnTo>
                <a:cubicBezTo>
                  <a:pt x="6751" y="26809"/>
                  <a:pt x="5164" y="23303"/>
                  <a:pt x="5132" y="19434"/>
                </a:cubicBezTo>
                <a:close/>
                <a:moveTo>
                  <a:pt x="33489" y="19434"/>
                </a:moveTo>
                <a:cubicBezTo>
                  <a:pt x="33445" y="24998"/>
                  <a:pt x="30180" y="29805"/>
                  <a:pt x="25475" y="32086"/>
                </a:cubicBezTo>
                <a:lnTo>
                  <a:pt x="25182" y="31482"/>
                </a:lnTo>
                <a:cubicBezTo>
                  <a:pt x="23379" y="32346"/>
                  <a:pt x="21442" y="32791"/>
                  <a:pt x="19428" y="32797"/>
                </a:cubicBezTo>
                <a:lnTo>
                  <a:pt x="19428" y="32733"/>
                </a:lnTo>
                <a:cubicBezTo>
                  <a:pt x="26751" y="32701"/>
                  <a:pt x="32701" y="26757"/>
                  <a:pt x="32733" y="19434"/>
                </a:cubicBezTo>
                <a:close/>
                <a:moveTo>
                  <a:pt x="19308" y="0"/>
                </a:moveTo>
                <a:lnTo>
                  <a:pt x="19308" y="5018"/>
                </a:lnTo>
                <a:cubicBezTo>
                  <a:pt x="11426" y="5018"/>
                  <a:pt x="5018" y="11432"/>
                  <a:pt x="5012" y="19314"/>
                </a:cubicBezTo>
                <a:lnTo>
                  <a:pt x="0" y="19314"/>
                </a:lnTo>
                <a:lnTo>
                  <a:pt x="0" y="19434"/>
                </a:lnTo>
                <a:lnTo>
                  <a:pt x="5012" y="19434"/>
                </a:lnTo>
                <a:cubicBezTo>
                  <a:pt x="5042" y="23333"/>
                  <a:pt x="6643" y="26871"/>
                  <a:pt x="9216" y="29438"/>
                </a:cubicBezTo>
                <a:lnTo>
                  <a:pt x="6727" y="31927"/>
                </a:lnTo>
                <a:lnTo>
                  <a:pt x="6809" y="32015"/>
                </a:lnTo>
                <a:lnTo>
                  <a:pt x="9304" y="29520"/>
                </a:lnTo>
                <a:cubicBezTo>
                  <a:pt x="11883" y="32054"/>
                  <a:pt x="15415" y="33616"/>
                  <a:pt x="19308" y="33616"/>
                </a:cubicBezTo>
                <a:lnTo>
                  <a:pt x="19308" y="38742"/>
                </a:lnTo>
                <a:lnTo>
                  <a:pt x="19428" y="38742"/>
                </a:lnTo>
                <a:lnTo>
                  <a:pt x="19428" y="33616"/>
                </a:lnTo>
                <a:cubicBezTo>
                  <a:pt x="27220" y="33553"/>
                  <a:pt x="33546" y="27228"/>
                  <a:pt x="33610" y="19434"/>
                </a:cubicBezTo>
                <a:lnTo>
                  <a:pt x="38736" y="19434"/>
                </a:lnTo>
                <a:lnTo>
                  <a:pt x="38736" y="19314"/>
                </a:lnTo>
                <a:lnTo>
                  <a:pt x="33610" y="19314"/>
                </a:lnTo>
                <a:cubicBezTo>
                  <a:pt x="33610" y="15421"/>
                  <a:pt x="32047" y="11889"/>
                  <a:pt x="29514" y="9310"/>
                </a:cubicBezTo>
                <a:lnTo>
                  <a:pt x="32009" y="6815"/>
                </a:lnTo>
                <a:lnTo>
                  <a:pt x="31927" y="6733"/>
                </a:lnTo>
                <a:lnTo>
                  <a:pt x="29430" y="9222"/>
                </a:lnTo>
                <a:cubicBezTo>
                  <a:pt x="26865" y="6651"/>
                  <a:pt x="23333" y="5050"/>
                  <a:pt x="19428" y="5018"/>
                </a:cubicBezTo>
                <a:lnTo>
                  <a:pt x="19428"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6720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2"/>
          <p:cNvSpPr txBox="1">
            <a:spLocks noGrp="1"/>
          </p:cNvSpPr>
          <p:nvPr>
            <p:ph type="title"/>
          </p:nvPr>
        </p:nvSpPr>
        <p:spPr>
          <a:xfrm>
            <a:off x="330405" y="357077"/>
            <a:ext cx="7757427" cy="841800"/>
          </a:xfrm>
          <a:prstGeom prst="rect">
            <a:avLst/>
          </a:prstGeom>
        </p:spPr>
        <p:txBody>
          <a:bodyPr spcFirstLastPara="1" wrap="square" lIns="91425" tIns="91425" rIns="91425" bIns="91425" anchor="ctr" anchorCtr="0">
            <a:noAutofit/>
          </a:bodyPr>
          <a:lstStyle/>
          <a:p>
            <a:pPr algn="l"/>
            <a:r>
              <a:rPr lang="en-US" sz="3600" b="0" dirty="0"/>
              <a:t>Pathways to pursue this field</a:t>
            </a:r>
            <a:endParaRPr lang="en-US" sz="3200" dirty="0">
              <a:effectLst/>
            </a:endParaRPr>
          </a:p>
        </p:txBody>
      </p:sp>
      <p:sp>
        <p:nvSpPr>
          <p:cNvPr id="277" name="Google Shape;277;p32"/>
          <p:cNvSpPr txBox="1">
            <a:spLocks noGrp="1"/>
          </p:cNvSpPr>
          <p:nvPr>
            <p:ph type="subTitle" idx="1"/>
          </p:nvPr>
        </p:nvSpPr>
        <p:spPr>
          <a:xfrm>
            <a:off x="494506" y="1198876"/>
            <a:ext cx="8266722" cy="3224268"/>
          </a:xfrm>
          <a:prstGeom prst="rect">
            <a:avLst/>
          </a:prstGeom>
        </p:spPr>
        <p:txBody>
          <a:bodyPr spcFirstLastPara="1" wrap="square" lIns="91425" tIns="91425" rIns="91425" bIns="91425" anchor="ctr" anchorCtr="0">
            <a:noAutofit/>
          </a:bodyPr>
          <a:lstStyle/>
          <a:p>
            <a:pPr algn="l"/>
            <a:r>
              <a:rPr lang="en-US" sz="1600" b="1" dirty="0"/>
              <a:t>Networking</a:t>
            </a:r>
            <a:r>
              <a:rPr lang="en-US" sz="1600" dirty="0"/>
              <a:t>: Attend meetups, conferences, and other events to network with other developers and learn about the latest trends in front-end web development. You can also join online communities and participate in forums and discussions.</a:t>
            </a:r>
            <a:endParaRPr lang="en-US" sz="1400" dirty="0"/>
          </a:p>
          <a:p>
            <a:pPr algn="l"/>
            <a:r>
              <a:rPr lang="en-US" sz="1600" b="1" dirty="0"/>
              <a:t>Building your own projects: </a:t>
            </a:r>
            <a:r>
              <a:rPr lang="en-US" sz="1600" dirty="0"/>
              <a:t>Build your own projects to showcase your skills and creativity. This will help you stand out to potential employers and clients</a:t>
            </a:r>
            <a:r>
              <a:rPr lang="en-US" sz="1600" dirty="0" smtClean="0"/>
              <a:t>.</a:t>
            </a:r>
          </a:p>
          <a:p>
            <a:pPr algn="l"/>
            <a:endParaRPr lang="en-US" sz="1400" dirty="0"/>
          </a:p>
          <a:p>
            <a:pPr algn="l"/>
            <a:r>
              <a:rPr lang="en-US" sz="1600" dirty="0"/>
              <a:t>Regardless of which pathway you choose, it's important to stay </a:t>
            </a:r>
            <a:r>
              <a:rPr lang="en-US" sz="1600" dirty="0" smtClean="0"/>
              <a:t>up-to</a:t>
            </a:r>
          </a:p>
          <a:p>
            <a:pPr algn="l"/>
            <a:r>
              <a:rPr lang="en-US" sz="1600" dirty="0" smtClean="0"/>
              <a:t>date </a:t>
            </a:r>
            <a:r>
              <a:rPr lang="en-US" sz="1600" dirty="0"/>
              <a:t>with the latest technologies and trends in front-end </a:t>
            </a:r>
            <a:r>
              <a:rPr lang="en-US" sz="1600" dirty="0" smtClean="0"/>
              <a:t>web</a:t>
            </a:r>
          </a:p>
          <a:p>
            <a:pPr algn="l"/>
            <a:r>
              <a:rPr lang="en-US" sz="1600" dirty="0" smtClean="0"/>
              <a:t>development</a:t>
            </a:r>
            <a:r>
              <a:rPr lang="en-US" sz="1600" dirty="0"/>
              <a:t>. This will ensure that you remain competitive and have </a:t>
            </a:r>
            <a:r>
              <a:rPr lang="en-US" sz="1600" dirty="0" smtClean="0"/>
              <a:t>the</a:t>
            </a:r>
          </a:p>
          <a:p>
            <a:pPr algn="l"/>
            <a:r>
              <a:rPr lang="en-US" sz="1600" dirty="0" smtClean="0"/>
              <a:t>necessary </a:t>
            </a:r>
            <a:r>
              <a:rPr lang="en-US" sz="1600" dirty="0"/>
              <a:t>skills to succeed in this field.</a:t>
            </a:r>
            <a:endParaRPr lang="en-US" sz="1400" dirty="0"/>
          </a:p>
          <a:p>
            <a:pPr algn="l"/>
            <a:endParaRPr lang="en-US" sz="900" dirty="0"/>
          </a:p>
        </p:txBody>
      </p:sp>
      <p:sp>
        <p:nvSpPr>
          <p:cNvPr id="342" name="Google Shape;342;p32"/>
          <p:cNvSpPr/>
          <p:nvPr/>
        </p:nvSpPr>
        <p:spPr>
          <a:xfrm>
            <a:off x="7581177" y="357077"/>
            <a:ext cx="1313828" cy="1314032"/>
          </a:xfrm>
          <a:custGeom>
            <a:avLst/>
            <a:gdLst/>
            <a:ahLst/>
            <a:cxnLst/>
            <a:rect l="l" t="t" r="r" b="b"/>
            <a:pathLst>
              <a:path w="38736" h="38742" extrusionOk="0">
                <a:moveTo>
                  <a:pt x="19308" y="5139"/>
                </a:moveTo>
                <a:lnTo>
                  <a:pt x="19308" y="5456"/>
                </a:lnTo>
                <a:cubicBezTo>
                  <a:pt x="11680" y="5488"/>
                  <a:pt x="5481" y="11687"/>
                  <a:pt x="5449" y="19314"/>
                </a:cubicBezTo>
                <a:lnTo>
                  <a:pt x="5132" y="19314"/>
                </a:lnTo>
                <a:cubicBezTo>
                  <a:pt x="5138" y="11496"/>
                  <a:pt x="11496" y="5139"/>
                  <a:pt x="19308" y="5139"/>
                </a:cubicBezTo>
                <a:close/>
                <a:moveTo>
                  <a:pt x="19308" y="6669"/>
                </a:moveTo>
                <a:lnTo>
                  <a:pt x="19308" y="6713"/>
                </a:lnTo>
                <a:cubicBezTo>
                  <a:pt x="12372" y="6745"/>
                  <a:pt x="6739" y="12379"/>
                  <a:pt x="6707" y="19314"/>
                </a:cubicBezTo>
                <a:lnTo>
                  <a:pt x="6663" y="19314"/>
                </a:lnTo>
                <a:cubicBezTo>
                  <a:pt x="6701" y="12353"/>
                  <a:pt x="12353" y="6701"/>
                  <a:pt x="19308" y="6669"/>
                </a:cubicBezTo>
                <a:close/>
                <a:moveTo>
                  <a:pt x="19308" y="6834"/>
                </a:moveTo>
                <a:lnTo>
                  <a:pt x="19308" y="8143"/>
                </a:lnTo>
                <a:cubicBezTo>
                  <a:pt x="13159" y="8175"/>
                  <a:pt x="8167" y="13167"/>
                  <a:pt x="8136" y="19314"/>
                </a:cubicBezTo>
                <a:lnTo>
                  <a:pt x="6827" y="19314"/>
                </a:lnTo>
                <a:cubicBezTo>
                  <a:pt x="6865" y="12449"/>
                  <a:pt x="12442" y="6866"/>
                  <a:pt x="19308" y="6834"/>
                </a:cubicBezTo>
                <a:close/>
                <a:moveTo>
                  <a:pt x="19428" y="6834"/>
                </a:moveTo>
                <a:cubicBezTo>
                  <a:pt x="26293" y="6866"/>
                  <a:pt x="31869" y="12449"/>
                  <a:pt x="31907" y="19314"/>
                </a:cubicBezTo>
                <a:lnTo>
                  <a:pt x="30599" y="19314"/>
                </a:lnTo>
                <a:cubicBezTo>
                  <a:pt x="30567" y="13167"/>
                  <a:pt x="25575" y="8175"/>
                  <a:pt x="19428" y="8143"/>
                </a:cubicBezTo>
                <a:lnTo>
                  <a:pt x="19428" y="6834"/>
                </a:lnTo>
                <a:close/>
                <a:moveTo>
                  <a:pt x="19428" y="5139"/>
                </a:moveTo>
                <a:cubicBezTo>
                  <a:pt x="23295" y="5171"/>
                  <a:pt x="26801" y="6757"/>
                  <a:pt x="29348" y="9310"/>
                </a:cubicBezTo>
                <a:lnTo>
                  <a:pt x="29037" y="9615"/>
                </a:lnTo>
                <a:lnTo>
                  <a:pt x="29125" y="9699"/>
                </a:lnTo>
                <a:lnTo>
                  <a:pt x="29430" y="9394"/>
                </a:lnTo>
                <a:cubicBezTo>
                  <a:pt x="31939" y="11953"/>
                  <a:pt x="33489" y="15453"/>
                  <a:pt x="33489" y="19314"/>
                </a:cubicBezTo>
                <a:lnTo>
                  <a:pt x="32029" y="19314"/>
                </a:lnTo>
                <a:cubicBezTo>
                  <a:pt x="32009" y="15827"/>
                  <a:pt x="30581" y="12671"/>
                  <a:pt x="28281" y="10391"/>
                </a:cubicBezTo>
                <a:lnTo>
                  <a:pt x="28600" y="10073"/>
                </a:lnTo>
                <a:cubicBezTo>
                  <a:pt x="27557" y="9031"/>
                  <a:pt x="26351" y="8181"/>
                  <a:pt x="25030" y="7539"/>
                </a:cubicBezTo>
                <a:lnTo>
                  <a:pt x="24833" y="7952"/>
                </a:lnTo>
                <a:cubicBezTo>
                  <a:pt x="23195" y="7164"/>
                  <a:pt x="21359" y="6719"/>
                  <a:pt x="19428" y="6713"/>
                </a:cubicBezTo>
                <a:lnTo>
                  <a:pt x="19428" y="5139"/>
                </a:lnTo>
                <a:close/>
                <a:moveTo>
                  <a:pt x="19428" y="8263"/>
                </a:moveTo>
                <a:cubicBezTo>
                  <a:pt x="25505" y="8295"/>
                  <a:pt x="30447" y="13235"/>
                  <a:pt x="30479" y="19314"/>
                </a:cubicBezTo>
                <a:lnTo>
                  <a:pt x="29545" y="19314"/>
                </a:lnTo>
                <a:lnTo>
                  <a:pt x="29545" y="19434"/>
                </a:lnTo>
                <a:lnTo>
                  <a:pt x="30479" y="19434"/>
                </a:lnTo>
                <a:cubicBezTo>
                  <a:pt x="30447" y="25513"/>
                  <a:pt x="25505" y="30447"/>
                  <a:pt x="19428" y="30479"/>
                </a:cubicBezTo>
                <a:lnTo>
                  <a:pt x="19428" y="29552"/>
                </a:lnTo>
                <a:lnTo>
                  <a:pt x="19308" y="29552"/>
                </a:lnTo>
                <a:lnTo>
                  <a:pt x="19308" y="30479"/>
                </a:lnTo>
                <a:cubicBezTo>
                  <a:pt x="13229" y="30447"/>
                  <a:pt x="8289" y="25513"/>
                  <a:pt x="8257" y="19434"/>
                </a:cubicBezTo>
                <a:lnTo>
                  <a:pt x="9190" y="19434"/>
                </a:lnTo>
                <a:lnTo>
                  <a:pt x="9190" y="19314"/>
                </a:lnTo>
                <a:lnTo>
                  <a:pt x="8257" y="19314"/>
                </a:lnTo>
                <a:cubicBezTo>
                  <a:pt x="8289" y="13235"/>
                  <a:pt x="13229" y="8295"/>
                  <a:pt x="19308" y="8263"/>
                </a:cubicBezTo>
                <a:lnTo>
                  <a:pt x="19308" y="9196"/>
                </a:lnTo>
                <a:lnTo>
                  <a:pt x="19428" y="9196"/>
                </a:lnTo>
                <a:lnTo>
                  <a:pt x="19428" y="8263"/>
                </a:lnTo>
                <a:close/>
                <a:moveTo>
                  <a:pt x="8136" y="19434"/>
                </a:moveTo>
                <a:cubicBezTo>
                  <a:pt x="8167" y="25576"/>
                  <a:pt x="13159" y="30567"/>
                  <a:pt x="19308" y="30605"/>
                </a:cubicBezTo>
                <a:lnTo>
                  <a:pt x="19308" y="31907"/>
                </a:lnTo>
                <a:cubicBezTo>
                  <a:pt x="12442" y="31877"/>
                  <a:pt x="6865" y="26300"/>
                  <a:pt x="6827" y="19434"/>
                </a:cubicBezTo>
                <a:close/>
                <a:moveTo>
                  <a:pt x="31907" y="19434"/>
                </a:moveTo>
                <a:cubicBezTo>
                  <a:pt x="31869" y="26300"/>
                  <a:pt x="26293" y="31877"/>
                  <a:pt x="19428" y="31907"/>
                </a:cubicBezTo>
                <a:lnTo>
                  <a:pt x="19428" y="30605"/>
                </a:lnTo>
                <a:cubicBezTo>
                  <a:pt x="25575" y="30567"/>
                  <a:pt x="30567" y="25576"/>
                  <a:pt x="30599" y="19434"/>
                </a:cubicBezTo>
                <a:close/>
                <a:moveTo>
                  <a:pt x="6707" y="19434"/>
                </a:moveTo>
                <a:cubicBezTo>
                  <a:pt x="6739" y="26364"/>
                  <a:pt x="12372" y="31997"/>
                  <a:pt x="19308" y="32029"/>
                </a:cubicBezTo>
                <a:lnTo>
                  <a:pt x="19308" y="32797"/>
                </a:lnTo>
                <a:cubicBezTo>
                  <a:pt x="17783" y="32791"/>
                  <a:pt x="16291" y="32537"/>
                  <a:pt x="14868" y="32029"/>
                </a:cubicBezTo>
                <a:lnTo>
                  <a:pt x="14633" y="32701"/>
                </a:lnTo>
                <a:cubicBezTo>
                  <a:pt x="12645" y="32003"/>
                  <a:pt x="10860" y="30878"/>
                  <a:pt x="9394" y="29438"/>
                </a:cubicBezTo>
                <a:lnTo>
                  <a:pt x="9699" y="29125"/>
                </a:lnTo>
                <a:lnTo>
                  <a:pt x="9609" y="29043"/>
                </a:lnTo>
                <a:lnTo>
                  <a:pt x="9304" y="29348"/>
                </a:lnTo>
                <a:cubicBezTo>
                  <a:pt x="6751" y="26809"/>
                  <a:pt x="5164" y="23303"/>
                  <a:pt x="5132" y="19434"/>
                </a:cubicBezTo>
                <a:close/>
                <a:moveTo>
                  <a:pt x="33489" y="19434"/>
                </a:moveTo>
                <a:cubicBezTo>
                  <a:pt x="33445" y="24998"/>
                  <a:pt x="30180" y="29805"/>
                  <a:pt x="25475" y="32086"/>
                </a:cubicBezTo>
                <a:lnTo>
                  <a:pt x="25182" y="31482"/>
                </a:lnTo>
                <a:cubicBezTo>
                  <a:pt x="23379" y="32346"/>
                  <a:pt x="21442" y="32791"/>
                  <a:pt x="19428" y="32797"/>
                </a:cubicBezTo>
                <a:lnTo>
                  <a:pt x="19428" y="32733"/>
                </a:lnTo>
                <a:cubicBezTo>
                  <a:pt x="26751" y="32701"/>
                  <a:pt x="32701" y="26757"/>
                  <a:pt x="32733" y="19434"/>
                </a:cubicBezTo>
                <a:close/>
                <a:moveTo>
                  <a:pt x="19308" y="0"/>
                </a:moveTo>
                <a:lnTo>
                  <a:pt x="19308" y="5018"/>
                </a:lnTo>
                <a:cubicBezTo>
                  <a:pt x="11426" y="5018"/>
                  <a:pt x="5018" y="11432"/>
                  <a:pt x="5012" y="19314"/>
                </a:cubicBezTo>
                <a:lnTo>
                  <a:pt x="0" y="19314"/>
                </a:lnTo>
                <a:lnTo>
                  <a:pt x="0" y="19434"/>
                </a:lnTo>
                <a:lnTo>
                  <a:pt x="5012" y="19434"/>
                </a:lnTo>
                <a:cubicBezTo>
                  <a:pt x="5042" y="23333"/>
                  <a:pt x="6643" y="26871"/>
                  <a:pt x="9216" y="29438"/>
                </a:cubicBezTo>
                <a:lnTo>
                  <a:pt x="6727" y="31927"/>
                </a:lnTo>
                <a:lnTo>
                  <a:pt x="6809" y="32015"/>
                </a:lnTo>
                <a:lnTo>
                  <a:pt x="9304" y="29520"/>
                </a:lnTo>
                <a:cubicBezTo>
                  <a:pt x="11883" y="32054"/>
                  <a:pt x="15415" y="33616"/>
                  <a:pt x="19308" y="33616"/>
                </a:cubicBezTo>
                <a:lnTo>
                  <a:pt x="19308" y="38742"/>
                </a:lnTo>
                <a:lnTo>
                  <a:pt x="19428" y="38742"/>
                </a:lnTo>
                <a:lnTo>
                  <a:pt x="19428" y="33616"/>
                </a:lnTo>
                <a:cubicBezTo>
                  <a:pt x="27220" y="33553"/>
                  <a:pt x="33546" y="27228"/>
                  <a:pt x="33610" y="19434"/>
                </a:cubicBezTo>
                <a:lnTo>
                  <a:pt x="38736" y="19434"/>
                </a:lnTo>
                <a:lnTo>
                  <a:pt x="38736" y="19314"/>
                </a:lnTo>
                <a:lnTo>
                  <a:pt x="33610" y="19314"/>
                </a:lnTo>
                <a:cubicBezTo>
                  <a:pt x="33610" y="15421"/>
                  <a:pt x="32047" y="11889"/>
                  <a:pt x="29514" y="9310"/>
                </a:cubicBezTo>
                <a:lnTo>
                  <a:pt x="32009" y="6815"/>
                </a:lnTo>
                <a:lnTo>
                  <a:pt x="31927" y="6733"/>
                </a:lnTo>
                <a:lnTo>
                  <a:pt x="29430" y="9222"/>
                </a:lnTo>
                <a:cubicBezTo>
                  <a:pt x="26865" y="6651"/>
                  <a:pt x="23333" y="5050"/>
                  <a:pt x="19428" y="5018"/>
                </a:cubicBezTo>
                <a:lnTo>
                  <a:pt x="19428"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4450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2"/>
          <p:cNvSpPr txBox="1">
            <a:spLocks noGrp="1"/>
          </p:cNvSpPr>
          <p:nvPr>
            <p:ph type="title"/>
          </p:nvPr>
        </p:nvSpPr>
        <p:spPr>
          <a:xfrm>
            <a:off x="330405" y="357077"/>
            <a:ext cx="7757427" cy="841800"/>
          </a:xfrm>
          <a:prstGeom prst="rect">
            <a:avLst/>
          </a:prstGeom>
        </p:spPr>
        <p:txBody>
          <a:bodyPr spcFirstLastPara="1" wrap="square" lIns="91425" tIns="91425" rIns="91425" bIns="91425" anchor="ctr" anchorCtr="0">
            <a:noAutofit/>
          </a:bodyPr>
          <a:lstStyle/>
          <a:p>
            <a:pPr algn="ctr"/>
            <a:r>
              <a:rPr lang="en-US" sz="3600" b="0" dirty="0" smtClean="0"/>
              <a:t>Do’s and Don’t </a:t>
            </a:r>
            <a:endParaRPr lang="en-US" sz="3200" dirty="0">
              <a:effectLst/>
            </a:endParaRPr>
          </a:p>
        </p:txBody>
      </p:sp>
      <p:pic>
        <p:nvPicPr>
          <p:cNvPr id="7170" name="Picture 2" descr="Do's And Don'ts Of Web Designing In 2019"/>
          <p:cNvPicPr>
            <a:picLocks noChangeAspect="1" noChangeArrowheads="1"/>
          </p:cNvPicPr>
          <p:nvPr/>
        </p:nvPicPr>
        <p:blipFill rotWithShape="1">
          <a:blip r:embed="rId3">
            <a:extLst>
              <a:ext uri="{28A0092B-C50C-407E-A947-70E740481C1C}">
                <a14:useLocalDpi xmlns:a14="http://schemas.microsoft.com/office/drawing/2010/main" val="0"/>
              </a:ext>
            </a:extLst>
          </a:blip>
          <a:srcRect l="1178" t="10940" r="1963" b="5938"/>
          <a:stretch/>
        </p:blipFill>
        <p:spPr bwMode="auto">
          <a:xfrm>
            <a:off x="1038397" y="1198877"/>
            <a:ext cx="7199694" cy="3385352"/>
          </a:xfrm>
          <a:prstGeom prst="rect">
            <a:avLst/>
          </a:prstGeom>
          <a:noFill/>
          <a:extLst>
            <a:ext uri="{909E8E84-426E-40DD-AFC4-6F175D3DCCD1}">
              <a14:hiddenFill xmlns:a14="http://schemas.microsoft.com/office/drawing/2010/main">
                <a:solidFill>
                  <a:srgbClr val="FFFFFF"/>
                </a:solidFill>
              </a14:hiddenFill>
            </a:ext>
          </a:extLst>
        </p:spPr>
      </p:pic>
      <p:sp>
        <p:nvSpPr>
          <p:cNvPr id="342" name="Google Shape;342;p32"/>
          <p:cNvSpPr/>
          <p:nvPr/>
        </p:nvSpPr>
        <p:spPr>
          <a:xfrm>
            <a:off x="7481996" y="541861"/>
            <a:ext cx="1313828" cy="1314032"/>
          </a:xfrm>
          <a:custGeom>
            <a:avLst/>
            <a:gdLst/>
            <a:ahLst/>
            <a:cxnLst/>
            <a:rect l="l" t="t" r="r" b="b"/>
            <a:pathLst>
              <a:path w="38736" h="38742" extrusionOk="0">
                <a:moveTo>
                  <a:pt x="19308" y="5139"/>
                </a:moveTo>
                <a:lnTo>
                  <a:pt x="19308" y="5456"/>
                </a:lnTo>
                <a:cubicBezTo>
                  <a:pt x="11680" y="5488"/>
                  <a:pt x="5481" y="11687"/>
                  <a:pt x="5449" y="19314"/>
                </a:cubicBezTo>
                <a:lnTo>
                  <a:pt x="5132" y="19314"/>
                </a:lnTo>
                <a:cubicBezTo>
                  <a:pt x="5138" y="11496"/>
                  <a:pt x="11496" y="5139"/>
                  <a:pt x="19308" y="5139"/>
                </a:cubicBezTo>
                <a:close/>
                <a:moveTo>
                  <a:pt x="19308" y="6669"/>
                </a:moveTo>
                <a:lnTo>
                  <a:pt x="19308" y="6713"/>
                </a:lnTo>
                <a:cubicBezTo>
                  <a:pt x="12372" y="6745"/>
                  <a:pt x="6739" y="12379"/>
                  <a:pt x="6707" y="19314"/>
                </a:cubicBezTo>
                <a:lnTo>
                  <a:pt x="6663" y="19314"/>
                </a:lnTo>
                <a:cubicBezTo>
                  <a:pt x="6701" y="12353"/>
                  <a:pt x="12353" y="6701"/>
                  <a:pt x="19308" y="6669"/>
                </a:cubicBezTo>
                <a:close/>
                <a:moveTo>
                  <a:pt x="19308" y="6834"/>
                </a:moveTo>
                <a:lnTo>
                  <a:pt x="19308" y="8143"/>
                </a:lnTo>
                <a:cubicBezTo>
                  <a:pt x="13159" y="8175"/>
                  <a:pt x="8167" y="13167"/>
                  <a:pt x="8136" y="19314"/>
                </a:cubicBezTo>
                <a:lnTo>
                  <a:pt x="6827" y="19314"/>
                </a:lnTo>
                <a:cubicBezTo>
                  <a:pt x="6865" y="12449"/>
                  <a:pt x="12442" y="6866"/>
                  <a:pt x="19308" y="6834"/>
                </a:cubicBezTo>
                <a:close/>
                <a:moveTo>
                  <a:pt x="19428" y="6834"/>
                </a:moveTo>
                <a:cubicBezTo>
                  <a:pt x="26293" y="6866"/>
                  <a:pt x="31869" y="12449"/>
                  <a:pt x="31907" y="19314"/>
                </a:cubicBezTo>
                <a:lnTo>
                  <a:pt x="30599" y="19314"/>
                </a:lnTo>
                <a:cubicBezTo>
                  <a:pt x="30567" y="13167"/>
                  <a:pt x="25575" y="8175"/>
                  <a:pt x="19428" y="8143"/>
                </a:cubicBezTo>
                <a:lnTo>
                  <a:pt x="19428" y="6834"/>
                </a:lnTo>
                <a:close/>
                <a:moveTo>
                  <a:pt x="19428" y="5139"/>
                </a:moveTo>
                <a:cubicBezTo>
                  <a:pt x="23295" y="5171"/>
                  <a:pt x="26801" y="6757"/>
                  <a:pt x="29348" y="9310"/>
                </a:cubicBezTo>
                <a:lnTo>
                  <a:pt x="29037" y="9615"/>
                </a:lnTo>
                <a:lnTo>
                  <a:pt x="29125" y="9699"/>
                </a:lnTo>
                <a:lnTo>
                  <a:pt x="29430" y="9394"/>
                </a:lnTo>
                <a:cubicBezTo>
                  <a:pt x="31939" y="11953"/>
                  <a:pt x="33489" y="15453"/>
                  <a:pt x="33489" y="19314"/>
                </a:cubicBezTo>
                <a:lnTo>
                  <a:pt x="32029" y="19314"/>
                </a:lnTo>
                <a:cubicBezTo>
                  <a:pt x="32009" y="15827"/>
                  <a:pt x="30581" y="12671"/>
                  <a:pt x="28281" y="10391"/>
                </a:cubicBezTo>
                <a:lnTo>
                  <a:pt x="28600" y="10073"/>
                </a:lnTo>
                <a:cubicBezTo>
                  <a:pt x="27557" y="9031"/>
                  <a:pt x="26351" y="8181"/>
                  <a:pt x="25030" y="7539"/>
                </a:cubicBezTo>
                <a:lnTo>
                  <a:pt x="24833" y="7952"/>
                </a:lnTo>
                <a:cubicBezTo>
                  <a:pt x="23195" y="7164"/>
                  <a:pt x="21359" y="6719"/>
                  <a:pt x="19428" y="6713"/>
                </a:cubicBezTo>
                <a:lnTo>
                  <a:pt x="19428" y="5139"/>
                </a:lnTo>
                <a:close/>
                <a:moveTo>
                  <a:pt x="19428" y="8263"/>
                </a:moveTo>
                <a:cubicBezTo>
                  <a:pt x="25505" y="8295"/>
                  <a:pt x="30447" y="13235"/>
                  <a:pt x="30479" y="19314"/>
                </a:cubicBezTo>
                <a:lnTo>
                  <a:pt x="29545" y="19314"/>
                </a:lnTo>
                <a:lnTo>
                  <a:pt x="29545" y="19434"/>
                </a:lnTo>
                <a:lnTo>
                  <a:pt x="30479" y="19434"/>
                </a:lnTo>
                <a:cubicBezTo>
                  <a:pt x="30447" y="25513"/>
                  <a:pt x="25505" y="30447"/>
                  <a:pt x="19428" y="30479"/>
                </a:cubicBezTo>
                <a:lnTo>
                  <a:pt x="19428" y="29552"/>
                </a:lnTo>
                <a:lnTo>
                  <a:pt x="19308" y="29552"/>
                </a:lnTo>
                <a:lnTo>
                  <a:pt x="19308" y="30479"/>
                </a:lnTo>
                <a:cubicBezTo>
                  <a:pt x="13229" y="30447"/>
                  <a:pt x="8289" y="25513"/>
                  <a:pt x="8257" y="19434"/>
                </a:cubicBezTo>
                <a:lnTo>
                  <a:pt x="9190" y="19434"/>
                </a:lnTo>
                <a:lnTo>
                  <a:pt x="9190" y="19314"/>
                </a:lnTo>
                <a:lnTo>
                  <a:pt x="8257" y="19314"/>
                </a:lnTo>
                <a:cubicBezTo>
                  <a:pt x="8289" y="13235"/>
                  <a:pt x="13229" y="8295"/>
                  <a:pt x="19308" y="8263"/>
                </a:cubicBezTo>
                <a:lnTo>
                  <a:pt x="19308" y="9196"/>
                </a:lnTo>
                <a:lnTo>
                  <a:pt x="19428" y="9196"/>
                </a:lnTo>
                <a:lnTo>
                  <a:pt x="19428" y="8263"/>
                </a:lnTo>
                <a:close/>
                <a:moveTo>
                  <a:pt x="8136" y="19434"/>
                </a:moveTo>
                <a:cubicBezTo>
                  <a:pt x="8167" y="25576"/>
                  <a:pt x="13159" y="30567"/>
                  <a:pt x="19308" y="30605"/>
                </a:cubicBezTo>
                <a:lnTo>
                  <a:pt x="19308" y="31907"/>
                </a:lnTo>
                <a:cubicBezTo>
                  <a:pt x="12442" y="31877"/>
                  <a:pt x="6865" y="26300"/>
                  <a:pt x="6827" y="19434"/>
                </a:cubicBezTo>
                <a:close/>
                <a:moveTo>
                  <a:pt x="31907" y="19434"/>
                </a:moveTo>
                <a:cubicBezTo>
                  <a:pt x="31869" y="26300"/>
                  <a:pt x="26293" y="31877"/>
                  <a:pt x="19428" y="31907"/>
                </a:cubicBezTo>
                <a:lnTo>
                  <a:pt x="19428" y="30605"/>
                </a:lnTo>
                <a:cubicBezTo>
                  <a:pt x="25575" y="30567"/>
                  <a:pt x="30567" y="25576"/>
                  <a:pt x="30599" y="19434"/>
                </a:cubicBezTo>
                <a:close/>
                <a:moveTo>
                  <a:pt x="6707" y="19434"/>
                </a:moveTo>
                <a:cubicBezTo>
                  <a:pt x="6739" y="26364"/>
                  <a:pt x="12372" y="31997"/>
                  <a:pt x="19308" y="32029"/>
                </a:cubicBezTo>
                <a:lnTo>
                  <a:pt x="19308" y="32797"/>
                </a:lnTo>
                <a:cubicBezTo>
                  <a:pt x="17783" y="32791"/>
                  <a:pt x="16291" y="32537"/>
                  <a:pt x="14868" y="32029"/>
                </a:cubicBezTo>
                <a:lnTo>
                  <a:pt x="14633" y="32701"/>
                </a:lnTo>
                <a:cubicBezTo>
                  <a:pt x="12645" y="32003"/>
                  <a:pt x="10860" y="30878"/>
                  <a:pt x="9394" y="29438"/>
                </a:cubicBezTo>
                <a:lnTo>
                  <a:pt x="9699" y="29125"/>
                </a:lnTo>
                <a:lnTo>
                  <a:pt x="9609" y="29043"/>
                </a:lnTo>
                <a:lnTo>
                  <a:pt x="9304" y="29348"/>
                </a:lnTo>
                <a:cubicBezTo>
                  <a:pt x="6751" y="26809"/>
                  <a:pt x="5164" y="23303"/>
                  <a:pt x="5132" y="19434"/>
                </a:cubicBezTo>
                <a:close/>
                <a:moveTo>
                  <a:pt x="33489" y="19434"/>
                </a:moveTo>
                <a:cubicBezTo>
                  <a:pt x="33445" y="24998"/>
                  <a:pt x="30180" y="29805"/>
                  <a:pt x="25475" y="32086"/>
                </a:cubicBezTo>
                <a:lnTo>
                  <a:pt x="25182" y="31482"/>
                </a:lnTo>
                <a:cubicBezTo>
                  <a:pt x="23379" y="32346"/>
                  <a:pt x="21442" y="32791"/>
                  <a:pt x="19428" y="32797"/>
                </a:cubicBezTo>
                <a:lnTo>
                  <a:pt x="19428" y="32733"/>
                </a:lnTo>
                <a:cubicBezTo>
                  <a:pt x="26751" y="32701"/>
                  <a:pt x="32701" y="26757"/>
                  <a:pt x="32733" y="19434"/>
                </a:cubicBezTo>
                <a:close/>
                <a:moveTo>
                  <a:pt x="19308" y="0"/>
                </a:moveTo>
                <a:lnTo>
                  <a:pt x="19308" y="5018"/>
                </a:lnTo>
                <a:cubicBezTo>
                  <a:pt x="11426" y="5018"/>
                  <a:pt x="5018" y="11432"/>
                  <a:pt x="5012" y="19314"/>
                </a:cubicBezTo>
                <a:lnTo>
                  <a:pt x="0" y="19314"/>
                </a:lnTo>
                <a:lnTo>
                  <a:pt x="0" y="19434"/>
                </a:lnTo>
                <a:lnTo>
                  <a:pt x="5012" y="19434"/>
                </a:lnTo>
                <a:cubicBezTo>
                  <a:pt x="5042" y="23333"/>
                  <a:pt x="6643" y="26871"/>
                  <a:pt x="9216" y="29438"/>
                </a:cubicBezTo>
                <a:lnTo>
                  <a:pt x="6727" y="31927"/>
                </a:lnTo>
                <a:lnTo>
                  <a:pt x="6809" y="32015"/>
                </a:lnTo>
                <a:lnTo>
                  <a:pt x="9304" y="29520"/>
                </a:lnTo>
                <a:cubicBezTo>
                  <a:pt x="11883" y="32054"/>
                  <a:pt x="15415" y="33616"/>
                  <a:pt x="19308" y="33616"/>
                </a:cubicBezTo>
                <a:lnTo>
                  <a:pt x="19308" y="38742"/>
                </a:lnTo>
                <a:lnTo>
                  <a:pt x="19428" y="38742"/>
                </a:lnTo>
                <a:lnTo>
                  <a:pt x="19428" y="33616"/>
                </a:lnTo>
                <a:cubicBezTo>
                  <a:pt x="27220" y="33553"/>
                  <a:pt x="33546" y="27228"/>
                  <a:pt x="33610" y="19434"/>
                </a:cubicBezTo>
                <a:lnTo>
                  <a:pt x="38736" y="19434"/>
                </a:lnTo>
                <a:lnTo>
                  <a:pt x="38736" y="19314"/>
                </a:lnTo>
                <a:lnTo>
                  <a:pt x="33610" y="19314"/>
                </a:lnTo>
                <a:cubicBezTo>
                  <a:pt x="33610" y="15421"/>
                  <a:pt x="32047" y="11889"/>
                  <a:pt x="29514" y="9310"/>
                </a:cubicBezTo>
                <a:lnTo>
                  <a:pt x="32009" y="6815"/>
                </a:lnTo>
                <a:lnTo>
                  <a:pt x="31927" y="6733"/>
                </a:lnTo>
                <a:lnTo>
                  <a:pt x="29430" y="9222"/>
                </a:lnTo>
                <a:cubicBezTo>
                  <a:pt x="26865" y="6651"/>
                  <a:pt x="23333" y="5050"/>
                  <a:pt x="19428" y="5018"/>
                </a:cubicBezTo>
                <a:lnTo>
                  <a:pt x="19428"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9321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2"/>
          <p:cNvSpPr txBox="1">
            <a:spLocks noGrp="1"/>
          </p:cNvSpPr>
          <p:nvPr>
            <p:ph type="title"/>
          </p:nvPr>
        </p:nvSpPr>
        <p:spPr>
          <a:xfrm>
            <a:off x="330405" y="357077"/>
            <a:ext cx="7757427" cy="841800"/>
          </a:xfrm>
          <a:prstGeom prst="rect">
            <a:avLst/>
          </a:prstGeom>
        </p:spPr>
        <p:txBody>
          <a:bodyPr spcFirstLastPara="1" wrap="square" lIns="91425" tIns="91425" rIns="91425" bIns="91425" anchor="ctr" anchorCtr="0">
            <a:noAutofit/>
          </a:bodyPr>
          <a:lstStyle/>
          <a:p>
            <a:pPr algn="l"/>
            <a:r>
              <a:rPr lang="en-US" sz="3600" b="0" dirty="0" smtClean="0"/>
              <a:t>Do’s and Don’t </a:t>
            </a:r>
            <a:endParaRPr lang="en-US" sz="3200" dirty="0">
              <a:effectLst/>
            </a:endParaRPr>
          </a:p>
        </p:txBody>
      </p:sp>
      <p:sp>
        <p:nvSpPr>
          <p:cNvPr id="277" name="Google Shape;277;p32"/>
          <p:cNvSpPr txBox="1">
            <a:spLocks noGrp="1"/>
          </p:cNvSpPr>
          <p:nvPr>
            <p:ph type="subTitle" idx="1"/>
          </p:nvPr>
        </p:nvSpPr>
        <p:spPr>
          <a:xfrm>
            <a:off x="494506" y="914400"/>
            <a:ext cx="8266722" cy="3806456"/>
          </a:xfrm>
          <a:prstGeom prst="rect">
            <a:avLst/>
          </a:prstGeom>
        </p:spPr>
        <p:txBody>
          <a:bodyPr spcFirstLastPara="1" wrap="square" lIns="91425" tIns="91425" rIns="91425" bIns="91425" anchor="ctr" anchorCtr="0">
            <a:noAutofit/>
          </a:bodyPr>
          <a:lstStyle/>
          <a:p>
            <a:pPr algn="l"/>
            <a:r>
              <a:rPr lang="en-US" sz="1400" b="1" dirty="0"/>
              <a:t>Do's:</a:t>
            </a:r>
          </a:p>
          <a:p>
            <a:pPr algn="l">
              <a:buFont typeface="Arial" panose="020B0604020202020204" pitchFamily="34" charset="0"/>
              <a:buChar char="•"/>
            </a:pPr>
            <a:r>
              <a:rPr lang="en-US" sz="1400" dirty="0"/>
              <a:t>Stay up-to-date with the latest technologies and trends.</a:t>
            </a:r>
          </a:p>
          <a:p>
            <a:pPr algn="l">
              <a:buFont typeface="Arial" panose="020B0604020202020204" pitchFamily="34" charset="0"/>
              <a:buChar char="•"/>
            </a:pPr>
            <a:r>
              <a:rPr lang="en-US" sz="1400" dirty="0"/>
              <a:t>Practice good design principles, such as using a grid system, typography, and color theory.</a:t>
            </a:r>
          </a:p>
          <a:p>
            <a:pPr algn="l">
              <a:buFont typeface="Arial" panose="020B0604020202020204" pitchFamily="34" charset="0"/>
              <a:buChar char="•"/>
            </a:pPr>
            <a:r>
              <a:rPr lang="en-US" sz="1400" dirty="0"/>
              <a:t>Optimize for performance, including page load times and mobile responsiveness.</a:t>
            </a:r>
          </a:p>
          <a:p>
            <a:pPr algn="l">
              <a:buFont typeface="Arial" panose="020B0604020202020204" pitchFamily="34" charset="0"/>
              <a:buChar char="•"/>
            </a:pPr>
            <a:r>
              <a:rPr lang="en-US" sz="1400" dirty="0"/>
              <a:t>Write clean, maintainable code and use version control systems like </a:t>
            </a:r>
            <a:r>
              <a:rPr lang="en-US" sz="1400" dirty="0" err="1"/>
              <a:t>Git</a:t>
            </a:r>
            <a:r>
              <a:rPr lang="en-US" sz="1400" dirty="0"/>
              <a:t>.</a:t>
            </a:r>
          </a:p>
          <a:p>
            <a:pPr algn="l">
              <a:buFont typeface="Arial" panose="020B0604020202020204" pitchFamily="34" charset="0"/>
              <a:buChar char="•"/>
            </a:pPr>
            <a:r>
              <a:rPr lang="en-US" sz="1400" dirty="0"/>
              <a:t>Test your code across different browsers and devices.</a:t>
            </a:r>
          </a:p>
          <a:p>
            <a:pPr algn="l">
              <a:buFont typeface="Arial" panose="020B0604020202020204" pitchFamily="34" charset="0"/>
              <a:buChar char="•"/>
            </a:pPr>
            <a:r>
              <a:rPr lang="en-US" sz="1400" dirty="0"/>
              <a:t>Collaborate effectively with other developers, designers, and stakeholders</a:t>
            </a:r>
            <a:r>
              <a:rPr lang="en-US" sz="1400" dirty="0" smtClean="0"/>
              <a:t>.</a:t>
            </a:r>
          </a:p>
          <a:p>
            <a:pPr algn="l">
              <a:buFont typeface="Arial" panose="020B0604020202020204" pitchFamily="34" charset="0"/>
              <a:buChar char="•"/>
            </a:pPr>
            <a:endParaRPr lang="en-US" sz="1400" dirty="0"/>
          </a:p>
          <a:p>
            <a:pPr algn="l"/>
            <a:r>
              <a:rPr lang="en-US" sz="1400" b="1" dirty="0" smtClean="0"/>
              <a:t>Don't:</a:t>
            </a:r>
            <a:endParaRPr lang="en-US" sz="1400" b="1" dirty="0"/>
          </a:p>
          <a:p>
            <a:pPr algn="l">
              <a:buFont typeface="Arial" panose="020B0604020202020204" pitchFamily="34" charset="0"/>
              <a:buChar char="•"/>
            </a:pPr>
            <a:r>
              <a:rPr lang="en-US" sz="1400" dirty="0"/>
              <a:t>Rely too heavily on frameworks and libraries without understanding the underlying code.</a:t>
            </a:r>
          </a:p>
          <a:p>
            <a:pPr algn="l">
              <a:buFont typeface="Arial" panose="020B0604020202020204" pitchFamily="34" charset="0"/>
              <a:buChar char="•"/>
            </a:pPr>
            <a:r>
              <a:rPr lang="en-US" sz="1400" dirty="0"/>
              <a:t>Sacrifice user experience for design trends or flashy animations.</a:t>
            </a:r>
          </a:p>
          <a:p>
            <a:pPr algn="l">
              <a:buFont typeface="Arial" panose="020B0604020202020204" pitchFamily="34" charset="0"/>
              <a:buChar char="•"/>
            </a:pPr>
            <a:r>
              <a:rPr lang="en-US" sz="1400" dirty="0"/>
              <a:t>Use too many plugins or third-party scripts that can slow down the website or affect security.</a:t>
            </a:r>
          </a:p>
          <a:p>
            <a:pPr algn="l">
              <a:buFont typeface="Arial" panose="020B0604020202020204" pitchFamily="34" charset="0"/>
              <a:buChar char="•"/>
            </a:pPr>
            <a:r>
              <a:rPr lang="en-US" sz="1400" dirty="0"/>
              <a:t>Ignore accessibility guidelines and principles.</a:t>
            </a:r>
          </a:p>
          <a:p>
            <a:pPr algn="l">
              <a:buFont typeface="Arial" panose="020B0604020202020204" pitchFamily="34" charset="0"/>
              <a:buChar char="•"/>
            </a:pPr>
            <a:r>
              <a:rPr lang="en-US" sz="1400" dirty="0"/>
              <a:t>Neglect SEO best practices, such as using semantic HTML and meta tags.</a:t>
            </a:r>
          </a:p>
          <a:p>
            <a:pPr algn="l"/>
            <a:endParaRPr lang="en-US" sz="700" dirty="0"/>
          </a:p>
        </p:txBody>
      </p:sp>
      <p:sp>
        <p:nvSpPr>
          <p:cNvPr id="342" name="Google Shape;342;p32"/>
          <p:cNvSpPr/>
          <p:nvPr/>
        </p:nvSpPr>
        <p:spPr>
          <a:xfrm>
            <a:off x="7581177" y="357077"/>
            <a:ext cx="1313828" cy="1314032"/>
          </a:xfrm>
          <a:custGeom>
            <a:avLst/>
            <a:gdLst/>
            <a:ahLst/>
            <a:cxnLst/>
            <a:rect l="l" t="t" r="r" b="b"/>
            <a:pathLst>
              <a:path w="38736" h="38742" extrusionOk="0">
                <a:moveTo>
                  <a:pt x="19308" y="5139"/>
                </a:moveTo>
                <a:lnTo>
                  <a:pt x="19308" y="5456"/>
                </a:lnTo>
                <a:cubicBezTo>
                  <a:pt x="11680" y="5488"/>
                  <a:pt x="5481" y="11687"/>
                  <a:pt x="5449" y="19314"/>
                </a:cubicBezTo>
                <a:lnTo>
                  <a:pt x="5132" y="19314"/>
                </a:lnTo>
                <a:cubicBezTo>
                  <a:pt x="5138" y="11496"/>
                  <a:pt x="11496" y="5139"/>
                  <a:pt x="19308" y="5139"/>
                </a:cubicBezTo>
                <a:close/>
                <a:moveTo>
                  <a:pt x="19308" y="6669"/>
                </a:moveTo>
                <a:lnTo>
                  <a:pt x="19308" y="6713"/>
                </a:lnTo>
                <a:cubicBezTo>
                  <a:pt x="12372" y="6745"/>
                  <a:pt x="6739" y="12379"/>
                  <a:pt x="6707" y="19314"/>
                </a:cubicBezTo>
                <a:lnTo>
                  <a:pt x="6663" y="19314"/>
                </a:lnTo>
                <a:cubicBezTo>
                  <a:pt x="6701" y="12353"/>
                  <a:pt x="12353" y="6701"/>
                  <a:pt x="19308" y="6669"/>
                </a:cubicBezTo>
                <a:close/>
                <a:moveTo>
                  <a:pt x="19308" y="6834"/>
                </a:moveTo>
                <a:lnTo>
                  <a:pt x="19308" y="8143"/>
                </a:lnTo>
                <a:cubicBezTo>
                  <a:pt x="13159" y="8175"/>
                  <a:pt x="8167" y="13167"/>
                  <a:pt x="8136" y="19314"/>
                </a:cubicBezTo>
                <a:lnTo>
                  <a:pt x="6827" y="19314"/>
                </a:lnTo>
                <a:cubicBezTo>
                  <a:pt x="6865" y="12449"/>
                  <a:pt x="12442" y="6866"/>
                  <a:pt x="19308" y="6834"/>
                </a:cubicBezTo>
                <a:close/>
                <a:moveTo>
                  <a:pt x="19428" y="6834"/>
                </a:moveTo>
                <a:cubicBezTo>
                  <a:pt x="26293" y="6866"/>
                  <a:pt x="31869" y="12449"/>
                  <a:pt x="31907" y="19314"/>
                </a:cubicBezTo>
                <a:lnTo>
                  <a:pt x="30599" y="19314"/>
                </a:lnTo>
                <a:cubicBezTo>
                  <a:pt x="30567" y="13167"/>
                  <a:pt x="25575" y="8175"/>
                  <a:pt x="19428" y="8143"/>
                </a:cubicBezTo>
                <a:lnTo>
                  <a:pt x="19428" y="6834"/>
                </a:lnTo>
                <a:close/>
                <a:moveTo>
                  <a:pt x="19428" y="5139"/>
                </a:moveTo>
                <a:cubicBezTo>
                  <a:pt x="23295" y="5171"/>
                  <a:pt x="26801" y="6757"/>
                  <a:pt x="29348" y="9310"/>
                </a:cubicBezTo>
                <a:lnTo>
                  <a:pt x="29037" y="9615"/>
                </a:lnTo>
                <a:lnTo>
                  <a:pt x="29125" y="9699"/>
                </a:lnTo>
                <a:lnTo>
                  <a:pt x="29430" y="9394"/>
                </a:lnTo>
                <a:cubicBezTo>
                  <a:pt x="31939" y="11953"/>
                  <a:pt x="33489" y="15453"/>
                  <a:pt x="33489" y="19314"/>
                </a:cubicBezTo>
                <a:lnTo>
                  <a:pt x="32029" y="19314"/>
                </a:lnTo>
                <a:cubicBezTo>
                  <a:pt x="32009" y="15827"/>
                  <a:pt x="30581" y="12671"/>
                  <a:pt x="28281" y="10391"/>
                </a:cubicBezTo>
                <a:lnTo>
                  <a:pt x="28600" y="10073"/>
                </a:lnTo>
                <a:cubicBezTo>
                  <a:pt x="27557" y="9031"/>
                  <a:pt x="26351" y="8181"/>
                  <a:pt x="25030" y="7539"/>
                </a:cubicBezTo>
                <a:lnTo>
                  <a:pt x="24833" y="7952"/>
                </a:lnTo>
                <a:cubicBezTo>
                  <a:pt x="23195" y="7164"/>
                  <a:pt x="21359" y="6719"/>
                  <a:pt x="19428" y="6713"/>
                </a:cubicBezTo>
                <a:lnTo>
                  <a:pt x="19428" y="5139"/>
                </a:lnTo>
                <a:close/>
                <a:moveTo>
                  <a:pt x="19428" y="8263"/>
                </a:moveTo>
                <a:cubicBezTo>
                  <a:pt x="25505" y="8295"/>
                  <a:pt x="30447" y="13235"/>
                  <a:pt x="30479" y="19314"/>
                </a:cubicBezTo>
                <a:lnTo>
                  <a:pt x="29545" y="19314"/>
                </a:lnTo>
                <a:lnTo>
                  <a:pt x="29545" y="19434"/>
                </a:lnTo>
                <a:lnTo>
                  <a:pt x="30479" y="19434"/>
                </a:lnTo>
                <a:cubicBezTo>
                  <a:pt x="30447" y="25513"/>
                  <a:pt x="25505" y="30447"/>
                  <a:pt x="19428" y="30479"/>
                </a:cubicBezTo>
                <a:lnTo>
                  <a:pt x="19428" y="29552"/>
                </a:lnTo>
                <a:lnTo>
                  <a:pt x="19308" y="29552"/>
                </a:lnTo>
                <a:lnTo>
                  <a:pt x="19308" y="30479"/>
                </a:lnTo>
                <a:cubicBezTo>
                  <a:pt x="13229" y="30447"/>
                  <a:pt x="8289" y="25513"/>
                  <a:pt x="8257" y="19434"/>
                </a:cubicBezTo>
                <a:lnTo>
                  <a:pt x="9190" y="19434"/>
                </a:lnTo>
                <a:lnTo>
                  <a:pt x="9190" y="19314"/>
                </a:lnTo>
                <a:lnTo>
                  <a:pt x="8257" y="19314"/>
                </a:lnTo>
                <a:cubicBezTo>
                  <a:pt x="8289" y="13235"/>
                  <a:pt x="13229" y="8295"/>
                  <a:pt x="19308" y="8263"/>
                </a:cubicBezTo>
                <a:lnTo>
                  <a:pt x="19308" y="9196"/>
                </a:lnTo>
                <a:lnTo>
                  <a:pt x="19428" y="9196"/>
                </a:lnTo>
                <a:lnTo>
                  <a:pt x="19428" y="8263"/>
                </a:lnTo>
                <a:close/>
                <a:moveTo>
                  <a:pt x="8136" y="19434"/>
                </a:moveTo>
                <a:cubicBezTo>
                  <a:pt x="8167" y="25576"/>
                  <a:pt x="13159" y="30567"/>
                  <a:pt x="19308" y="30605"/>
                </a:cubicBezTo>
                <a:lnTo>
                  <a:pt x="19308" y="31907"/>
                </a:lnTo>
                <a:cubicBezTo>
                  <a:pt x="12442" y="31877"/>
                  <a:pt x="6865" y="26300"/>
                  <a:pt x="6827" y="19434"/>
                </a:cubicBezTo>
                <a:close/>
                <a:moveTo>
                  <a:pt x="31907" y="19434"/>
                </a:moveTo>
                <a:cubicBezTo>
                  <a:pt x="31869" y="26300"/>
                  <a:pt x="26293" y="31877"/>
                  <a:pt x="19428" y="31907"/>
                </a:cubicBezTo>
                <a:lnTo>
                  <a:pt x="19428" y="30605"/>
                </a:lnTo>
                <a:cubicBezTo>
                  <a:pt x="25575" y="30567"/>
                  <a:pt x="30567" y="25576"/>
                  <a:pt x="30599" y="19434"/>
                </a:cubicBezTo>
                <a:close/>
                <a:moveTo>
                  <a:pt x="6707" y="19434"/>
                </a:moveTo>
                <a:cubicBezTo>
                  <a:pt x="6739" y="26364"/>
                  <a:pt x="12372" y="31997"/>
                  <a:pt x="19308" y="32029"/>
                </a:cubicBezTo>
                <a:lnTo>
                  <a:pt x="19308" y="32797"/>
                </a:lnTo>
                <a:cubicBezTo>
                  <a:pt x="17783" y="32791"/>
                  <a:pt x="16291" y="32537"/>
                  <a:pt x="14868" y="32029"/>
                </a:cubicBezTo>
                <a:lnTo>
                  <a:pt x="14633" y="32701"/>
                </a:lnTo>
                <a:cubicBezTo>
                  <a:pt x="12645" y="32003"/>
                  <a:pt x="10860" y="30878"/>
                  <a:pt x="9394" y="29438"/>
                </a:cubicBezTo>
                <a:lnTo>
                  <a:pt x="9699" y="29125"/>
                </a:lnTo>
                <a:lnTo>
                  <a:pt x="9609" y="29043"/>
                </a:lnTo>
                <a:lnTo>
                  <a:pt x="9304" y="29348"/>
                </a:lnTo>
                <a:cubicBezTo>
                  <a:pt x="6751" y="26809"/>
                  <a:pt x="5164" y="23303"/>
                  <a:pt x="5132" y="19434"/>
                </a:cubicBezTo>
                <a:close/>
                <a:moveTo>
                  <a:pt x="33489" y="19434"/>
                </a:moveTo>
                <a:cubicBezTo>
                  <a:pt x="33445" y="24998"/>
                  <a:pt x="30180" y="29805"/>
                  <a:pt x="25475" y="32086"/>
                </a:cubicBezTo>
                <a:lnTo>
                  <a:pt x="25182" y="31482"/>
                </a:lnTo>
                <a:cubicBezTo>
                  <a:pt x="23379" y="32346"/>
                  <a:pt x="21442" y="32791"/>
                  <a:pt x="19428" y="32797"/>
                </a:cubicBezTo>
                <a:lnTo>
                  <a:pt x="19428" y="32733"/>
                </a:lnTo>
                <a:cubicBezTo>
                  <a:pt x="26751" y="32701"/>
                  <a:pt x="32701" y="26757"/>
                  <a:pt x="32733" y="19434"/>
                </a:cubicBezTo>
                <a:close/>
                <a:moveTo>
                  <a:pt x="19308" y="0"/>
                </a:moveTo>
                <a:lnTo>
                  <a:pt x="19308" y="5018"/>
                </a:lnTo>
                <a:cubicBezTo>
                  <a:pt x="11426" y="5018"/>
                  <a:pt x="5018" y="11432"/>
                  <a:pt x="5012" y="19314"/>
                </a:cubicBezTo>
                <a:lnTo>
                  <a:pt x="0" y="19314"/>
                </a:lnTo>
                <a:lnTo>
                  <a:pt x="0" y="19434"/>
                </a:lnTo>
                <a:lnTo>
                  <a:pt x="5012" y="19434"/>
                </a:lnTo>
                <a:cubicBezTo>
                  <a:pt x="5042" y="23333"/>
                  <a:pt x="6643" y="26871"/>
                  <a:pt x="9216" y="29438"/>
                </a:cubicBezTo>
                <a:lnTo>
                  <a:pt x="6727" y="31927"/>
                </a:lnTo>
                <a:lnTo>
                  <a:pt x="6809" y="32015"/>
                </a:lnTo>
                <a:lnTo>
                  <a:pt x="9304" y="29520"/>
                </a:lnTo>
                <a:cubicBezTo>
                  <a:pt x="11883" y="32054"/>
                  <a:pt x="15415" y="33616"/>
                  <a:pt x="19308" y="33616"/>
                </a:cubicBezTo>
                <a:lnTo>
                  <a:pt x="19308" y="38742"/>
                </a:lnTo>
                <a:lnTo>
                  <a:pt x="19428" y="38742"/>
                </a:lnTo>
                <a:lnTo>
                  <a:pt x="19428" y="33616"/>
                </a:lnTo>
                <a:cubicBezTo>
                  <a:pt x="27220" y="33553"/>
                  <a:pt x="33546" y="27228"/>
                  <a:pt x="33610" y="19434"/>
                </a:cubicBezTo>
                <a:lnTo>
                  <a:pt x="38736" y="19434"/>
                </a:lnTo>
                <a:lnTo>
                  <a:pt x="38736" y="19314"/>
                </a:lnTo>
                <a:lnTo>
                  <a:pt x="33610" y="19314"/>
                </a:lnTo>
                <a:cubicBezTo>
                  <a:pt x="33610" y="15421"/>
                  <a:pt x="32047" y="11889"/>
                  <a:pt x="29514" y="9310"/>
                </a:cubicBezTo>
                <a:lnTo>
                  <a:pt x="32009" y="6815"/>
                </a:lnTo>
                <a:lnTo>
                  <a:pt x="31927" y="6733"/>
                </a:lnTo>
                <a:lnTo>
                  <a:pt x="29430" y="9222"/>
                </a:lnTo>
                <a:cubicBezTo>
                  <a:pt x="26865" y="6651"/>
                  <a:pt x="23333" y="5050"/>
                  <a:pt x="19428" y="5018"/>
                </a:cubicBezTo>
                <a:lnTo>
                  <a:pt x="19428"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6134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2"/>
          <p:cNvSpPr txBox="1">
            <a:spLocks noGrp="1"/>
          </p:cNvSpPr>
          <p:nvPr>
            <p:ph type="title"/>
          </p:nvPr>
        </p:nvSpPr>
        <p:spPr>
          <a:xfrm>
            <a:off x="330405" y="357077"/>
            <a:ext cx="7757427" cy="841800"/>
          </a:xfrm>
          <a:prstGeom prst="rect">
            <a:avLst/>
          </a:prstGeom>
        </p:spPr>
        <p:txBody>
          <a:bodyPr spcFirstLastPara="1" wrap="square" lIns="91425" tIns="91425" rIns="91425" bIns="91425" anchor="ctr" anchorCtr="0">
            <a:noAutofit/>
          </a:bodyPr>
          <a:lstStyle/>
          <a:p>
            <a:pPr algn="ctr"/>
            <a:r>
              <a:rPr lang="en-US" sz="3600" b="0" dirty="0" smtClean="0"/>
              <a:t>Opportunities and Challenges</a:t>
            </a:r>
            <a:endParaRPr lang="en-US" sz="3200" dirty="0">
              <a:effectLst/>
            </a:endParaRPr>
          </a:p>
        </p:txBody>
      </p:sp>
      <p:pic>
        <p:nvPicPr>
          <p:cNvPr id="5128" name="Picture 8" descr="10 Best Sites Built with Ruby on Rails | by Mindfire Solutions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235" y="1139242"/>
            <a:ext cx="8213565" cy="3479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360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2"/>
          <p:cNvSpPr txBox="1">
            <a:spLocks noGrp="1"/>
          </p:cNvSpPr>
          <p:nvPr>
            <p:ph type="title"/>
          </p:nvPr>
        </p:nvSpPr>
        <p:spPr>
          <a:xfrm>
            <a:off x="330405" y="357077"/>
            <a:ext cx="7757427" cy="841800"/>
          </a:xfrm>
          <a:prstGeom prst="rect">
            <a:avLst/>
          </a:prstGeom>
        </p:spPr>
        <p:txBody>
          <a:bodyPr spcFirstLastPara="1" wrap="square" lIns="91425" tIns="91425" rIns="91425" bIns="91425" anchor="ctr" anchorCtr="0">
            <a:noAutofit/>
          </a:bodyPr>
          <a:lstStyle/>
          <a:p>
            <a:pPr algn="l"/>
            <a:r>
              <a:rPr lang="en-US" sz="3600" b="0" dirty="0" smtClean="0"/>
              <a:t>Opportunities and Challenges</a:t>
            </a:r>
            <a:endParaRPr lang="en-US" sz="3200" dirty="0">
              <a:effectLst/>
            </a:endParaRPr>
          </a:p>
        </p:txBody>
      </p:sp>
      <p:sp>
        <p:nvSpPr>
          <p:cNvPr id="277" name="Google Shape;277;p32"/>
          <p:cNvSpPr txBox="1">
            <a:spLocks noGrp="1"/>
          </p:cNvSpPr>
          <p:nvPr>
            <p:ph type="subTitle" idx="1"/>
          </p:nvPr>
        </p:nvSpPr>
        <p:spPr>
          <a:xfrm>
            <a:off x="330405" y="914400"/>
            <a:ext cx="8948273" cy="3806456"/>
          </a:xfrm>
          <a:prstGeom prst="rect">
            <a:avLst/>
          </a:prstGeom>
        </p:spPr>
        <p:txBody>
          <a:bodyPr spcFirstLastPara="1" wrap="square" lIns="91425" tIns="91425" rIns="91425" bIns="91425" anchor="ctr" anchorCtr="0">
            <a:noAutofit/>
          </a:bodyPr>
          <a:lstStyle/>
          <a:p>
            <a:pPr algn="l"/>
            <a:r>
              <a:rPr lang="en-US" sz="1500" b="1" dirty="0"/>
              <a:t>Opportunities</a:t>
            </a:r>
            <a:r>
              <a:rPr lang="en-US" sz="1500" dirty="0"/>
              <a:t>:</a:t>
            </a:r>
          </a:p>
          <a:p>
            <a:pPr algn="l">
              <a:buFont typeface="Arial" panose="020B0604020202020204" pitchFamily="34" charset="0"/>
              <a:buChar char="•"/>
            </a:pPr>
            <a:r>
              <a:rPr lang="en-US" sz="1500" dirty="0"/>
              <a:t>Growing demand for front-end developers in a variety of industries.</a:t>
            </a:r>
          </a:p>
          <a:p>
            <a:pPr marL="425450" indent="-285750" algn="l">
              <a:buFont typeface="Arial" panose="020B0604020202020204" pitchFamily="34" charset="0"/>
              <a:buChar char="•"/>
            </a:pPr>
            <a:r>
              <a:rPr lang="en-US" sz="1500" dirty="0"/>
              <a:t>The ability to work on exciting and innovative projects using </a:t>
            </a:r>
            <a:r>
              <a:rPr lang="en-US" sz="1500" dirty="0" smtClean="0"/>
              <a:t>cutting-edge technologies</a:t>
            </a:r>
            <a:r>
              <a:rPr lang="en-US" sz="1500" dirty="0"/>
              <a:t>.</a:t>
            </a:r>
          </a:p>
          <a:p>
            <a:pPr algn="l">
              <a:buFont typeface="Arial" panose="020B0604020202020204" pitchFamily="34" charset="0"/>
              <a:buChar char="•"/>
            </a:pPr>
            <a:r>
              <a:rPr lang="en-US" sz="1500" dirty="0"/>
              <a:t>Opportunities to work remotely or as a freelancer.</a:t>
            </a:r>
          </a:p>
          <a:p>
            <a:pPr algn="l">
              <a:buFont typeface="Arial" panose="020B0604020202020204" pitchFamily="34" charset="0"/>
              <a:buChar char="•"/>
            </a:pPr>
            <a:r>
              <a:rPr lang="en-US" sz="1500" dirty="0"/>
              <a:t>Potential for high salaries and career growth</a:t>
            </a:r>
            <a:r>
              <a:rPr lang="en-US" sz="1500" dirty="0" smtClean="0"/>
              <a:t>.</a:t>
            </a:r>
          </a:p>
          <a:p>
            <a:pPr algn="l"/>
            <a:endParaRPr lang="en-US" sz="1500" dirty="0"/>
          </a:p>
          <a:p>
            <a:pPr algn="l"/>
            <a:r>
              <a:rPr lang="en-US" sz="1500" b="1" dirty="0"/>
              <a:t>Challenges</a:t>
            </a:r>
            <a:r>
              <a:rPr lang="en-US" sz="1500" dirty="0"/>
              <a:t>:</a:t>
            </a:r>
          </a:p>
          <a:p>
            <a:pPr algn="l">
              <a:buFont typeface="Arial" panose="020B0604020202020204" pitchFamily="34" charset="0"/>
              <a:buChar char="•"/>
            </a:pPr>
            <a:r>
              <a:rPr lang="en-US" sz="1500" dirty="0"/>
              <a:t>The need to constantly adapt to new technologies and trends.</a:t>
            </a:r>
          </a:p>
          <a:p>
            <a:pPr algn="l">
              <a:buFont typeface="Arial" panose="020B0604020202020204" pitchFamily="34" charset="0"/>
              <a:buChar char="•"/>
            </a:pPr>
            <a:r>
              <a:rPr lang="en-US" sz="1500" dirty="0"/>
              <a:t>The pressure to create engaging and responsive user interfaces that work </a:t>
            </a:r>
            <a:r>
              <a:rPr lang="en-US" sz="1500" dirty="0" smtClean="0"/>
              <a:t>across</a:t>
            </a:r>
          </a:p>
          <a:p>
            <a:pPr algn="l">
              <a:buFont typeface="Arial" panose="020B0604020202020204" pitchFamily="34" charset="0"/>
              <a:buChar char="•"/>
            </a:pPr>
            <a:r>
              <a:rPr lang="en-US" sz="1500" dirty="0" smtClean="0"/>
              <a:t>different </a:t>
            </a:r>
            <a:r>
              <a:rPr lang="en-US" sz="1500" dirty="0"/>
              <a:t>devices and browsers.</a:t>
            </a:r>
          </a:p>
          <a:p>
            <a:pPr algn="l">
              <a:buFont typeface="Arial" panose="020B0604020202020204" pitchFamily="34" charset="0"/>
              <a:buChar char="•"/>
            </a:pPr>
            <a:r>
              <a:rPr lang="en-US" sz="1500" dirty="0"/>
              <a:t>The challenge of collaborating with other developers and stakeholders effectively.</a:t>
            </a:r>
          </a:p>
          <a:p>
            <a:pPr algn="l">
              <a:buFont typeface="Arial" panose="020B0604020202020204" pitchFamily="34" charset="0"/>
              <a:buChar char="•"/>
            </a:pPr>
            <a:r>
              <a:rPr lang="en-US" sz="1500" dirty="0"/>
              <a:t>The need to balance design aesthetics with usability and accessibility.</a:t>
            </a:r>
          </a:p>
          <a:p>
            <a:pPr algn="l">
              <a:buFont typeface="Arial" panose="020B0604020202020204" pitchFamily="34" charset="0"/>
              <a:buChar char="•"/>
            </a:pPr>
            <a:r>
              <a:rPr lang="en-US" sz="1500" dirty="0"/>
              <a:t>The potential for burnout due to long hours or tight deadlines.</a:t>
            </a:r>
          </a:p>
        </p:txBody>
      </p:sp>
      <p:sp>
        <p:nvSpPr>
          <p:cNvPr id="342" name="Google Shape;342;p32"/>
          <p:cNvSpPr/>
          <p:nvPr/>
        </p:nvSpPr>
        <p:spPr>
          <a:xfrm>
            <a:off x="7581177" y="357077"/>
            <a:ext cx="1313828" cy="1314032"/>
          </a:xfrm>
          <a:custGeom>
            <a:avLst/>
            <a:gdLst/>
            <a:ahLst/>
            <a:cxnLst/>
            <a:rect l="l" t="t" r="r" b="b"/>
            <a:pathLst>
              <a:path w="38736" h="38742" extrusionOk="0">
                <a:moveTo>
                  <a:pt x="19308" y="5139"/>
                </a:moveTo>
                <a:lnTo>
                  <a:pt x="19308" y="5456"/>
                </a:lnTo>
                <a:cubicBezTo>
                  <a:pt x="11680" y="5488"/>
                  <a:pt x="5481" y="11687"/>
                  <a:pt x="5449" y="19314"/>
                </a:cubicBezTo>
                <a:lnTo>
                  <a:pt x="5132" y="19314"/>
                </a:lnTo>
                <a:cubicBezTo>
                  <a:pt x="5138" y="11496"/>
                  <a:pt x="11496" y="5139"/>
                  <a:pt x="19308" y="5139"/>
                </a:cubicBezTo>
                <a:close/>
                <a:moveTo>
                  <a:pt x="19308" y="6669"/>
                </a:moveTo>
                <a:lnTo>
                  <a:pt x="19308" y="6713"/>
                </a:lnTo>
                <a:cubicBezTo>
                  <a:pt x="12372" y="6745"/>
                  <a:pt x="6739" y="12379"/>
                  <a:pt x="6707" y="19314"/>
                </a:cubicBezTo>
                <a:lnTo>
                  <a:pt x="6663" y="19314"/>
                </a:lnTo>
                <a:cubicBezTo>
                  <a:pt x="6701" y="12353"/>
                  <a:pt x="12353" y="6701"/>
                  <a:pt x="19308" y="6669"/>
                </a:cubicBezTo>
                <a:close/>
                <a:moveTo>
                  <a:pt x="19308" y="6834"/>
                </a:moveTo>
                <a:lnTo>
                  <a:pt x="19308" y="8143"/>
                </a:lnTo>
                <a:cubicBezTo>
                  <a:pt x="13159" y="8175"/>
                  <a:pt x="8167" y="13167"/>
                  <a:pt x="8136" y="19314"/>
                </a:cubicBezTo>
                <a:lnTo>
                  <a:pt x="6827" y="19314"/>
                </a:lnTo>
                <a:cubicBezTo>
                  <a:pt x="6865" y="12449"/>
                  <a:pt x="12442" y="6866"/>
                  <a:pt x="19308" y="6834"/>
                </a:cubicBezTo>
                <a:close/>
                <a:moveTo>
                  <a:pt x="19428" y="6834"/>
                </a:moveTo>
                <a:cubicBezTo>
                  <a:pt x="26293" y="6866"/>
                  <a:pt x="31869" y="12449"/>
                  <a:pt x="31907" y="19314"/>
                </a:cubicBezTo>
                <a:lnTo>
                  <a:pt x="30599" y="19314"/>
                </a:lnTo>
                <a:cubicBezTo>
                  <a:pt x="30567" y="13167"/>
                  <a:pt x="25575" y="8175"/>
                  <a:pt x="19428" y="8143"/>
                </a:cubicBezTo>
                <a:lnTo>
                  <a:pt x="19428" y="6834"/>
                </a:lnTo>
                <a:close/>
                <a:moveTo>
                  <a:pt x="19428" y="5139"/>
                </a:moveTo>
                <a:cubicBezTo>
                  <a:pt x="23295" y="5171"/>
                  <a:pt x="26801" y="6757"/>
                  <a:pt x="29348" y="9310"/>
                </a:cubicBezTo>
                <a:lnTo>
                  <a:pt x="29037" y="9615"/>
                </a:lnTo>
                <a:lnTo>
                  <a:pt x="29125" y="9699"/>
                </a:lnTo>
                <a:lnTo>
                  <a:pt x="29430" y="9394"/>
                </a:lnTo>
                <a:cubicBezTo>
                  <a:pt x="31939" y="11953"/>
                  <a:pt x="33489" y="15453"/>
                  <a:pt x="33489" y="19314"/>
                </a:cubicBezTo>
                <a:lnTo>
                  <a:pt x="32029" y="19314"/>
                </a:lnTo>
                <a:cubicBezTo>
                  <a:pt x="32009" y="15827"/>
                  <a:pt x="30581" y="12671"/>
                  <a:pt x="28281" y="10391"/>
                </a:cubicBezTo>
                <a:lnTo>
                  <a:pt x="28600" y="10073"/>
                </a:lnTo>
                <a:cubicBezTo>
                  <a:pt x="27557" y="9031"/>
                  <a:pt x="26351" y="8181"/>
                  <a:pt x="25030" y="7539"/>
                </a:cubicBezTo>
                <a:lnTo>
                  <a:pt x="24833" y="7952"/>
                </a:lnTo>
                <a:cubicBezTo>
                  <a:pt x="23195" y="7164"/>
                  <a:pt x="21359" y="6719"/>
                  <a:pt x="19428" y="6713"/>
                </a:cubicBezTo>
                <a:lnTo>
                  <a:pt x="19428" y="5139"/>
                </a:lnTo>
                <a:close/>
                <a:moveTo>
                  <a:pt x="19428" y="8263"/>
                </a:moveTo>
                <a:cubicBezTo>
                  <a:pt x="25505" y="8295"/>
                  <a:pt x="30447" y="13235"/>
                  <a:pt x="30479" y="19314"/>
                </a:cubicBezTo>
                <a:lnTo>
                  <a:pt x="29545" y="19314"/>
                </a:lnTo>
                <a:lnTo>
                  <a:pt x="29545" y="19434"/>
                </a:lnTo>
                <a:lnTo>
                  <a:pt x="30479" y="19434"/>
                </a:lnTo>
                <a:cubicBezTo>
                  <a:pt x="30447" y="25513"/>
                  <a:pt x="25505" y="30447"/>
                  <a:pt x="19428" y="30479"/>
                </a:cubicBezTo>
                <a:lnTo>
                  <a:pt x="19428" y="29552"/>
                </a:lnTo>
                <a:lnTo>
                  <a:pt x="19308" y="29552"/>
                </a:lnTo>
                <a:lnTo>
                  <a:pt x="19308" y="30479"/>
                </a:lnTo>
                <a:cubicBezTo>
                  <a:pt x="13229" y="30447"/>
                  <a:pt x="8289" y="25513"/>
                  <a:pt x="8257" y="19434"/>
                </a:cubicBezTo>
                <a:lnTo>
                  <a:pt x="9190" y="19434"/>
                </a:lnTo>
                <a:lnTo>
                  <a:pt x="9190" y="19314"/>
                </a:lnTo>
                <a:lnTo>
                  <a:pt x="8257" y="19314"/>
                </a:lnTo>
                <a:cubicBezTo>
                  <a:pt x="8289" y="13235"/>
                  <a:pt x="13229" y="8295"/>
                  <a:pt x="19308" y="8263"/>
                </a:cubicBezTo>
                <a:lnTo>
                  <a:pt x="19308" y="9196"/>
                </a:lnTo>
                <a:lnTo>
                  <a:pt x="19428" y="9196"/>
                </a:lnTo>
                <a:lnTo>
                  <a:pt x="19428" y="8263"/>
                </a:lnTo>
                <a:close/>
                <a:moveTo>
                  <a:pt x="8136" y="19434"/>
                </a:moveTo>
                <a:cubicBezTo>
                  <a:pt x="8167" y="25576"/>
                  <a:pt x="13159" y="30567"/>
                  <a:pt x="19308" y="30605"/>
                </a:cubicBezTo>
                <a:lnTo>
                  <a:pt x="19308" y="31907"/>
                </a:lnTo>
                <a:cubicBezTo>
                  <a:pt x="12442" y="31877"/>
                  <a:pt x="6865" y="26300"/>
                  <a:pt x="6827" y="19434"/>
                </a:cubicBezTo>
                <a:close/>
                <a:moveTo>
                  <a:pt x="31907" y="19434"/>
                </a:moveTo>
                <a:cubicBezTo>
                  <a:pt x="31869" y="26300"/>
                  <a:pt x="26293" y="31877"/>
                  <a:pt x="19428" y="31907"/>
                </a:cubicBezTo>
                <a:lnTo>
                  <a:pt x="19428" y="30605"/>
                </a:lnTo>
                <a:cubicBezTo>
                  <a:pt x="25575" y="30567"/>
                  <a:pt x="30567" y="25576"/>
                  <a:pt x="30599" y="19434"/>
                </a:cubicBezTo>
                <a:close/>
                <a:moveTo>
                  <a:pt x="6707" y="19434"/>
                </a:moveTo>
                <a:cubicBezTo>
                  <a:pt x="6739" y="26364"/>
                  <a:pt x="12372" y="31997"/>
                  <a:pt x="19308" y="32029"/>
                </a:cubicBezTo>
                <a:lnTo>
                  <a:pt x="19308" y="32797"/>
                </a:lnTo>
                <a:cubicBezTo>
                  <a:pt x="17783" y="32791"/>
                  <a:pt x="16291" y="32537"/>
                  <a:pt x="14868" y="32029"/>
                </a:cubicBezTo>
                <a:lnTo>
                  <a:pt x="14633" y="32701"/>
                </a:lnTo>
                <a:cubicBezTo>
                  <a:pt x="12645" y="32003"/>
                  <a:pt x="10860" y="30878"/>
                  <a:pt x="9394" y="29438"/>
                </a:cubicBezTo>
                <a:lnTo>
                  <a:pt x="9699" y="29125"/>
                </a:lnTo>
                <a:lnTo>
                  <a:pt x="9609" y="29043"/>
                </a:lnTo>
                <a:lnTo>
                  <a:pt x="9304" y="29348"/>
                </a:lnTo>
                <a:cubicBezTo>
                  <a:pt x="6751" y="26809"/>
                  <a:pt x="5164" y="23303"/>
                  <a:pt x="5132" y="19434"/>
                </a:cubicBezTo>
                <a:close/>
                <a:moveTo>
                  <a:pt x="33489" y="19434"/>
                </a:moveTo>
                <a:cubicBezTo>
                  <a:pt x="33445" y="24998"/>
                  <a:pt x="30180" y="29805"/>
                  <a:pt x="25475" y="32086"/>
                </a:cubicBezTo>
                <a:lnTo>
                  <a:pt x="25182" y="31482"/>
                </a:lnTo>
                <a:cubicBezTo>
                  <a:pt x="23379" y="32346"/>
                  <a:pt x="21442" y="32791"/>
                  <a:pt x="19428" y="32797"/>
                </a:cubicBezTo>
                <a:lnTo>
                  <a:pt x="19428" y="32733"/>
                </a:lnTo>
                <a:cubicBezTo>
                  <a:pt x="26751" y="32701"/>
                  <a:pt x="32701" y="26757"/>
                  <a:pt x="32733" y="19434"/>
                </a:cubicBezTo>
                <a:close/>
                <a:moveTo>
                  <a:pt x="19308" y="0"/>
                </a:moveTo>
                <a:lnTo>
                  <a:pt x="19308" y="5018"/>
                </a:lnTo>
                <a:cubicBezTo>
                  <a:pt x="11426" y="5018"/>
                  <a:pt x="5018" y="11432"/>
                  <a:pt x="5012" y="19314"/>
                </a:cubicBezTo>
                <a:lnTo>
                  <a:pt x="0" y="19314"/>
                </a:lnTo>
                <a:lnTo>
                  <a:pt x="0" y="19434"/>
                </a:lnTo>
                <a:lnTo>
                  <a:pt x="5012" y="19434"/>
                </a:lnTo>
                <a:cubicBezTo>
                  <a:pt x="5042" y="23333"/>
                  <a:pt x="6643" y="26871"/>
                  <a:pt x="9216" y="29438"/>
                </a:cubicBezTo>
                <a:lnTo>
                  <a:pt x="6727" y="31927"/>
                </a:lnTo>
                <a:lnTo>
                  <a:pt x="6809" y="32015"/>
                </a:lnTo>
                <a:lnTo>
                  <a:pt x="9304" y="29520"/>
                </a:lnTo>
                <a:cubicBezTo>
                  <a:pt x="11883" y="32054"/>
                  <a:pt x="15415" y="33616"/>
                  <a:pt x="19308" y="33616"/>
                </a:cubicBezTo>
                <a:lnTo>
                  <a:pt x="19308" y="38742"/>
                </a:lnTo>
                <a:lnTo>
                  <a:pt x="19428" y="38742"/>
                </a:lnTo>
                <a:lnTo>
                  <a:pt x="19428" y="33616"/>
                </a:lnTo>
                <a:cubicBezTo>
                  <a:pt x="27220" y="33553"/>
                  <a:pt x="33546" y="27228"/>
                  <a:pt x="33610" y="19434"/>
                </a:cubicBezTo>
                <a:lnTo>
                  <a:pt x="38736" y="19434"/>
                </a:lnTo>
                <a:lnTo>
                  <a:pt x="38736" y="19314"/>
                </a:lnTo>
                <a:lnTo>
                  <a:pt x="33610" y="19314"/>
                </a:lnTo>
                <a:cubicBezTo>
                  <a:pt x="33610" y="15421"/>
                  <a:pt x="32047" y="11889"/>
                  <a:pt x="29514" y="9310"/>
                </a:cubicBezTo>
                <a:lnTo>
                  <a:pt x="32009" y="6815"/>
                </a:lnTo>
                <a:lnTo>
                  <a:pt x="31927" y="6733"/>
                </a:lnTo>
                <a:lnTo>
                  <a:pt x="29430" y="9222"/>
                </a:lnTo>
                <a:cubicBezTo>
                  <a:pt x="26865" y="6651"/>
                  <a:pt x="23333" y="5050"/>
                  <a:pt x="19428" y="5018"/>
                </a:cubicBezTo>
                <a:lnTo>
                  <a:pt x="19428"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9650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2"/>
          <p:cNvSpPr txBox="1">
            <a:spLocks noGrp="1"/>
          </p:cNvSpPr>
          <p:nvPr>
            <p:ph type="title"/>
          </p:nvPr>
        </p:nvSpPr>
        <p:spPr>
          <a:xfrm>
            <a:off x="330405" y="357077"/>
            <a:ext cx="7757427" cy="841800"/>
          </a:xfrm>
          <a:prstGeom prst="rect">
            <a:avLst/>
          </a:prstGeom>
        </p:spPr>
        <p:txBody>
          <a:bodyPr spcFirstLastPara="1" wrap="square" lIns="91425" tIns="91425" rIns="91425" bIns="91425" anchor="ctr" anchorCtr="0">
            <a:noAutofit/>
          </a:bodyPr>
          <a:lstStyle/>
          <a:p>
            <a:pPr algn="l"/>
            <a:r>
              <a:rPr lang="en-US" sz="3600" b="0" dirty="0" smtClean="0"/>
              <a:t>Resources</a:t>
            </a:r>
            <a:endParaRPr lang="en-US" sz="3200" dirty="0">
              <a:effectLst/>
            </a:endParaRPr>
          </a:p>
        </p:txBody>
      </p:sp>
      <p:sp>
        <p:nvSpPr>
          <p:cNvPr id="277" name="Google Shape;277;p32"/>
          <p:cNvSpPr txBox="1">
            <a:spLocks noGrp="1"/>
          </p:cNvSpPr>
          <p:nvPr>
            <p:ph type="subTitle" idx="1"/>
          </p:nvPr>
        </p:nvSpPr>
        <p:spPr>
          <a:xfrm>
            <a:off x="330405" y="914400"/>
            <a:ext cx="8948273" cy="3806456"/>
          </a:xfrm>
          <a:prstGeom prst="rect">
            <a:avLst/>
          </a:prstGeom>
        </p:spPr>
        <p:txBody>
          <a:bodyPr spcFirstLastPara="1" wrap="square" lIns="91425" tIns="91425" rIns="91425" bIns="91425" anchor="ctr" anchorCtr="0">
            <a:noAutofit/>
          </a:bodyPr>
          <a:lstStyle/>
          <a:p>
            <a:pPr algn="l"/>
            <a:r>
              <a:rPr lang="en-US" sz="1600" dirty="0"/>
              <a:t>H</a:t>
            </a:r>
            <a:r>
              <a:rPr lang="en-US" sz="1600" dirty="0" smtClean="0"/>
              <a:t>ere </a:t>
            </a:r>
            <a:r>
              <a:rPr lang="en-US" sz="1600" dirty="0"/>
              <a:t>are some resources for front-end web development:</a:t>
            </a:r>
          </a:p>
          <a:p>
            <a:pPr algn="l"/>
            <a:endParaRPr lang="en-US" sz="1600" b="1" dirty="0" smtClean="0"/>
          </a:p>
          <a:p>
            <a:pPr algn="l"/>
            <a:r>
              <a:rPr lang="en-US" sz="1600" b="1" dirty="0" smtClean="0"/>
              <a:t>Online </a:t>
            </a:r>
            <a:r>
              <a:rPr lang="en-US" sz="1600" b="1" dirty="0"/>
              <a:t>courses and tutorials:</a:t>
            </a:r>
          </a:p>
          <a:p>
            <a:pPr algn="l">
              <a:buFont typeface="Arial" panose="020B0604020202020204" pitchFamily="34" charset="0"/>
              <a:buChar char="•"/>
            </a:pPr>
            <a:r>
              <a:rPr lang="en-US" sz="1600" dirty="0" err="1"/>
              <a:t>Codecademy</a:t>
            </a:r>
            <a:endParaRPr lang="en-US" sz="1600" dirty="0"/>
          </a:p>
          <a:p>
            <a:pPr algn="l">
              <a:buFont typeface="Arial" panose="020B0604020202020204" pitchFamily="34" charset="0"/>
              <a:buChar char="•"/>
            </a:pPr>
            <a:r>
              <a:rPr lang="en-US" sz="1600" dirty="0" err="1"/>
              <a:t>Udemy</a:t>
            </a:r>
            <a:endParaRPr lang="en-US" sz="1600" dirty="0"/>
          </a:p>
          <a:p>
            <a:pPr algn="l">
              <a:buFont typeface="Arial" panose="020B0604020202020204" pitchFamily="34" charset="0"/>
              <a:buChar char="•"/>
            </a:pPr>
            <a:r>
              <a:rPr lang="en-US" sz="1600" dirty="0"/>
              <a:t>Coursera</a:t>
            </a:r>
          </a:p>
          <a:p>
            <a:pPr algn="l">
              <a:buFont typeface="Arial" panose="020B0604020202020204" pitchFamily="34" charset="0"/>
              <a:buChar char="•"/>
            </a:pPr>
            <a:r>
              <a:rPr lang="en-US" sz="1600" dirty="0" err="1"/>
              <a:t>FreeCodeCamp</a:t>
            </a:r>
            <a:endParaRPr lang="en-US" sz="1600" dirty="0"/>
          </a:p>
          <a:p>
            <a:pPr algn="l">
              <a:buFont typeface="Arial" panose="020B0604020202020204" pitchFamily="34" charset="0"/>
              <a:buChar char="•"/>
            </a:pPr>
            <a:r>
              <a:rPr lang="en-US" sz="1600" dirty="0" smtClean="0"/>
              <a:t>W3Schools</a:t>
            </a:r>
          </a:p>
          <a:p>
            <a:pPr marL="139700" indent="0" algn="l"/>
            <a:endParaRPr lang="en-US" sz="1600" dirty="0"/>
          </a:p>
          <a:p>
            <a:pPr algn="l"/>
            <a:r>
              <a:rPr lang="en-US" sz="1600" b="1" dirty="0"/>
              <a:t>Community forums and Q&amp;A sites:</a:t>
            </a:r>
          </a:p>
          <a:p>
            <a:pPr algn="l">
              <a:buFont typeface="Arial" panose="020B0604020202020204" pitchFamily="34" charset="0"/>
              <a:buChar char="•"/>
            </a:pPr>
            <a:r>
              <a:rPr lang="en-US" sz="1600" dirty="0"/>
              <a:t>Stack Overflow</a:t>
            </a:r>
          </a:p>
          <a:p>
            <a:pPr algn="l">
              <a:buFont typeface="Arial" panose="020B0604020202020204" pitchFamily="34" charset="0"/>
              <a:buChar char="•"/>
            </a:pPr>
            <a:r>
              <a:rPr lang="en-US" sz="1600" dirty="0" err="1"/>
              <a:t>Reddit</a:t>
            </a:r>
            <a:r>
              <a:rPr lang="en-US" sz="1600" dirty="0"/>
              <a:t> </a:t>
            </a:r>
            <a:r>
              <a:rPr lang="en-US" sz="1600" dirty="0" err="1"/>
              <a:t>Webdev</a:t>
            </a:r>
            <a:endParaRPr lang="en-US" sz="1600" dirty="0"/>
          </a:p>
          <a:p>
            <a:pPr algn="l">
              <a:buFont typeface="Arial" panose="020B0604020202020204" pitchFamily="34" charset="0"/>
              <a:buChar char="•"/>
            </a:pPr>
            <a:r>
              <a:rPr lang="en-US" sz="1600" dirty="0"/>
              <a:t>CSS Tricks</a:t>
            </a:r>
          </a:p>
          <a:p>
            <a:pPr algn="l">
              <a:buFont typeface="Arial" panose="020B0604020202020204" pitchFamily="34" charset="0"/>
              <a:buChar char="•"/>
            </a:pPr>
            <a:r>
              <a:rPr lang="en-US" sz="1600" dirty="0" err="1"/>
              <a:t>Sitepoint</a:t>
            </a:r>
            <a:endParaRPr lang="en-US" sz="1600" dirty="0"/>
          </a:p>
        </p:txBody>
      </p:sp>
      <p:sp>
        <p:nvSpPr>
          <p:cNvPr id="342" name="Google Shape;342;p32"/>
          <p:cNvSpPr/>
          <p:nvPr/>
        </p:nvSpPr>
        <p:spPr>
          <a:xfrm>
            <a:off x="7581177" y="357077"/>
            <a:ext cx="1313828" cy="1314032"/>
          </a:xfrm>
          <a:custGeom>
            <a:avLst/>
            <a:gdLst/>
            <a:ahLst/>
            <a:cxnLst/>
            <a:rect l="l" t="t" r="r" b="b"/>
            <a:pathLst>
              <a:path w="38736" h="38742" extrusionOk="0">
                <a:moveTo>
                  <a:pt x="19308" y="5139"/>
                </a:moveTo>
                <a:lnTo>
                  <a:pt x="19308" y="5456"/>
                </a:lnTo>
                <a:cubicBezTo>
                  <a:pt x="11680" y="5488"/>
                  <a:pt x="5481" y="11687"/>
                  <a:pt x="5449" y="19314"/>
                </a:cubicBezTo>
                <a:lnTo>
                  <a:pt x="5132" y="19314"/>
                </a:lnTo>
                <a:cubicBezTo>
                  <a:pt x="5138" y="11496"/>
                  <a:pt x="11496" y="5139"/>
                  <a:pt x="19308" y="5139"/>
                </a:cubicBezTo>
                <a:close/>
                <a:moveTo>
                  <a:pt x="19308" y="6669"/>
                </a:moveTo>
                <a:lnTo>
                  <a:pt x="19308" y="6713"/>
                </a:lnTo>
                <a:cubicBezTo>
                  <a:pt x="12372" y="6745"/>
                  <a:pt x="6739" y="12379"/>
                  <a:pt x="6707" y="19314"/>
                </a:cubicBezTo>
                <a:lnTo>
                  <a:pt x="6663" y="19314"/>
                </a:lnTo>
                <a:cubicBezTo>
                  <a:pt x="6701" y="12353"/>
                  <a:pt x="12353" y="6701"/>
                  <a:pt x="19308" y="6669"/>
                </a:cubicBezTo>
                <a:close/>
                <a:moveTo>
                  <a:pt x="19308" y="6834"/>
                </a:moveTo>
                <a:lnTo>
                  <a:pt x="19308" y="8143"/>
                </a:lnTo>
                <a:cubicBezTo>
                  <a:pt x="13159" y="8175"/>
                  <a:pt x="8167" y="13167"/>
                  <a:pt x="8136" y="19314"/>
                </a:cubicBezTo>
                <a:lnTo>
                  <a:pt x="6827" y="19314"/>
                </a:lnTo>
                <a:cubicBezTo>
                  <a:pt x="6865" y="12449"/>
                  <a:pt x="12442" y="6866"/>
                  <a:pt x="19308" y="6834"/>
                </a:cubicBezTo>
                <a:close/>
                <a:moveTo>
                  <a:pt x="19428" y="6834"/>
                </a:moveTo>
                <a:cubicBezTo>
                  <a:pt x="26293" y="6866"/>
                  <a:pt x="31869" y="12449"/>
                  <a:pt x="31907" y="19314"/>
                </a:cubicBezTo>
                <a:lnTo>
                  <a:pt x="30599" y="19314"/>
                </a:lnTo>
                <a:cubicBezTo>
                  <a:pt x="30567" y="13167"/>
                  <a:pt x="25575" y="8175"/>
                  <a:pt x="19428" y="8143"/>
                </a:cubicBezTo>
                <a:lnTo>
                  <a:pt x="19428" y="6834"/>
                </a:lnTo>
                <a:close/>
                <a:moveTo>
                  <a:pt x="19428" y="5139"/>
                </a:moveTo>
                <a:cubicBezTo>
                  <a:pt x="23295" y="5171"/>
                  <a:pt x="26801" y="6757"/>
                  <a:pt x="29348" y="9310"/>
                </a:cubicBezTo>
                <a:lnTo>
                  <a:pt x="29037" y="9615"/>
                </a:lnTo>
                <a:lnTo>
                  <a:pt x="29125" y="9699"/>
                </a:lnTo>
                <a:lnTo>
                  <a:pt x="29430" y="9394"/>
                </a:lnTo>
                <a:cubicBezTo>
                  <a:pt x="31939" y="11953"/>
                  <a:pt x="33489" y="15453"/>
                  <a:pt x="33489" y="19314"/>
                </a:cubicBezTo>
                <a:lnTo>
                  <a:pt x="32029" y="19314"/>
                </a:lnTo>
                <a:cubicBezTo>
                  <a:pt x="32009" y="15827"/>
                  <a:pt x="30581" y="12671"/>
                  <a:pt x="28281" y="10391"/>
                </a:cubicBezTo>
                <a:lnTo>
                  <a:pt x="28600" y="10073"/>
                </a:lnTo>
                <a:cubicBezTo>
                  <a:pt x="27557" y="9031"/>
                  <a:pt x="26351" y="8181"/>
                  <a:pt x="25030" y="7539"/>
                </a:cubicBezTo>
                <a:lnTo>
                  <a:pt x="24833" y="7952"/>
                </a:lnTo>
                <a:cubicBezTo>
                  <a:pt x="23195" y="7164"/>
                  <a:pt x="21359" y="6719"/>
                  <a:pt x="19428" y="6713"/>
                </a:cubicBezTo>
                <a:lnTo>
                  <a:pt x="19428" y="5139"/>
                </a:lnTo>
                <a:close/>
                <a:moveTo>
                  <a:pt x="19428" y="8263"/>
                </a:moveTo>
                <a:cubicBezTo>
                  <a:pt x="25505" y="8295"/>
                  <a:pt x="30447" y="13235"/>
                  <a:pt x="30479" y="19314"/>
                </a:cubicBezTo>
                <a:lnTo>
                  <a:pt x="29545" y="19314"/>
                </a:lnTo>
                <a:lnTo>
                  <a:pt x="29545" y="19434"/>
                </a:lnTo>
                <a:lnTo>
                  <a:pt x="30479" y="19434"/>
                </a:lnTo>
                <a:cubicBezTo>
                  <a:pt x="30447" y="25513"/>
                  <a:pt x="25505" y="30447"/>
                  <a:pt x="19428" y="30479"/>
                </a:cubicBezTo>
                <a:lnTo>
                  <a:pt x="19428" y="29552"/>
                </a:lnTo>
                <a:lnTo>
                  <a:pt x="19308" y="29552"/>
                </a:lnTo>
                <a:lnTo>
                  <a:pt x="19308" y="30479"/>
                </a:lnTo>
                <a:cubicBezTo>
                  <a:pt x="13229" y="30447"/>
                  <a:pt x="8289" y="25513"/>
                  <a:pt x="8257" y="19434"/>
                </a:cubicBezTo>
                <a:lnTo>
                  <a:pt x="9190" y="19434"/>
                </a:lnTo>
                <a:lnTo>
                  <a:pt x="9190" y="19314"/>
                </a:lnTo>
                <a:lnTo>
                  <a:pt x="8257" y="19314"/>
                </a:lnTo>
                <a:cubicBezTo>
                  <a:pt x="8289" y="13235"/>
                  <a:pt x="13229" y="8295"/>
                  <a:pt x="19308" y="8263"/>
                </a:cubicBezTo>
                <a:lnTo>
                  <a:pt x="19308" y="9196"/>
                </a:lnTo>
                <a:lnTo>
                  <a:pt x="19428" y="9196"/>
                </a:lnTo>
                <a:lnTo>
                  <a:pt x="19428" y="8263"/>
                </a:lnTo>
                <a:close/>
                <a:moveTo>
                  <a:pt x="8136" y="19434"/>
                </a:moveTo>
                <a:cubicBezTo>
                  <a:pt x="8167" y="25576"/>
                  <a:pt x="13159" y="30567"/>
                  <a:pt x="19308" y="30605"/>
                </a:cubicBezTo>
                <a:lnTo>
                  <a:pt x="19308" y="31907"/>
                </a:lnTo>
                <a:cubicBezTo>
                  <a:pt x="12442" y="31877"/>
                  <a:pt x="6865" y="26300"/>
                  <a:pt x="6827" y="19434"/>
                </a:cubicBezTo>
                <a:close/>
                <a:moveTo>
                  <a:pt x="31907" y="19434"/>
                </a:moveTo>
                <a:cubicBezTo>
                  <a:pt x="31869" y="26300"/>
                  <a:pt x="26293" y="31877"/>
                  <a:pt x="19428" y="31907"/>
                </a:cubicBezTo>
                <a:lnTo>
                  <a:pt x="19428" y="30605"/>
                </a:lnTo>
                <a:cubicBezTo>
                  <a:pt x="25575" y="30567"/>
                  <a:pt x="30567" y="25576"/>
                  <a:pt x="30599" y="19434"/>
                </a:cubicBezTo>
                <a:close/>
                <a:moveTo>
                  <a:pt x="6707" y="19434"/>
                </a:moveTo>
                <a:cubicBezTo>
                  <a:pt x="6739" y="26364"/>
                  <a:pt x="12372" y="31997"/>
                  <a:pt x="19308" y="32029"/>
                </a:cubicBezTo>
                <a:lnTo>
                  <a:pt x="19308" y="32797"/>
                </a:lnTo>
                <a:cubicBezTo>
                  <a:pt x="17783" y="32791"/>
                  <a:pt x="16291" y="32537"/>
                  <a:pt x="14868" y="32029"/>
                </a:cubicBezTo>
                <a:lnTo>
                  <a:pt x="14633" y="32701"/>
                </a:lnTo>
                <a:cubicBezTo>
                  <a:pt x="12645" y="32003"/>
                  <a:pt x="10860" y="30878"/>
                  <a:pt x="9394" y="29438"/>
                </a:cubicBezTo>
                <a:lnTo>
                  <a:pt x="9699" y="29125"/>
                </a:lnTo>
                <a:lnTo>
                  <a:pt x="9609" y="29043"/>
                </a:lnTo>
                <a:lnTo>
                  <a:pt x="9304" y="29348"/>
                </a:lnTo>
                <a:cubicBezTo>
                  <a:pt x="6751" y="26809"/>
                  <a:pt x="5164" y="23303"/>
                  <a:pt x="5132" y="19434"/>
                </a:cubicBezTo>
                <a:close/>
                <a:moveTo>
                  <a:pt x="33489" y="19434"/>
                </a:moveTo>
                <a:cubicBezTo>
                  <a:pt x="33445" y="24998"/>
                  <a:pt x="30180" y="29805"/>
                  <a:pt x="25475" y="32086"/>
                </a:cubicBezTo>
                <a:lnTo>
                  <a:pt x="25182" y="31482"/>
                </a:lnTo>
                <a:cubicBezTo>
                  <a:pt x="23379" y="32346"/>
                  <a:pt x="21442" y="32791"/>
                  <a:pt x="19428" y="32797"/>
                </a:cubicBezTo>
                <a:lnTo>
                  <a:pt x="19428" y="32733"/>
                </a:lnTo>
                <a:cubicBezTo>
                  <a:pt x="26751" y="32701"/>
                  <a:pt x="32701" y="26757"/>
                  <a:pt x="32733" y="19434"/>
                </a:cubicBezTo>
                <a:close/>
                <a:moveTo>
                  <a:pt x="19308" y="0"/>
                </a:moveTo>
                <a:lnTo>
                  <a:pt x="19308" y="5018"/>
                </a:lnTo>
                <a:cubicBezTo>
                  <a:pt x="11426" y="5018"/>
                  <a:pt x="5018" y="11432"/>
                  <a:pt x="5012" y="19314"/>
                </a:cubicBezTo>
                <a:lnTo>
                  <a:pt x="0" y="19314"/>
                </a:lnTo>
                <a:lnTo>
                  <a:pt x="0" y="19434"/>
                </a:lnTo>
                <a:lnTo>
                  <a:pt x="5012" y="19434"/>
                </a:lnTo>
                <a:cubicBezTo>
                  <a:pt x="5042" y="23333"/>
                  <a:pt x="6643" y="26871"/>
                  <a:pt x="9216" y="29438"/>
                </a:cubicBezTo>
                <a:lnTo>
                  <a:pt x="6727" y="31927"/>
                </a:lnTo>
                <a:lnTo>
                  <a:pt x="6809" y="32015"/>
                </a:lnTo>
                <a:lnTo>
                  <a:pt x="9304" y="29520"/>
                </a:lnTo>
                <a:cubicBezTo>
                  <a:pt x="11883" y="32054"/>
                  <a:pt x="15415" y="33616"/>
                  <a:pt x="19308" y="33616"/>
                </a:cubicBezTo>
                <a:lnTo>
                  <a:pt x="19308" y="38742"/>
                </a:lnTo>
                <a:lnTo>
                  <a:pt x="19428" y="38742"/>
                </a:lnTo>
                <a:lnTo>
                  <a:pt x="19428" y="33616"/>
                </a:lnTo>
                <a:cubicBezTo>
                  <a:pt x="27220" y="33553"/>
                  <a:pt x="33546" y="27228"/>
                  <a:pt x="33610" y="19434"/>
                </a:cubicBezTo>
                <a:lnTo>
                  <a:pt x="38736" y="19434"/>
                </a:lnTo>
                <a:lnTo>
                  <a:pt x="38736" y="19314"/>
                </a:lnTo>
                <a:lnTo>
                  <a:pt x="33610" y="19314"/>
                </a:lnTo>
                <a:cubicBezTo>
                  <a:pt x="33610" y="15421"/>
                  <a:pt x="32047" y="11889"/>
                  <a:pt x="29514" y="9310"/>
                </a:cubicBezTo>
                <a:lnTo>
                  <a:pt x="32009" y="6815"/>
                </a:lnTo>
                <a:lnTo>
                  <a:pt x="31927" y="6733"/>
                </a:lnTo>
                <a:lnTo>
                  <a:pt x="29430" y="9222"/>
                </a:lnTo>
                <a:cubicBezTo>
                  <a:pt x="26865" y="6651"/>
                  <a:pt x="23333" y="5050"/>
                  <a:pt x="19428" y="5018"/>
                </a:cubicBezTo>
                <a:lnTo>
                  <a:pt x="19428"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340" y="1014093"/>
            <a:ext cx="3505256" cy="3498244"/>
          </a:xfrm>
          <a:prstGeom prst="rect">
            <a:avLst/>
          </a:prstGeom>
        </p:spPr>
      </p:pic>
    </p:spTree>
    <p:extLst>
      <p:ext uri="{BB962C8B-B14F-4D97-AF65-F5344CB8AC3E}">
        <p14:creationId xmlns:p14="http://schemas.microsoft.com/office/powerpoint/2010/main" val="286324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2"/>
          <p:cNvSpPr txBox="1">
            <a:spLocks noGrp="1"/>
          </p:cNvSpPr>
          <p:nvPr>
            <p:ph type="title"/>
          </p:nvPr>
        </p:nvSpPr>
        <p:spPr>
          <a:xfrm>
            <a:off x="330405" y="357077"/>
            <a:ext cx="7757427" cy="841800"/>
          </a:xfrm>
          <a:prstGeom prst="rect">
            <a:avLst/>
          </a:prstGeom>
        </p:spPr>
        <p:txBody>
          <a:bodyPr spcFirstLastPara="1" wrap="square" lIns="91425" tIns="91425" rIns="91425" bIns="91425" anchor="ctr" anchorCtr="0">
            <a:noAutofit/>
          </a:bodyPr>
          <a:lstStyle/>
          <a:p>
            <a:pPr algn="l"/>
            <a:r>
              <a:rPr lang="en-US" sz="3600" b="0" dirty="0" smtClean="0"/>
              <a:t>Resources</a:t>
            </a:r>
            <a:endParaRPr lang="en-US" sz="3200" dirty="0">
              <a:effectLst/>
            </a:endParaRPr>
          </a:p>
        </p:txBody>
      </p:sp>
      <p:sp>
        <p:nvSpPr>
          <p:cNvPr id="277" name="Google Shape;277;p32"/>
          <p:cNvSpPr txBox="1">
            <a:spLocks noGrp="1"/>
          </p:cNvSpPr>
          <p:nvPr>
            <p:ph type="subTitle" idx="1"/>
          </p:nvPr>
        </p:nvSpPr>
        <p:spPr>
          <a:xfrm>
            <a:off x="330405" y="1148316"/>
            <a:ext cx="8395381" cy="3572540"/>
          </a:xfrm>
          <a:prstGeom prst="rect">
            <a:avLst/>
          </a:prstGeom>
        </p:spPr>
        <p:txBody>
          <a:bodyPr spcFirstLastPara="1" wrap="square" lIns="91425" tIns="91425" rIns="91425" bIns="91425" anchor="ctr" anchorCtr="0">
            <a:noAutofit/>
          </a:bodyPr>
          <a:lstStyle/>
          <a:p>
            <a:pPr algn="l"/>
            <a:r>
              <a:rPr lang="en-US" sz="1400" b="1" dirty="0"/>
              <a:t>News and trends websites:</a:t>
            </a:r>
          </a:p>
          <a:p>
            <a:pPr algn="l">
              <a:buFont typeface="Arial" panose="020B0604020202020204" pitchFamily="34" charset="0"/>
              <a:buChar char="•"/>
            </a:pPr>
            <a:r>
              <a:rPr lang="en-US" sz="1400" dirty="0"/>
              <a:t>Smashing Magazine</a:t>
            </a:r>
          </a:p>
          <a:p>
            <a:pPr algn="l">
              <a:buFont typeface="Arial" panose="020B0604020202020204" pitchFamily="34" charset="0"/>
              <a:buChar char="•"/>
            </a:pPr>
            <a:r>
              <a:rPr lang="en-US" sz="1400" dirty="0"/>
              <a:t>A List Apart</a:t>
            </a:r>
          </a:p>
          <a:p>
            <a:pPr algn="l">
              <a:buFont typeface="Arial" panose="020B0604020202020204" pitchFamily="34" charset="0"/>
              <a:buChar char="•"/>
            </a:pPr>
            <a:r>
              <a:rPr lang="en-US" sz="1400" dirty="0"/>
              <a:t>CSS-Tricks</a:t>
            </a:r>
          </a:p>
          <a:p>
            <a:pPr algn="l">
              <a:buFont typeface="Arial" panose="020B0604020202020204" pitchFamily="34" charset="0"/>
              <a:buChar char="•"/>
            </a:pPr>
            <a:r>
              <a:rPr lang="en-US" sz="1400" dirty="0"/>
              <a:t>CSS Weekly</a:t>
            </a:r>
          </a:p>
          <a:p>
            <a:pPr algn="l">
              <a:buFont typeface="Arial" panose="020B0604020202020204" pitchFamily="34" charset="0"/>
              <a:buChar char="•"/>
            </a:pPr>
            <a:r>
              <a:rPr lang="en-US" sz="1400" dirty="0"/>
              <a:t>JavaScript </a:t>
            </a:r>
            <a:r>
              <a:rPr lang="en-US" sz="1400" dirty="0" smtClean="0"/>
              <a:t>Weekly</a:t>
            </a:r>
          </a:p>
          <a:p>
            <a:pPr marL="139700" indent="0" algn="l"/>
            <a:endParaRPr lang="en-US" sz="1400" dirty="0" smtClean="0"/>
          </a:p>
          <a:p>
            <a:pPr algn="l"/>
            <a:r>
              <a:rPr lang="en-US" sz="1400" b="1" dirty="0"/>
              <a:t>Frameworks and libraries:</a:t>
            </a:r>
          </a:p>
          <a:p>
            <a:pPr algn="l">
              <a:buFont typeface="Arial" panose="020B0604020202020204" pitchFamily="34" charset="0"/>
              <a:buChar char="•"/>
            </a:pPr>
            <a:r>
              <a:rPr lang="en-US" sz="1400" dirty="0"/>
              <a:t>React</a:t>
            </a:r>
          </a:p>
          <a:p>
            <a:pPr algn="l">
              <a:buFont typeface="Arial" panose="020B0604020202020204" pitchFamily="34" charset="0"/>
              <a:buChar char="•"/>
            </a:pPr>
            <a:r>
              <a:rPr lang="en-US" sz="1400" dirty="0"/>
              <a:t>Angular</a:t>
            </a:r>
          </a:p>
          <a:p>
            <a:pPr algn="l">
              <a:buFont typeface="Arial" panose="020B0604020202020204" pitchFamily="34" charset="0"/>
              <a:buChar char="•"/>
            </a:pPr>
            <a:r>
              <a:rPr lang="en-US" sz="1400" dirty="0"/>
              <a:t>Vue.js</a:t>
            </a:r>
          </a:p>
          <a:p>
            <a:pPr algn="l">
              <a:buFont typeface="Arial" panose="020B0604020202020204" pitchFamily="34" charset="0"/>
              <a:buChar char="•"/>
            </a:pPr>
            <a:r>
              <a:rPr lang="en-US" sz="1400" dirty="0"/>
              <a:t>Bootstrap</a:t>
            </a:r>
          </a:p>
          <a:p>
            <a:pPr algn="l">
              <a:buFont typeface="Arial" panose="020B0604020202020204" pitchFamily="34" charset="0"/>
              <a:buChar char="•"/>
            </a:pPr>
            <a:r>
              <a:rPr lang="en-US" sz="1400" dirty="0" smtClean="0"/>
              <a:t>Foundation</a:t>
            </a:r>
          </a:p>
          <a:p>
            <a:pPr marL="139700" indent="0" algn="l"/>
            <a:endParaRPr lang="en-US" sz="1400" dirty="0"/>
          </a:p>
          <a:p>
            <a:pPr algn="l"/>
            <a:r>
              <a:rPr lang="en-US" sz="1400" dirty="0" smtClean="0"/>
              <a:t>These </a:t>
            </a:r>
            <a:r>
              <a:rPr lang="en-US" sz="1400" dirty="0"/>
              <a:t>are just a few of the many resources available for front-end web development. </a:t>
            </a:r>
            <a:r>
              <a:rPr lang="en-US" sz="1400" dirty="0" smtClean="0"/>
              <a:t>It's</a:t>
            </a:r>
          </a:p>
          <a:p>
            <a:pPr algn="l"/>
            <a:r>
              <a:rPr lang="en-US" sz="1400" dirty="0" smtClean="0"/>
              <a:t>important </a:t>
            </a:r>
            <a:r>
              <a:rPr lang="en-US" sz="1400" dirty="0"/>
              <a:t>to find the ones that work </a:t>
            </a:r>
            <a:r>
              <a:rPr lang="en-US" sz="1400" dirty="0" smtClean="0"/>
              <a:t>best for </a:t>
            </a:r>
            <a:r>
              <a:rPr lang="en-US" sz="1400" dirty="0"/>
              <a:t>your learning style and goals.</a:t>
            </a:r>
          </a:p>
          <a:p>
            <a:pPr algn="l"/>
            <a:endParaRPr lang="en-US" sz="1400" dirty="0"/>
          </a:p>
        </p:txBody>
      </p:sp>
      <p:sp>
        <p:nvSpPr>
          <p:cNvPr id="342" name="Google Shape;342;p32"/>
          <p:cNvSpPr/>
          <p:nvPr/>
        </p:nvSpPr>
        <p:spPr>
          <a:xfrm>
            <a:off x="7581177" y="357077"/>
            <a:ext cx="1313828" cy="1314032"/>
          </a:xfrm>
          <a:custGeom>
            <a:avLst/>
            <a:gdLst/>
            <a:ahLst/>
            <a:cxnLst/>
            <a:rect l="l" t="t" r="r" b="b"/>
            <a:pathLst>
              <a:path w="38736" h="38742" extrusionOk="0">
                <a:moveTo>
                  <a:pt x="19308" y="5139"/>
                </a:moveTo>
                <a:lnTo>
                  <a:pt x="19308" y="5456"/>
                </a:lnTo>
                <a:cubicBezTo>
                  <a:pt x="11680" y="5488"/>
                  <a:pt x="5481" y="11687"/>
                  <a:pt x="5449" y="19314"/>
                </a:cubicBezTo>
                <a:lnTo>
                  <a:pt x="5132" y="19314"/>
                </a:lnTo>
                <a:cubicBezTo>
                  <a:pt x="5138" y="11496"/>
                  <a:pt x="11496" y="5139"/>
                  <a:pt x="19308" y="5139"/>
                </a:cubicBezTo>
                <a:close/>
                <a:moveTo>
                  <a:pt x="19308" y="6669"/>
                </a:moveTo>
                <a:lnTo>
                  <a:pt x="19308" y="6713"/>
                </a:lnTo>
                <a:cubicBezTo>
                  <a:pt x="12372" y="6745"/>
                  <a:pt x="6739" y="12379"/>
                  <a:pt x="6707" y="19314"/>
                </a:cubicBezTo>
                <a:lnTo>
                  <a:pt x="6663" y="19314"/>
                </a:lnTo>
                <a:cubicBezTo>
                  <a:pt x="6701" y="12353"/>
                  <a:pt x="12353" y="6701"/>
                  <a:pt x="19308" y="6669"/>
                </a:cubicBezTo>
                <a:close/>
                <a:moveTo>
                  <a:pt x="19308" y="6834"/>
                </a:moveTo>
                <a:lnTo>
                  <a:pt x="19308" y="8143"/>
                </a:lnTo>
                <a:cubicBezTo>
                  <a:pt x="13159" y="8175"/>
                  <a:pt x="8167" y="13167"/>
                  <a:pt x="8136" y="19314"/>
                </a:cubicBezTo>
                <a:lnTo>
                  <a:pt x="6827" y="19314"/>
                </a:lnTo>
                <a:cubicBezTo>
                  <a:pt x="6865" y="12449"/>
                  <a:pt x="12442" y="6866"/>
                  <a:pt x="19308" y="6834"/>
                </a:cubicBezTo>
                <a:close/>
                <a:moveTo>
                  <a:pt x="19428" y="6834"/>
                </a:moveTo>
                <a:cubicBezTo>
                  <a:pt x="26293" y="6866"/>
                  <a:pt x="31869" y="12449"/>
                  <a:pt x="31907" y="19314"/>
                </a:cubicBezTo>
                <a:lnTo>
                  <a:pt x="30599" y="19314"/>
                </a:lnTo>
                <a:cubicBezTo>
                  <a:pt x="30567" y="13167"/>
                  <a:pt x="25575" y="8175"/>
                  <a:pt x="19428" y="8143"/>
                </a:cubicBezTo>
                <a:lnTo>
                  <a:pt x="19428" y="6834"/>
                </a:lnTo>
                <a:close/>
                <a:moveTo>
                  <a:pt x="19428" y="5139"/>
                </a:moveTo>
                <a:cubicBezTo>
                  <a:pt x="23295" y="5171"/>
                  <a:pt x="26801" y="6757"/>
                  <a:pt x="29348" y="9310"/>
                </a:cubicBezTo>
                <a:lnTo>
                  <a:pt x="29037" y="9615"/>
                </a:lnTo>
                <a:lnTo>
                  <a:pt x="29125" y="9699"/>
                </a:lnTo>
                <a:lnTo>
                  <a:pt x="29430" y="9394"/>
                </a:lnTo>
                <a:cubicBezTo>
                  <a:pt x="31939" y="11953"/>
                  <a:pt x="33489" y="15453"/>
                  <a:pt x="33489" y="19314"/>
                </a:cubicBezTo>
                <a:lnTo>
                  <a:pt x="32029" y="19314"/>
                </a:lnTo>
                <a:cubicBezTo>
                  <a:pt x="32009" y="15827"/>
                  <a:pt x="30581" y="12671"/>
                  <a:pt x="28281" y="10391"/>
                </a:cubicBezTo>
                <a:lnTo>
                  <a:pt x="28600" y="10073"/>
                </a:lnTo>
                <a:cubicBezTo>
                  <a:pt x="27557" y="9031"/>
                  <a:pt x="26351" y="8181"/>
                  <a:pt x="25030" y="7539"/>
                </a:cubicBezTo>
                <a:lnTo>
                  <a:pt x="24833" y="7952"/>
                </a:lnTo>
                <a:cubicBezTo>
                  <a:pt x="23195" y="7164"/>
                  <a:pt x="21359" y="6719"/>
                  <a:pt x="19428" y="6713"/>
                </a:cubicBezTo>
                <a:lnTo>
                  <a:pt x="19428" y="5139"/>
                </a:lnTo>
                <a:close/>
                <a:moveTo>
                  <a:pt x="19428" y="8263"/>
                </a:moveTo>
                <a:cubicBezTo>
                  <a:pt x="25505" y="8295"/>
                  <a:pt x="30447" y="13235"/>
                  <a:pt x="30479" y="19314"/>
                </a:cubicBezTo>
                <a:lnTo>
                  <a:pt x="29545" y="19314"/>
                </a:lnTo>
                <a:lnTo>
                  <a:pt x="29545" y="19434"/>
                </a:lnTo>
                <a:lnTo>
                  <a:pt x="30479" y="19434"/>
                </a:lnTo>
                <a:cubicBezTo>
                  <a:pt x="30447" y="25513"/>
                  <a:pt x="25505" y="30447"/>
                  <a:pt x="19428" y="30479"/>
                </a:cubicBezTo>
                <a:lnTo>
                  <a:pt x="19428" y="29552"/>
                </a:lnTo>
                <a:lnTo>
                  <a:pt x="19308" y="29552"/>
                </a:lnTo>
                <a:lnTo>
                  <a:pt x="19308" y="30479"/>
                </a:lnTo>
                <a:cubicBezTo>
                  <a:pt x="13229" y="30447"/>
                  <a:pt x="8289" y="25513"/>
                  <a:pt x="8257" y="19434"/>
                </a:cubicBezTo>
                <a:lnTo>
                  <a:pt x="9190" y="19434"/>
                </a:lnTo>
                <a:lnTo>
                  <a:pt x="9190" y="19314"/>
                </a:lnTo>
                <a:lnTo>
                  <a:pt x="8257" y="19314"/>
                </a:lnTo>
                <a:cubicBezTo>
                  <a:pt x="8289" y="13235"/>
                  <a:pt x="13229" y="8295"/>
                  <a:pt x="19308" y="8263"/>
                </a:cubicBezTo>
                <a:lnTo>
                  <a:pt x="19308" y="9196"/>
                </a:lnTo>
                <a:lnTo>
                  <a:pt x="19428" y="9196"/>
                </a:lnTo>
                <a:lnTo>
                  <a:pt x="19428" y="8263"/>
                </a:lnTo>
                <a:close/>
                <a:moveTo>
                  <a:pt x="8136" y="19434"/>
                </a:moveTo>
                <a:cubicBezTo>
                  <a:pt x="8167" y="25576"/>
                  <a:pt x="13159" y="30567"/>
                  <a:pt x="19308" y="30605"/>
                </a:cubicBezTo>
                <a:lnTo>
                  <a:pt x="19308" y="31907"/>
                </a:lnTo>
                <a:cubicBezTo>
                  <a:pt x="12442" y="31877"/>
                  <a:pt x="6865" y="26300"/>
                  <a:pt x="6827" y="19434"/>
                </a:cubicBezTo>
                <a:close/>
                <a:moveTo>
                  <a:pt x="31907" y="19434"/>
                </a:moveTo>
                <a:cubicBezTo>
                  <a:pt x="31869" y="26300"/>
                  <a:pt x="26293" y="31877"/>
                  <a:pt x="19428" y="31907"/>
                </a:cubicBezTo>
                <a:lnTo>
                  <a:pt x="19428" y="30605"/>
                </a:lnTo>
                <a:cubicBezTo>
                  <a:pt x="25575" y="30567"/>
                  <a:pt x="30567" y="25576"/>
                  <a:pt x="30599" y="19434"/>
                </a:cubicBezTo>
                <a:close/>
                <a:moveTo>
                  <a:pt x="6707" y="19434"/>
                </a:moveTo>
                <a:cubicBezTo>
                  <a:pt x="6739" y="26364"/>
                  <a:pt x="12372" y="31997"/>
                  <a:pt x="19308" y="32029"/>
                </a:cubicBezTo>
                <a:lnTo>
                  <a:pt x="19308" y="32797"/>
                </a:lnTo>
                <a:cubicBezTo>
                  <a:pt x="17783" y="32791"/>
                  <a:pt x="16291" y="32537"/>
                  <a:pt x="14868" y="32029"/>
                </a:cubicBezTo>
                <a:lnTo>
                  <a:pt x="14633" y="32701"/>
                </a:lnTo>
                <a:cubicBezTo>
                  <a:pt x="12645" y="32003"/>
                  <a:pt x="10860" y="30878"/>
                  <a:pt x="9394" y="29438"/>
                </a:cubicBezTo>
                <a:lnTo>
                  <a:pt x="9699" y="29125"/>
                </a:lnTo>
                <a:lnTo>
                  <a:pt x="9609" y="29043"/>
                </a:lnTo>
                <a:lnTo>
                  <a:pt x="9304" y="29348"/>
                </a:lnTo>
                <a:cubicBezTo>
                  <a:pt x="6751" y="26809"/>
                  <a:pt x="5164" y="23303"/>
                  <a:pt x="5132" y="19434"/>
                </a:cubicBezTo>
                <a:close/>
                <a:moveTo>
                  <a:pt x="33489" y="19434"/>
                </a:moveTo>
                <a:cubicBezTo>
                  <a:pt x="33445" y="24998"/>
                  <a:pt x="30180" y="29805"/>
                  <a:pt x="25475" y="32086"/>
                </a:cubicBezTo>
                <a:lnTo>
                  <a:pt x="25182" y="31482"/>
                </a:lnTo>
                <a:cubicBezTo>
                  <a:pt x="23379" y="32346"/>
                  <a:pt x="21442" y="32791"/>
                  <a:pt x="19428" y="32797"/>
                </a:cubicBezTo>
                <a:lnTo>
                  <a:pt x="19428" y="32733"/>
                </a:lnTo>
                <a:cubicBezTo>
                  <a:pt x="26751" y="32701"/>
                  <a:pt x="32701" y="26757"/>
                  <a:pt x="32733" y="19434"/>
                </a:cubicBezTo>
                <a:close/>
                <a:moveTo>
                  <a:pt x="19308" y="0"/>
                </a:moveTo>
                <a:lnTo>
                  <a:pt x="19308" y="5018"/>
                </a:lnTo>
                <a:cubicBezTo>
                  <a:pt x="11426" y="5018"/>
                  <a:pt x="5018" y="11432"/>
                  <a:pt x="5012" y="19314"/>
                </a:cubicBezTo>
                <a:lnTo>
                  <a:pt x="0" y="19314"/>
                </a:lnTo>
                <a:lnTo>
                  <a:pt x="0" y="19434"/>
                </a:lnTo>
                <a:lnTo>
                  <a:pt x="5012" y="19434"/>
                </a:lnTo>
                <a:cubicBezTo>
                  <a:pt x="5042" y="23333"/>
                  <a:pt x="6643" y="26871"/>
                  <a:pt x="9216" y="29438"/>
                </a:cubicBezTo>
                <a:lnTo>
                  <a:pt x="6727" y="31927"/>
                </a:lnTo>
                <a:lnTo>
                  <a:pt x="6809" y="32015"/>
                </a:lnTo>
                <a:lnTo>
                  <a:pt x="9304" y="29520"/>
                </a:lnTo>
                <a:cubicBezTo>
                  <a:pt x="11883" y="32054"/>
                  <a:pt x="15415" y="33616"/>
                  <a:pt x="19308" y="33616"/>
                </a:cubicBezTo>
                <a:lnTo>
                  <a:pt x="19308" y="38742"/>
                </a:lnTo>
                <a:lnTo>
                  <a:pt x="19428" y="38742"/>
                </a:lnTo>
                <a:lnTo>
                  <a:pt x="19428" y="33616"/>
                </a:lnTo>
                <a:cubicBezTo>
                  <a:pt x="27220" y="33553"/>
                  <a:pt x="33546" y="27228"/>
                  <a:pt x="33610" y="19434"/>
                </a:cubicBezTo>
                <a:lnTo>
                  <a:pt x="38736" y="19434"/>
                </a:lnTo>
                <a:lnTo>
                  <a:pt x="38736" y="19314"/>
                </a:lnTo>
                <a:lnTo>
                  <a:pt x="33610" y="19314"/>
                </a:lnTo>
                <a:cubicBezTo>
                  <a:pt x="33610" y="15421"/>
                  <a:pt x="32047" y="11889"/>
                  <a:pt x="29514" y="9310"/>
                </a:cubicBezTo>
                <a:lnTo>
                  <a:pt x="32009" y="6815"/>
                </a:lnTo>
                <a:lnTo>
                  <a:pt x="31927" y="6733"/>
                </a:lnTo>
                <a:lnTo>
                  <a:pt x="29430" y="9222"/>
                </a:lnTo>
                <a:cubicBezTo>
                  <a:pt x="26865" y="6651"/>
                  <a:pt x="23333" y="5050"/>
                  <a:pt x="19428" y="5018"/>
                </a:cubicBezTo>
                <a:lnTo>
                  <a:pt x="19428"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500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Contents of this template</a:t>
            </a:r>
            <a:endParaRPr dirty="0"/>
          </a:p>
        </p:txBody>
      </p:sp>
      <p:sp>
        <p:nvSpPr>
          <p:cNvPr id="8" name="Google Shape;215;p29"/>
          <p:cNvSpPr txBox="1">
            <a:spLocks/>
          </p:cNvSpPr>
          <p:nvPr/>
        </p:nvSpPr>
        <p:spPr>
          <a:xfrm>
            <a:off x="720000" y="1079834"/>
            <a:ext cx="4808930" cy="327242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r>
              <a:rPr lang="en-US" sz="1600" dirty="0" smtClean="0">
                <a:solidFill>
                  <a:schemeClr val="bg1"/>
                </a:solidFill>
                <a:latin typeface="Russo One" panose="020B0604020202020204" charset="0"/>
              </a:rPr>
              <a:t>About me</a:t>
            </a:r>
            <a:endParaRPr lang="en-US" sz="1600" dirty="0">
              <a:solidFill>
                <a:schemeClr val="bg1"/>
              </a:solidFill>
              <a:latin typeface="Russo One" panose="020B0604020202020204" charset="0"/>
            </a:endParaRPr>
          </a:p>
          <a:p>
            <a:pPr lvl="1"/>
            <a:r>
              <a:rPr lang="en-US" sz="1600" dirty="0">
                <a:solidFill>
                  <a:schemeClr val="bg1"/>
                </a:solidFill>
                <a:latin typeface="Russo One" panose="020B0604020202020204" charset="0"/>
              </a:rPr>
              <a:t>How you get there?</a:t>
            </a:r>
          </a:p>
          <a:p>
            <a:pPr lvl="1"/>
            <a:r>
              <a:rPr lang="en-US" sz="1600" dirty="0">
                <a:solidFill>
                  <a:schemeClr val="bg1"/>
                </a:solidFill>
                <a:latin typeface="Russo One" panose="020B0604020202020204" charset="0"/>
              </a:rPr>
              <a:t>Why you have chosen this field</a:t>
            </a:r>
          </a:p>
          <a:p>
            <a:pPr lvl="1"/>
            <a:r>
              <a:rPr lang="en-US" sz="1600" dirty="0">
                <a:solidFill>
                  <a:schemeClr val="bg1"/>
                </a:solidFill>
                <a:latin typeface="Russo One" panose="020B0604020202020204" charset="0"/>
              </a:rPr>
              <a:t>Your achievements</a:t>
            </a:r>
          </a:p>
          <a:p>
            <a:pPr lvl="1"/>
            <a:r>
              <a:rPr lang="en-US" sz="1600" dirty="0">
                <a:solidFill>
                  <a:schemeClr val="bg1"/>
                </a:solidFill>
                <a:latin typeface="Russo One" panose="020B0604020202020204" charset="0"/>
              </a:rPr>
              <a:t>Pros and cons of this field</a:t>
            </a:r>
          </a:p>
          <a:p>
            <a:pPr lvl="1"/>
            <a:r>
              <a:rPr lang="en-US" sz="1600" dirty="0">
                <a:solidFill>
                  <a:schemeClr val="bg1"/>
                </a:solidFill>
                <a:latin typeface="Russo One" panose="020B0604020202020204" charset="0"/>
              </a:rPr>
              <a:t>Future trends</a:t>
            </a:r>
          </a:p>
          <a:p>
            <a:pPr lvl="1"/>
            <a:r>
              <a:rPr lang="en-US" sz="1600" dirty="0">
                <a:solidFill>
                  <a:schemeClr val="bg1"/>
                </a:solidFill>
                <a:latin typeface="Russo One" panose="020B0604020202020204" charset="0"/>
              </a:rPr>
              <a:t>Pathways to pursue this field</a:t>
            </a:r>
          </a:p>
          <a:p>
            <a:pPr lvl="1"/>
            <a:r>
              <a:rPr lang="en-US" sz="1600" dirty="0">
                <a:solidFill>
                  <a:schemeClr val="bg1"/>
                </a:solidFill>
                <a:latin typeface="Russo One" panose="020B0604020202020204" charset="0"/>
              </a:rPr>
              <a:t>Do’s and don’ts </a:t>
            </a:r>
          </a:p>
          <a:p>
            <a:pPr lvl="1"/>
            <a:r>
              <a:rPr lang="en-US" sz="1600" dirty="0">
                <a:solidFill>
                  <a:schemeClr val="bg1"/>
                </a:solidFill>
                <a:latin typeface="Russo One" panose="020B0604020202020204" charset="0"/>
              </a:rPr>
              <a:t>Opportunities</a:t>
            </a:r>
          </a:p>
          <a:p>
            <a:pPr lvl="1"/>
            <a:r>
              <a:rPr lang="en-US" sz="1600" dirty="0">
                <a:solidFill>
                  <a:schemeClr val="bg1"/>
                </a:solidFill>
                <a:latin typeface="Russo One" panose="020B0604020202020204" charset="0"/>
              </a:rPr>
              <a:t>Challenges</a:t>
            </a:r>
          </a:p>
          <a:p>
            <a:pPr lvl="1"/>
            <a:r>
              <a:rPr lang="en-US" sz="1600" dirty="0">
                <a:solidFill>
                  <a:schemeClr val="bg1"/>
                </a:solidFill>
                <a:latin typeface="Russo One" panose="020B0604020202020204" charset="0"/>
              </a:rPr>
              <a:t>Resources</a:t>
            </a:r>
          </a:p>
          <a:p>
            <a:pPr lvl="1"/>
            <a:r>
              <a:rPr lang="en-US" sz="1600" dirty="0" smtClean="0">
                <a:solidFill>
                  <a:schemeClr val="bg1"/>
                </a:solidFill>
                <a:latin typeface="Russo One" panose="020B0604020202020204" charset="0"/>
              </a:rPr>
              <a:t>Conclusion</a:t>
            </a:r>
            <a:endParaRPr lang="en-US" sz="1600" dirty="0">
              <a:solidFill>
                <a:schemeClr val="bg1"/>
              </a:solidFill>
              <a:latin typeface="Russo One" panose="020B0604020202020204" charset="0"/>
            </a:endParaRPr>
          </a:p>
        </p:txBody>
      </p:sp>
      <p:pic>
        <p:nvPicPr>
          <p:cNvPr id="4" name="Picture 2" descr="Top 6 Front-End Web Development Tools to Increase Your Productivity in 2020  | Syncfusion Blo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1061" y="1017725"/>
            <a:ext cx="4405867" cy="36934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44"/>
          <p:cNvSpPr txBox="1">
            <a:spLocks noGrp="1"/>
          </p:cNvSpPr>
          <p:nvPr>
            <p:ph type="title"/>
          </p:nvPr>
        </p:nvSpPr>
        <p:spPr>
          <a:xfrm>
            <a:off x="713361" y="858240"/>
            <a:ext cx="3880500" cy="150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Conclusion</a:t>
            </a:r>
            <a:endParaRPr dirty="0"/>
          </a:p>
        </p:txBody>
      </p:sp>
      <p:sp>
        <p:nvSpPr>
          <p:cNvPr id="707" name="Google Shape;707;p44"/>
          <p:cNvSpPr txBox="1">
            <a:spLocks noGrp="1"/>
          </p:cNvSpPr>
          <p:nvPr>
            <p:ph type="body" idx="1"/>
          </p:nvPr>
        </p:nvSpPr>
        <p:spPr>
          <a:xfrm>
            <a:off x="713361" y="2065957"/>
            <a:ext cx="3998667" cy="19865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smtClean="0"/>
              <a:t>Hope this would be a short guide for the one who wants to pursue front-end web development in future and could benefit from the information and experience </a:t>
            </a:r>
            <a:r>
              <a:rPr lang="en-US" sz="1800" dirty="0" smtClean="0"/>
              <a:t>I</a:t>
            </a:r>
            <a:r>
              <a:rPr lang="en" sz="1800" dirty="0" smtClean="0"/>
              <a:t> have shared.</a:t>
            </a:r>
            <a:endParaRPr sz="1800" dirty="0"/>
          </a:p>
        </p:txBody>
      </p:sp>
      <p:grpSp>
        <p:nvGrpSpPr>
          <p:cNvPr id="708" name="Google Shape;708;p44"/>
          <p:cNvGrpSpPr/>
          <p:nvPr/>
        </p:nvGrpSpPr>
        <p:grpSpPr>
          <a:xfrm>
            <a:off x="716475" y="4040573"/>
            <a:ext cx="2700950" cy="136250"/>
            <a:chOff x="4390450" y="1975525"/>
            <a:chExt cx="2700950" cy="136250"/>
          </a:xfrm>
        </p:grpSpPr>
        <p:sp>
          <p:nvSpPr>
            <p:cNvPr id="709" name="Google Shape;709;p44"/>
            <p:cNvSpPr/>
            <p:nvPr/>
          </p:nvSpPr>
          <p:spPr>
            <a:xfrm>
              <a:off x="6919250" y="1975525"/>
              <a:ext cx="172150" cy="136250"/>
            </a:xfrm>
            <a:custGeom>
              <a:avLst/>
              <a:gdLst/>
              <a:ahLst/>
              <a:cxnLst/>
              <a:rect l="l" t="t" r="r" b="b"/>
              <a:pathLst>
                <a:path w="6886" h="5450" extrusionOk="0">
                  <a:moveTo>
                    <a:pt x="1" y="0"/>
                  </a:moveTo>
                  <a:lnTo>
                    <a:pt x="1" y="5449"/>
                  </a:lnTo>
                  <a:lnTo>
                    <a:pt x="6886" y="5449"/>
                  </a:lnTo>
                  <a:lnTo>
                    <a:pt x="6886" y="0"/>
                  </a:lnTo>
                  <a:close/>
                </a:path>
              </a:pathLst>
            </a:custGeom>
            <a:solidFill>
              <a:srgbClr val="FF00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4"/>
            <p:cNvSpPr/>
            <p:nvPr/>
          </p:nvSpPr>
          <p:spPr>
            <a:xfrm>
              <a:off x="6638225" y="1975525"/>
              <a:ext cx="172300" cy="136250"/>
            </a:xfrm>
            <a:custGeom>
              <a:avLst/>
              <a:gdLst/>
              <a:ahLst/>
              <a:cxnLst/>
              <a:rect l="l" t="t" r="r" b="b"/>
              <a:pathLst>
                <a:path w="6892" h="5450" extrusionOk="0">
                  <a:moveTo>
                    <a:pt x="0" y="0"/>
                  </a:moveTo>
                  <a:lnTo>
                    <a:pt x="0" y="5449"/>
                  </a:lnTo>
                  <a:lnTo>
                    <a:pt x="6891" y="5449"/>
                  </a:lnTo>
                  <a:lnTo>
                    <a:pt x="6891" y="0"/>
                  </a:lnTo>
                  <a:close/>
                </a:path>
              </a:pathLst>
            </a:custGeom>
            <a:solidFill>
              <a:srgbClr val="FF19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4"/>
            <p:cNvSpPr/>
            <p:nvPr/>
          </p:nvSpPr>
          <p:spPr>
            <a:xfrm>
              <a:off x="6357325" y="1975525"/>
              <a:ext cx="172150" cy="136250"/>
            </a:xfrm>
            <a:custGeom>
              <a:avLst/>
              <a:gdLst/>
              <a:ahLst/>
              <a:cxnLst/>
              <a:rect l="l" t="t" r="r" b="b"/>
              <a:pathLst>
                <a:path w="6886" h="5450" extrusionOk="0">
                  <a:moveTo>
                    <a:pt x="1" y="0"/>
                  </a:moveTo>
                  <a:lnTo>
                    <a:pt x="1" y="5449"/>
                  </a:lnTo>
                  <a:lnTo>
                    <a:pt x="6886" y="5449"/>
                  </a:lnTo>
                  <a:lnTo>
                    <a:pt x="6886" y="0"/>
                  </a:lnTo>
                  <a:close/>
                </a:path>
              </a:pathLst>
            </a:custGeom>
            <a:solidFill>
              <a:srgbClr val="FF33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4"/>
            <p:cNvSpPr/>
            <p:nvPr/>
          </p:nvSpPr>
          <p:spPr>
            <a:xfrm>
              <a:off x="6076300" y="1975525"/>
              <a:ext cx="172150" cy="136250"/>
            </a:xfrm>
            <a:custGeom>
              <a:avLst/>
              <a:gdLst/>
              <a:ahLst/>
              <a:cxnLst/>
              <a:rect l="l" t="t" r="r" b="b"/>
              <a:pathLst>
                <a:path w="6886" h="5450" extrusionOk="0">
                  <a:moveTo>
                    <a:pt x="1" y="0"/>
                  </a:moveTo>
                  <a:lnTo>
                    <a:pt x="1" y="5449"/>
                  </a:lnTo>
                  <a:lnTo>
                    <a:pt x="6886" y="5449"/>
                  </a:lnTo>
                  <a:lnTo>
                    <a:pt x="6886" y="0"/>
                  </a:lnTo>
                  <a:close/>
                </a:path>
              </a:pathLst>
            </a:custGeom>
            <a:solidFill>
              <a:srgbClr val="FF4C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4"/>
            <p:cNvSpPr/>
            <p:nvPr/>
          </p:nvSpPr>
          <p:spPr>
            <a:xfrm>
              <a:off x="5795275" y="1975525"/>
              <a:ext cx="172300" cy="136250"/>
            </a:xfrm>
            <a:custGeom>
              <a:avLst/>
              <a:gdLst/>
              <a:ahLst/>
              <a:cxnLst/>
              <a:rect l="l" t="t" r="r" b="b"/>
              <a:pathLst>
                <a:path w="6892" h="5450" extrusionOk="0">
                  <a:moveTo>
                    <a:pt x="0" y="0"/>
                  </a:moveTo>
                  <a:lnTo>
                    <a:pt x="0" y="5449"/>
                  </a:lnTo>
                  <a:lnTo>
                    <a:pt x="6891" y="5449"/>
                  </a:lnTo>
                  <a:lnTo>
                    <a:pt x="6891" y="0"/>
                  </a:lnTo>
                  <a:close/>
                </a:path>
              </a:pathLst>
            </a:custGeom>
            <a:solidFill>
              <a:srgbClr val="FF66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4"/>
            <p:cNvSpPr/>
            <p:nvPr/>
          </p:nvSpPr>
          <p:spPr>
            <a:xfrm>
              <a:off x="5514425" y="1975525"/>
              <a:ext cx="172125" cy="136250"/>
            </a:xfrm>
            <a:custGeom>
              <a:avLst/>
              <a:gdLst/>
              <a:ahLst/>
              <a:cxnLst/>
              <a:rect l="l" t="t" r="r" b="b"/>
              <a:pathLst>
                <a:path w="6885" h="5450" extrusionOk="0">
                  <a:moveTo>
                    <a:pt x="1" y="0"/>
                  </a:moveTo>
                  <a:lnTo>
                    <a:pt x="1" y="5449"/>
                  </a:lnTo>
                  <a:lnTo>
                    <a:pt x="6884" y="5449"/>
                  </a:lnTo>
                  <a:lnTo>
                    <a:pt x="6884" y="0"/>
                  </a:lnTo>
                  <a:close/>
                </a:path>
              </a:pathLst>
            </a:custGeom>
            <a:solidFill>
              <a:srgbClr val="FF7F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4"/>
            <p:cNvSpPr/>
            <p:nvPr/>
          </p:nvSpPr>
          <p:spPr>
            <a:xfrm>
              <a:off x="5233400" y="1975525"/>
              <a:ext cx="172250" cy="136250"/>
            </a:xfrm>
            <a:custGeom>
              <a:avLst/>
              <a:gdLst/>
              <a:ahLst/>
              <a:cxnLst/>
              <a:rect l="l" t="t" r="r" b="b"/>
              <a:pathLst>
                <a:path w="6890" h="5450" extrusionOk="0">
                  <a:moveTo>
                    <a:pt x="0" y="0"/>
                  </a:moveTo>
                  <a:lnTo>
                    <a:pt x="0" y="5449"/>
                  </a:lnTo>
                  <a:lnTo>
                    <a:pt x="6890" y="5449"/>
                  </a:lnTo>
                  <a:lnTo>
                    <a:pt x="6890" y="0"/>
                  </a:lnTo>
                  <a:close/>
                </a:path>
              </a:pathLst>
            </a:custGeom>
            <a:solidFill>
              <a:srgbClr val="FF99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4"/>
            <p:cNvSpPr/>
            <p:nvPr/>
          </p:nvSpPr>
          <p:spPr>
            <a:xfrm>
              <a:off x="4952500" y="1975525"/>
              <a:ext cx="172125" cy="136250"/>
            </a:xfrm>
            <a:custGeom>
              <a:avLst/>
              <a:gdLst/>
              <a:ahLst/>
              <a:cxnLst/>
              <a:rect l="l" t="t" r="r" b="b"/>
              <a:pathLst>
                <a:path w="6885" h="5450" extrusionOk="0">
                  <a:moveTo>
                    <a:pt x="1" y="0"/>
                  </a:moveTo>
                  <a:lnTo>
                    <a:pt x="1" y="5449"/>
                  </a:lnTo>
                  <a:lnTo>
                    <a:pt x="6884" y="5449"/>
                  </a:lnTo>
                  <a:lnTo>
                    <a:pt x="6884" y="0"/>
                  </a:lnTo>
                  <a:close/>
                </a:path>
              </a:pathLst>
            </a:custGeom>
            <a:solidFill>
              <a:srgbClr val="FFB2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4"/>
            <p:cNvSpPr/>
            <p:nvPr/>
          </p:nvSpPr>
          <p:spPr>
            <a:xfrm>
              <a:off x="4671475" y="1975525"/>
              <a:ext cx="172125" cy="136250"/>
            </a:xfrm>
            <a:custGeom>
              <a:avLst/>
              <a:gdLst/>
              <a:ahLst/>
              <a:cxnLst/>
              <a:rect l="l" t="t" r="r" b="b"/>
              <a:pathLst>
                <a:path w="6885" h="5450" extrusionOk="0">
                  <a:moveTo>
                    <a:pt x="1" y="0"/>
                  </a:moveTo>
                  <a:lnTo>
                    <a:pt x="1" y="5449"/>
                  </a:lnTo>
                  <a:lnTo>
                    <a:pt x="6884" y="5449"/>
                  </a:lnTo>
                  <a:lnTo>
                    <a:pt x="6884" y="0"/>
                  </a:lnTo>
                  <a:close/>
                </a:path>
              </a:pathLst>
            </a:custGeom>
            <a:solidFill>
              <a:srgbClr val="FFCC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4"/>
            <p:cNvSpPr/>
            <p:nvPr/>
          </p:nvSpPr>
          <p:spPr>
            <a:xfrm>
              <a:off x="4390450" y="1975525"/>
              <a:ext cx="172300" cy="136250"/>
            </a:xfrm>
            <a:custGeom>
              <a:avLst/>
              <a:gdLst/>
              <a:ahLst/>
              <a:cxnLst/>
              <a:rect l="l" t="t" r="r" b="b"/>
              <a:pathLst>
                <a:path w="6892" h="5450" extrusionOk="0">
                  <a:moveTo>
                    <a:pt x="0" y="0"/>
                  </a:moveTo>
                  <a:lnTo>
                    <a:pt x="0" y="5449"/>
                  </a:lnTo>
                  <a:lnTo>
                    <a:pt x="6891" y="5449"/>
                  </a:lnTo>
                  <a:lnTo>
                    <a:pt x="6891" y="0"/>
                  </a:lnTo>
                  <a:close/>
                </a:path>
              </a:pathLst>
            </a:custGeom>
            <a:solidFill>
              <a:srgbClr val="FFE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Making Bid and Proposal Management an Intentional Career Path | Winning the  Busin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1335" y="457724"/>
            <a:ext cx="3829084" cy="4233546"/>
          </a:xfrm>
          <a:prstGeom prst="rect">
            <a:avLst/>
          </a:prstGeom>
          <a:noFill/>
          <a:extLst>
            <a:ext uri="{909E8E84-426E-40DD-AFC4-6F175D3DCCD1}">
              <a14:hiddenFill xmlns:a14="http://schemas.microsoft.com/office/drawing/2010/main">
                <a:solidFill>
                  <a:srgbClr val="FFFFFF"/>
                </a:solidFill>
              </a14:hiddenFill>
            </a:ext>
          </a:extLst>
        </p:spPr>
      </p:pic>
      <p:sp>
        <p:nvSpPr>
          <p:cNvPr id="720" name="Google Shape;720;p44"/>
          <p:cNvSpPr/>
          <p:nvPr/>
        </p:nvSpPr>
        <p:spPr>
          <a:xfrm>
            <a:off x="7297632" y="533263"/>
            <a:ext cx="1313828" cy="1314032"/>
          </a:xfrm>
          <a:custGeom>
            <a:avLst/>
            <a:gdLst/>
            <a:ahLst/>
            <a:cxnLst/>
            <a:rect l="l" t="t" r="r" b="b"/>
            <a:pathLst>
              <a:path w="38736" h="38742" extrusionOk="0">
                <a:moveTo>
                  <a:pt x="19308" y="5139"/>
                </a:moveTo>
                <a:lnTo>
                  <a:pt x="19308" y="5456"/>
                </a:lnTo>
                <a:cubicBezTo>
                  <a:pt x="11680" y="5488"/>
                  <a:pt x="5481" y="11687"/>
                  <a:pt x="5449" y="19314"/>
                </a:cubicBezTo>
                <a:lnTo>
                  <a:pt x="5132" y="19314"/>
                </a:lnTo>
                <a:cubicBezTo>
                  <a:pt x="5138" y="11496"/>
                  <a:pt x="11496" y="5139"/>
                  <a:pt x="19308" y="5139"/>
                </a:cubicBezTo>
                <a:close/>
                <a:moveTo>
                  <a:pt x="19308" y="6669"/>
                </a:moveTo>
                <a:lnTo>
                  <a:pt x="19308" y="6713"/>
                </a:lnTo>
                <a:cubicBezTo>
                  <a:pt x="12372" y="6745"/>
                  <a:pt x="6739" y="12379"/>
                  <a:pt x="6707" y="19314"/>
                </a:cubicBezTo>
                <a:lnTo>
                  <a:pt x="6663" y="19314"/>
                </a:lnTo>
                <a:cubicBezTo>
                  <a:pt x="6701" y="12353"/>
                  <a:pt x="12353" y="6701"/>
                  <a:pt x="19308" y="6669"/>
                </a:cubicBezTo>
                <a:close/>
                <a:moveTo>
                  <a:pt x="19308" y="6834"/>
                </a:moveTo>
                <a:lnTo>
                  <a:pt x="19308" y="8143"/>
                </a:lnTo>
                <a:cubicBezTo>
                  <a:pt x="13159" y="8175"/>
                  <a:pt x="8167" y="13167"/>
                  <a:pt x="8136" y="19314"/>
                </a:cubicBezTo>
                <a:lnTo>
                  <a:pt x="6827" y="19314"/>
                </a:lnTo>
                <a:cubicBezTo>
                  <a:pt x="6865" y="12449"/>
                  <a:pt x="12442" y="6866"/>
                  <a:pt x="19308" y="6834"/>
                </a:cubicBezTo>
                <a:close/>
                <a:moveTo>
                  <a:pt x="19428" y="6834"/>
                </a:moveTo>
                <a:cubicBezTo>
                  <a:pt x="26293" y="6866"/>
                  <a:pt x="31869" y="12449"/>
                  <a:pt x="31907" y="19314"/>
                </a:cubicBezTo>
                <a:lnTo>
                  <a:pt x="30599" y="19314"/>
                </a:lnTo>
                <a:cubicBezTo>
                  <a:pt x="30567" y="13167"/>
                  <a:pt x="25575" y="8175"/>
                  <a:pt x="19428" y="8143"/>
                </a:cubicBezTo>
                <a:lnTo>
                  <a:pt x="19428" y="6834"/>
                </a:lnTo>
                <a:close/>
                <a:moveTo>
                  <a:pt x="19428" y="5139"/>
                </a:moveTo>
                <a:cubicBezTo>
                  <a:pt x="23295" y="5171"/>
                  <a:pt x="26801" y="6757"/>
                  <a:pt x="29348" y="9310"/>
                </a:cubicBezTo>
                <a:lnTo>
                  <a:pt x="29037" y="9615"/>
                </a:lnTo>
                <a:lnTo>
                  <a:pt x="29125" y="9699"/>
                </a:lnTo>
                <a:lnTo>
                  <a:pt x="29430" y="9394"/>
                </a:lnTo>
                <a:cubicBezTo>
                  <a:pt x="31939" y="11953"/>
                  <a:pt x="33489" y="15453"/>
                  <a:pt x="33489" y="19314"/>
                </a:cubicBezTo>
                <a:lnTo>
                  <a:pt x="32029" y="19314"/>
                </a:lnTo>
                <a:cubicBezTo>
                  <a:pt x="32009" y="15827"/>
                  <a:pt x="30581" y="12671"/>
                  <a:pt x="28281" y="10391"/>
                </a:cubicBezTo>
                <a:lnTo>
                  <a:pt x="28600" y="10073"/>
                </a:lnTo>
                <a:cubicBezTo>
                  <a:pt x="27557" y="9031"/>
                  <a:pt x="26351" y="8181"/>
                  <a:pt x="25030" y="7539"/>
                </a:cubicBezTo>
                <a:lnTo>
                  <a:pt x="24833" y="7952"/>
                </a:lnTo>
                <a:cubicBezTo>
                  <a:pt x="23195" y="7164"/>
                  <a:pt x="21359" y="6719"/>
                  <a:pt x="19428" y="6713"/>
                </a:cubicBezTo>
                <a:lnTo>
                  <a:pt x="19428" y="5139"/>
                </a:lnTo>
                <a:close/>
                <a:moveTo>
                  <a:pt x="19428" y="8263"/>
                </a:moveTo>
                <a:cubicBezTo>
                  <a:pt x="25505" y="8295"/>
                  <a:pt x="30447" y="13235"/>
                  <a:pt x="30479" y="19314"/>
                </a:cubicBezTo>
                <a:lnTo>
                  <a:pt x="29545" y="19314"/>
                </a:lnTo>
                <a:lnTo>
                  <a:pt x="29545" y="19434"/>
                </a:lnTo>
                <a:lnTo>
                  <a:pt x="30479" y="19434"/>
                </a:lnTo>
                <a:cubicBezTo>
                  <a:pt x="30447" y="25513"/>
                  <a:pt x="25505" y="30447"/>
                  <a:pt x="19428" y="30479"/>
                </a:cubicBezTo>
                <a:lnTo>
                  <a:pt x="19428" y="29552"/>
                </a:lnTo>
                <a:lnTo>
                  <a:pt x="19308" y="29552"/>
                </a:lnTo>
                <a:lnTo>
                  <a:pt x="19308" y="30479"/>
                </a:lnTo>
                <a:cubicBezTo>
                  <a:pt x="13229" y="30447"/>
                  <a:pt x="8289" y="25513"/>
                  <a:pt x="8257" y="19434"/>
                </a:cubicBezTo>
                <a:lnTo>
                  <a:pt x="9190" y="19434"/>
                </a:lnTo>
                <a:lnTo>
                  <a:pt x="9190" y="19314"/>
                </a:lnTo>
                <a:lnTo>
                  <a:pt x="8257" y="19314"/>
                </a:lnTo>
                <a:cubicBezTo>
                  <a:pt x="8289" y="13235"/>
                  <a:pt x="13229" y="8295"/>
                  <a:pt x="19308" y="8263"/>
                </a:cubicBezTo>
                <a:lnTo>
                  <a:pt x="19308" y="9196"/>
                </a:lnTo>
                <a:lnTo>
                  <a:pt x="19428" y="9196"/>
                </a:lnTo>
                <a:lnTo>
                  <a:pt x="19428" y="8263"/>
                </a:lnTo>
                <a:close/>
                <a:moveTo>
                  <a:pt x="8136" y="19434"/>
                </a:moveTo>
                <a:cubicBezTo>
                  <a:pt x="8167" y="25576"/>
                  <a:pt x="13159" y="30567"/>
                  <a:pt x="19308" y="30605"/>
                </a:cubicBezTo>
                <a:lnTo>
                  <a:pt x="19308" y="31907"/>
                </a:lnTo>
                <a:cubicBezTo>
                  <a:pt x="12442" y="31877"/>
                  <a:pt x="6865" y="26300"/>
                  <a:pt x="6827" y="19434"/>
                </a:cubicBezTo>
                <a:close/>
                <a:moveTo>
                  <a:pt x="31907" y="19434"/>
                </a:moveTo>
                <a:cubicBezTo>
                  <a:pt x="31869" y="26300"/>
                  <a:pt x="26293" y="31877"/>
                  <a:pt x="19428" y="31907"/>
                </a:cubicBezTo>
                <a:lnTo>
                  <a:pt x="19428" y="30605"/>
                </a:lnTo>
                <a:cubicBezTo>
                  <a:pt x="25575" y="30567"/>
                  <a:pt x="30567" y="25576"/>
                  <a:pt x="30599" y="19434"/>
                </a:cubicBezTo>
                <a:close/>
                <a:moveTo>
                  <a:pt x="6707" y="19434"/>
                </a:moveTo>
                <a:cubicBezTo>
                  <a:pt x="6739" y="26364"/>
                  <a:pt x="12372" y="31997"/>
                  <a:pt x="19308" y="32029"/>
                </a:cubicBezTo>
                <a:lnTo>
                  <a:pt x="19308" y="32797"/>
                </a:lnTo>
                <a:cubicBezTo>
                  <a:pt x="17783" y="32791"/>
                  <a:pt x="16291" y="32537"/>
                  <a:pt x="14868" y="32029"/>
                </a:cubicBezTo>
                <a:lnTo>
                  <a:pt x="14633" y="32701"/>
                </a:lnTo>
                <a:cubicBezTo>
                  <a:pt x="12645" y="32003"/>
                  <a:pt x="10860" y="30878"/>
                  <a:pt x="9394" y="29438"/>
                </a:cubicBezTo>
                <a:lnTo>
                  <a:pt x="9699" y="29125"/>
                </a:lnTo>
                <a:lnTo>
                  <a:pt x="9609" y="29043"/>
                </a:lnTo>
                <a:lnTo>
                  <a:pt x="9304" y="29348"/>
                </a:lnTo>
                <a:cubicBezTo>
                  <a:pt x="6751" y="26809"/>
                  <a:pt x="5164" y="23303"/>
                  <a:pt x="5132" y="19434"/>
                </a:cubicBezTo>
                <a:close/>
                <a:moveTo>
                  <a:pt x="33489" y="19434"/>
                </a:moveTo>
                <a:cubicBezTo>
                  <a:pt x="33445" y="24998"/>
                  <a:pt x="30180" y="29805"/>
                  <a:pt x="25475" y="32086"/>
                </a:cubicBezTo>
                <a:lnTo>
                  <a:pt x="25182" y="31482"/>
                </a:lnTo>
                <a:cubicBezTo>
                  <a:pt x="23379" y="32346"/>
                  <a:pt x="21442" y="32791"/>
                  <a:pt x="19428" y="32797"/>
                </a:cubicBezTo>
                <a:lnTo>
                  <a:pt x="19428" y="32733"/>
                </a:lnTo>
                <a:cubicBezTo>
                  <a:pt x="26751" y="32701"/>
                  <a:pt x="32701" y="26757"/>
                  <a:pt x="32733" y="19434"/>
                </a:cubicBezTo>
                <a:close/>
                <a:moveTo>
                  <a:pt x="19308" y="0"/>
                </a:moveTo>
                <a:lnTo>
                  <a:pt x="19308" y="5018"/>
                </a:lnTo>
                <a:cubicBezTo>
                  <a:pt x="11426" y="5018"/>
                  <a:pt x="5018" y="11432"/>
                  <a:pt x="5012" y="19314"/>
                </a:cubicBezTo>
                <a:lnTo>
                  <a:pt x="0" y="19314"/>
                </a:lnTo>
                <a:lnTo>
                  <a:pt x="0" y="19434"/>
                </a:lnTo>
                <a:lnTo>
                  <a:pt x="5012" y="19434"/>
                </a:lnTo>
                <a:cubicBezTo>
                  <a:pt x="5042" y="23333"/>
                  <a:pt x="6643" y="26871"/>
                  <a:pt x="9216" y="29438"/>
                </a:cubicBezTo>
                <a:lnTo>
                  <a:pt x="6727" y="31927"/>
                </a:lnTo>
                <a:lnTo>
                  <a:pt x="6809" y="32015"/>
                </a:lnTo>
                <a:lnTo>
                  <a:pt x="9304" y="29520"/>
                </a:lnTo>
                <a:cubicBezTo>
                  <a:pt x="11883" y="32054"/>
                  <a:pt x="15415" y="33616"/>
                  <a:pt x="19308" y="33616"/>
                </a:cubicBezTo>
                <a:lnTo>
                  <a:pt x="19308" y="38742"/>
                </a:lnTo>
                <a:lnTo>
                  <a:pt x="19428" y="38742"/>
                </a:lnTo>
                <a:lnTo>
                  <a:pt x="19428" y="33616"/>
                </a:lnTo>
                <a:cubicBezTo>
                  <a:pt x="27220" y="33553"/>
                  <a:pt x="33546" y="27228"/>
                  <a:pt x="33610" y="19434"/>
                </a:cubicBezTo>
                <a:lnTo>
                  <a:pt x="38736" y="19434"/>
                </a:lnTo>
                <a:lnTo>
                  <a:pt x="38736" y="19314"/>
                </a:lnTo>
                <a:lnTo>
                  <a:pt x="33610" y="19314"/>
                </a:lnTo>
                <a:cubicBezTo>
                  <a:pt x="33610" y="15421"/>
                  <a:pt x="32047" y="11889"/>
                  <a:pt x="29514" y="9310"/>
                </a:cubicBezTo>
                <a:lnTo>
                  <a:pt x="32009" y="6815"/>
                </a:lnTo>
                <a:lnTo>
                  <a:pt x="31927" y="6733"/>
                </a:lnTo>
                <a:lnTo>
                  <a:pt x="29430" y="9222"/>
                </a:lnTo>
                <a:cubicBezTo>
                  <a:pt x="26865" y="6651"/>
                  <a:pt x="23333" y="5050"/>
                  <a:pt x="19428" y="5018"/>
                </a:cubicBezTo>
                <a:lnTo>
                  <a:pt x="19428"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2"/>
          <p:cNvSpPr txBox="1">
            <a:spLocks noGrp="1"/>
          </p:cNvSpPr>
          <p:nvPr>
            <p:ph type="title"/>
          </p:nvPr>
        </p:nvSpPr>
        <p:spPr>
          <a:xfrm>
            <a:off x="330406" y="357077"/>
            <a:ext cx="41985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About me </a:t>
            </a:r>
            <a:endParaRPr dirty="0">
              <a:solidFill>
                <a:schemeClr val="dk1"/>
              </a:solidFill>
            </a:endParaRPr>
          </a:p>
        </p:txBody>
      </p:sp>
      <p:sp>
        <p:nvSpPr>
          <p:cNvPr id="277" name="Google Shape;277;p32"/>
          <p:cNvSpPr txBox="1">
            <a:spLocks noGrp="1"/>
          </p:cNvSpPr>
          <p:nvPr>
            <p:ph type="subTitle" idx="1"/>
          </p:nvPr>
        </p:nvSpPr>
        <p:spPr>
          <a:xfrm>
            <a:off x="494506" y="1488558"/>
            <a:ext cx="8266722" cy="3515833"/>
          </a:xfrm>
          <a:prstGeom prst="rect">
            <a:avLst/>
          </a:prstGeom>
        </p:spPr>
        <p:txBody>
          <a:bodyPr spcFirstLastPara="1" wrap="square" lIns="91425" tIns="91425" rIns="91425" bIns="91425" anchor="ctr" anchorCtr="0">
            <a:noAutofit/>
          </a:bodyPr>
          <a:lstStyle/>
          <a:p>
            <a:pPr marL="0" lvl="0" indent="0" algn="l">
              <a:spcAft>
                <a:spcPts val="1600"/>
              </a:spcAft>
            </a:pPr>
            <a:r>
              <a:rPr lang="en-US" sz="1400" dirty="0"/>
              <a:t>A passionate and enthusiast front-end </a:t>
            </a:r>
            <a:r>
              <a:rPr lang="en-US" sz="1400" dirty="0" smtClean="0"/>
              <a:t>web developer </a:t>
            </a:r>
            <a:r>
              <a:rPr lang="en-US" sz="1400" dirty="0"/>
              <a:t>having experience on some real time </a:t>
            </a:r>
            <a:r>
              <a:rPr lang="en-US" sz="1400" dirty="0" smtClean="0"/>
              <a:t>projects</a:t>
            </a:r>
            <a:r>
              <a:rPr lang="en-US" sz="1400" dirty="0"/>
              <a:t> </a:t>
            </a:r>
            <a:r>
              <a:rPr lang="en-US" sz="1400" dirty="0" smtClean="0"/>
              <a:t>currently pursuing software engineering at MUET, </a:t>
            </a:r>
            <a:r>
              <a:rPr lang="en-US" sz="1400" dirty="0" err="1" smtClean="0"/>
              <a:t>Jamhsoro</a:t>
            </a:r>
            <a:r>
              <a:rPr lang="en-US" sz="1400" dirty="0" smtClean="0"/>
              <a:t>. </a:t>
            </a:r>
          </a:p>
          <a:p>
            <a:pPr marL="0" lvl="0" indent="0" algn="l">
              <a:spcAft>
                <a:spcPts val="1600"/>
              </a:spcAft>
            </a:pPr>
            <a:r>
              <a:rPr lang="en-US" sz="1400" dirty="0" smtClean="0"/>
              <a:t>Apart from web, in recent times I have started learning flutter which is a hybrid mobile application development framework from Google. Thing that fascinates me to switch from web to flutter is its cross platform development nature which is platform independent. In addition, it incorporates aesthetic and easy to build designs using google material design library.</a:t>
            </a:r>
          </a:p>
          <a:p>
            <a:pPr marL="0" lvl="0" indent="0" algn="l">
              <a:spcAft>
                <a:spcPts val="1600"/>
              </a:spcAft>
            </a:pPr>
            <a:r>
              <a:rPr lang="en-US" sz="1400" dirty="0" smtClean="0"/>
              <a:t> The most cumbersome thing that web development requires is to build everything from scratch and its diverse tools and libraries which keeps updating from time to time. You never know when your current framework will get obsolete and again you have to switch to the new one. Whereas flutter is platform supported by Google and uses built-in, customizable widgets to develop modern layouts efficiently without writing much code. Well predicting trends in today’s developing IT industry is still difficult but you should keep exploring. </a:t>
            </a:r>
          </a:p>
          <a:p>
            <a:pPr marL="0" lvl="0" indent="0" algn="l">
              <a:spcAft>
                <a:spcPts val="1600"/>
              </a:spcAft>
            </a:pPr>
            <a:endParaRPr lang="en-US" sz="1400" dirty="0" smtClean="0"/>
          </a:p>
          <a:p>
            <a:pPr marL="0" lvl="0" indent="0" algn="l">
              <a:spcAft>
                <a:spcPts val="1600"/>
              </a:spcAft>
            </a:pPr>
            <a:endParaRPr sz="1400" dirty="0"/>
          </a:p>
        </p:txBody>
      </p:sp>
      <p:sp>
        <p:nvSpPr>
          <p:cNvPr id="342" name="Google Shape;342;p32"/>
          <p:cNvSpPr/>
          <p:nvPr/>
        </p:nvSpPr>
        <p:spPr>
          <a:xfrm>
            <a:off x="7581177" y="357077"/>
            <a:ext cx="1313828" cy="1314032"/>
          </a:xfrm>
          <a:custGeom>
            <a:avLst/>
            <a:gdLst/>
            <a:ahLst/>
            <a:cxnLst/>
            <a:rect l="l" t="t" r="r" b="b"/>
            <a:pathLst>
              <a:path w="38736" h="38742" extrusionOk="0">
                <a:moveTo>
                  <a:pt x="19308" y="5139"/>
                </a:moveTo>
                <a:lnTo>
                  <a:pt x="19308" y="5456"/>
                </a:lnTo>
                <a:cubicBezTo>
                  <a:pt x="11680" y="5488"/>
                  <a:pt x="5481" y="11687"/>
                  <a:pt x="5449" y="19314"/>
                </a:cubicBezTo>
                <a:lnTo>
                  <a:pt x="5132" y="19314"/>
                </a:lnTo>
                <a:cubicBezTo>
                  <a:pt x="5138" y="11496"/>
                  <a:pt x="11496" y="5139"/>
                  <a:pt x="19308" y="5139"/>
                </a:cubicBezTo>
                <a:close/>
                <a:moveTo>
                  <a:pt x="19308" y="6669"/>
                </a:moveTo>
                <a:lnTo>
                  <a:pt x="19308" y="6713"/>
                </a:lnTo>
                <a:cubicBezTo>
                  <a:pt x="12372" y="6745"/>
                  <a:pt x="6739" y="12379"/>
                  <a:pt x="6707" y="19314"/>
                </a:cubicBezTo>
                <a:lnTo>
                  <a:pt x="6663" y="19314"/>
                </a:lnTo>
                <a:cubicBezTo>
                  <a:pt x="6701" y="12353"/>
                  <a:pt x="12353" y="6701"/>
                  <a:pt x="19308" y="6669"/>
                </a:cubicBezTo>
                <a:close/>
                <a:moveTo>
                  <a:pt x="19308" y="6834"/>
                </a:moveTo>
                <a:lnTo>
                  <a:pt x="19308" y="8143"/>
                </a:lnTo>
                <a:cubicBezTo>
                  <a:pt x="13159" y="8175"/>
                  <a:pt x="8167" y="13167"/>
                  <a:pt x="8136" y="19314"/>
                </a:cubicBezTo>
                <a:lnTo>
                  <a:pt x="6827" y="19314"/>
                </a:lnTo>
                <a:cubicBezTo>
                  <a:pt x="6865" y="12449"/>
                  <a:pt x="12442" y="6866"/>
                  <a:pt x="19308" y="6834"/>
                </a:cubicBezTo>
                <a:close/>
                <a:moveTo>
                  <a:pt x="19428" y="6834"/>
                </a:moveTo>
                <a:cubicBezTo>
                  <a:pt x="26293" y="6866"/>
                  <a:pt x="31869" y="12449"/>
                  <a:pt x="31907" y="19314"/>
                </a:cubicBezTo>
                <a:lnTo>
                  <a:pt x="30599" y="19314"/>
                </a:lnTo>
                <a:cubicBezTo>
                  <a:pt x="30567" y="13167"/>
                  <a:pt x="25575" y="8175"/>
                  <a:pt x="19428" y="8143"/>
                </a:cubicBezTo>
                <a:lnTo>
                  <a:pt x="19428" y="6834"/>
                </a:lnTo>
                <a:close/>
                <a:moveTo>
                  <a:pt x="19428" y="5139"/>
                </a:moveTo>
                <a:cubicBezTo>
                  <a:pt x="23295" y="5171"/>
                  <a:pt x="26801" y="6757"/>
                  <a:pt x="29348" y="9310"/>
                </a:cubicBezTo>
                <a:lnTo>
                  <a:pt x="29037" y="9615"/>
                </a:lnTo>
                <a:lnTo>
                  <a:pt x="29125" y="9699"/>
                </a:lnTo>
                <a:lnTo>
                  <a:pt x="29430" y="9394"/>
                </a:lnTo>
                <a:cubicBezTo>
                  <a:pt x="31939" y="11953"/>
                  <a:pt x="33489" y="15453"/>
                  <a:pt x="33489" y="19314"/>
                </a:cubicBezTo>
                <a:lnTo>
                  <a:pt x="32029" y="19314"/>
                </a:lnTo>
                <a:cubicBezTo>
                  <a:pt x="32009" y="15827"/>
                  <a:pt x="30581" y="12671"/>
                  <a:pt x="28281" y="10391"/>
                </a:cubicBezTo>
                <a:lnTo>
                  <a:pt x="28600" y="10073"/>
                </a:lnTo>
                <a:cubicBezTo>
                  <a:pt x="27557" y="9031"/>
                  <a:pt x="26351" y="8181"/>
                  <a:pt x="25030" y="7539"/>
                </a:cubicBezTo>
                <a:lnTo>
                  <a:pt x="24833" y="7952"/>
                </a:lnTo>
                <a:cubicBezTo>
                  <a:pt x="23195" y="7164"/>
                  <a:pt x="21359" y="6719"/>
                  <a:pt x="19428" y="6713"/>
                </a:cubicBezTo>
                <a:lnTo>
                  <a:pt x="19428" y="5139"/>
                </a:lnTo>
                <a:close/>
                <a:moveTo>
                  <a:pt x="19428" y="8263"/>
                </a:moveTo>
                <a:cubicBezTo>
                  <a:pt x="25505" y="8295"/>
                  <a:pt x="30447" y="13235"/>
                  <a:pt x="30479" y="19314"/>
                </a:cubicBezTo>
                <a:lnTo>
                  <a:pt x="29545" y="19314"/>
                </a:lnTo>
                <a:lnTo>
                  <a:pt x="29545" y="19434"/>
                </a:lnTo>
                <a:lnTo>
                  <a:pt x="30479" y="19434"/>
                </a:lnTo>
                <a:cubicBezTo>
                  <a:pt x="30447" y="25513"/>
                  <a:pt x="25505" y="30447"/>
                  <a:pt x="19428" y="30479"/>
                </a:cubicBezTo>
                <a:lnTo>
                  <a:pt x="19428" y="29552"/>
                </a:lnTo>
                <a:lnTo>
                  <a:pt x="19308" y="29552"/>
                </a:lnTo>
                <a:lnTo>
                  <a:pt x="19308" y="30479"/>
                </a:lnTo>
                <a:cubicBezTo>
                  <a:pt x="13229" y="30447"/>
                  <a:pt x="8289" y="25513"/>
                  <a:pt x="8257" y="19434"/>
                </a:cubicBezTo>
                <a:lnTo>
                  <a:pt x="9190" y="19434"/>
                </a:lnTo>
                <a:lnTo>
                  <a:pt x="9190" y="19314"/>
                </a:lnTo>
                <a:lnTo>
                  <a:pt x="8257" y="19314"/>
                </a:lnTo>
                <a:cubicBezTo>
                  <a:pt x="8289" y="13235"/>
                  <a:pt x="13229" y="8295"/>
                  <a:pt x="19308" y="8263"/>
                </a:cubicBezTo>
                <a:lnTo>
                  <a:pt x="19308" y="9196"/>
                </a:lnTo>
                <a:lnTo>
                  <a:pt x="19428" y="9196"/>
                </a:lnTo>
                <a:lnTo>
                  <a:pt x="19428" y="8263"/>
                </a:lnTo>
                <a:close/>
                <a:moveTo>
                  <a:pt x="8136" y="19434"/>
                </a:moveTo>
                <a:cubicBezTo>
                  <a:pt x="8167" y="25576"/>
                  <a:pt x="13159" y="30567"/>
                  <a:pt x="19308" y="30605"/>
                </a:cubicBezTo>
                <a:lnTo>
                  <a:pt x="19308" y="31907"/>
                </a:lnTo>
                <a:cubicBezTo>
                  <a:pt x="12442" y="31877"/>
                  <a:pt x="6865" y="26300"/>
                  <a:pt x="6827" y="19434"/>
                </a:cubicBezTo>
                <a:close/>
                <a:moveTo>
                  <a:pt x="31907" y="19434"/>
                </a:moveTo>
                <a:cubicBezTo>
                  <a:pt x="31869" y="26300"/>
                  <a:pt x="26293" y="31877"/>
                  <a:pt x="19428" y="31907"/>
                </a:cubicBezTo>
                <a:lnTo>
                  <a:pt x="19428" y="30605"/>
                </a:lnTo>
                <a:cubicBezTo>
                  <a:pt x="25575" y="30567"/>
                  <a:pt x="30567" y="25576"/>
                  <a:pt x="30599" y="19434"/>
                </a:cubicBezTo>
                <a:close/>
                <a:moveTo>
                  <a:pt x="6707" y="19434"/>
                </a:moveTo>
                <a:cubicBezTo>
                  <a:pt x="6739" y="26364"/>
                  <a:pt x="12372" y="31997"/>
                  <a:pt x="19308" y="32029"/>
                </a:cubicBezTo>
                <a:lnTo>
                  <a:pt x="19308" y="32797"/>
                </a:lnTo>
                <a:cubicBezTo>
                  <a:pt x="17783" y="32791"/>
                  <a:pt x="16291" y="32537"/>
                  <a:pt x="14868" y="32029"/>
                </a:cubicBezTo>
                <a:lnTo>
                  <a:pt x="14633" y="32701"/>
                </a:lnTo>
                <a:cubicBezTo>
                  <a:pt x="12645" y="32003"/>
                  <a:pt x="10860" y="30878"/>
                  <a:pt x="9394" y="29438"/>
                </a:cubicBezTo>
                <a:lnTo>
                  <a:pt x="9699" y="29125"/>
                </a:lnTo>
                <a:lnTo>
                  <a:pt x="9609" y="29043"/>
                </a:lnTo>
                <a:lnTo>
                  <a:pt x="9304" y="29348"/>
                </a:lnTo>
                <a:cubicBezTo>
                  <a:pt x="6751" y="26809"/>
                  <a:pt x="5164" y="23303"/>
                  <a:pt x="5132" y="19434"/>
                </a:cubicBezTo>
                <a:close/>
                <a:moveTo>
                  <a:pt x="33489" y="19434"/>
                </a:moveTo>
                <a:cubicBezTo>
                  <a:pt x="33445" y="24998"/>
                  <a:pt x="30180" y="29805"/>
                  <a:pt x="25475" y="32086"/>
                </a:cubicBezTo>
                <a:lnTo>
                  <a:pt x="25182" y="31482"/>
                </a:lnTo>
                <a:cubicBezTo>
                  <a:pt x="23379" y="32346"/>
                  <a:pt x="21442" y="32791"/>
                  <a:pt x="19428" y="32797"/>
                </a:cubicBezTo>
                <a:lnTo>
                  <a:pt x="19428" y="32733"/>
                </a:lnTo>
                <a:cubicBezTo>
                  <a:pt x="26751" y="32701"/>
                  <a:pt x="32701" y="26757"/>
                  <a:pt x="32733" y="19434"/>
                </a:cubicBezTo>
                <a:close/>
                <a:moveTo>
                  <a:pt x="19308" y="0"/>
                </a:moveTo>
                <a:lnTo>
                  <a:pt x="19308" y="5018"/>
                </a:lnTo>
                <a:cubicBezTo>
                  <a:pt x="11426" y="5018"/>
                  <a:pt x="5018" y="11432"/>
                  <a:pt x="5012" y="19314"/>
                </a:cubicBezTo>
                <a:lnTo>
                  <a:pt x="0" y="19314"/>
                </a:lnTo>
                <a:lnTo>
                  <a:pt x="0" y="19434"/>
                </a:lnTo>
                <a:lnTo>
                  <a:pt x="5012" y="19434"/>
                </a:lnTo>
                <a:cubicBezTo>
                  <a:pt x="5042" y="23333"/>
                  <a:pt x="6643" y="26871"/>
                  <a:pt x="9216" y="29438"/>
                </a:cubicBezTo>
                <a:lnTo>
                  <a:pt x="6727" y="31927"/>
                </a:lnTo>
                <a:lnTo>
                  <a:pt x="6809" y="32015"/>
                </a:lnTo>
                <a:lnTo>
                  <a:pt x="9304" y="29520"/>
                </a:lnTo>
                <a:cubicBezTo>
                  <a:pt x="11883" y="32054"/>
                  <a:pt x="15415" y="33616"/>
                  <a:pt x="19308" y="33616"/>
                </a:cubicBezTo>
                <a:lnTo>
                  <a:pt x="19308" y="38742"/>
                </a:lnTo>
                <a:lnTo>
                  <a:pt x="19428" y="38742"/>
                </a:lnTo>
                <a:lnTo>
                  <a:pt x="19428" y="33616"/>
                </a:lnTo>
                <a:cubicBezTo>
                  <a:pt x="27220" y="33553"/>
                  <a:pt x="33546" y="27228"/>
                  <a:pt x="33610" y="19434"/>
                </a:cubicBezTo>
                <a:lnTo>
                  <a:pt x="38736" y="19434"/>
                </a:lnTo>
                <a:lnTo>
                  <a:pt x="38736" y="19314"/>
                </a:lnTo>
                <a:lnTo>
                  <a:pt x="33610" y="19314"/>
                </a:lnTo>
                <a:cubicBezTo>
                  <a:pt x="33610" y="15421"/>
                  <a:pt x="32047" y="11889"/>
                  <a:pt x="29514" y="9310"/>
                </a:cubicBezTo>
                <a:lnTo>
                  <a:pt x="32009" y="6815"/>
                </a:lnTo>
                <a:lnTo>
                  <a:pt x="31927" y="6733"/>
                </a:lnTo>
                <a:lnTo>
                  <a:pt x="29430" y="9222"/>
                </a:lnTo>
                <a:cubicBezTo>
                  <a:pt x="26865" y="6651"/>
                  <a:pt x="23333" y="5050"/>
                  <a:pt x="19428" y="5018"/>
                </a:cubicBezTo>
                <a:lnTo>
                  <a:pt x="19428"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2"/>
          <p:cNvSpPr txBox="1">
            <a:spLocks noGrp="1"/>
          </p:cNvSpPr>
          <p:nvPr>
            <p:ph type="title"/>
          </p:nvPr>
        </p:nvSpPr>
        <p:spPr>
          <a:xfrm>
            <a:off x="330406" y="357077"/>
            <a:ext cx="41985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About me </a:t>
            </a:r>
            <a:endParaRPr dirty="0">
              <a:solidFill>
                <a:schemeClr val="dk1"/>
              </a:solidFill>
            </a:endParaRPr>
          </a:p>
        </p:txBody>
      </p:sp>
      <p:sp>
        <p:nvSpPr>
          <p:cNvPr id="277" name="Google Shape;277;p32"/>
          <p:cNvSpPr txBox="1">
            <a:spLocks noGrp="1"/>
          </p:cNvSpPr>
          <p:nvPr>
            <p:ph type="subTitle" idx="1"/>
          </p:nvPr>
        </p:nvSpPr>
        <p:spPr>
          <a:xfrm>
            <a:off x="494506" y="1198876"/>
            <a:ext cx="8266722" cy="3805515"/>
          </a:xfrm>
          <a:prstGeom prst="rect">
            <a:avLst/>
          </a:prstGeom>
        </p:spPr>
        <p:txBody>
          <a:bodyPr spcFirstLastPara="1" wrap="square" lIns="91425" tIns="91425" rIns="91425" bIns="91425" anchor="ctr" anchorCtr="0">
            <a:noAutofit/>
          </a:bodyPr>
          <a:lstStyle/>
          <a:p>
            <a:pPr marL="0" lvl="0" indent="0" algn="l">
              <a:spcAft>
                <a:spcPts val="1600"/>
              </a:spcAft>
            </a:pPr>
            <a:r>
              <a:rPr lang="en-US" sz="1400" dirty="0" smtClean="0"/>
              <a:t>DevOps is a latest and modern technology that boosts the organization’s ability to deliver applications/ product at high velocity. Understanding the traditional product lifecycle in a typical software house helps me aware of the importance of DevOps. Considering this, it also fascinated me and I started learning DevOps tools and its working on my own. Being a software engineer, you should keep exploring diverse fields and increase your skillsets.</a:t>
            </a:r>
          </a:p>
          <a:p>
            <a:pPr marL="0" lvl="0" indent="0" algn="l">
              <a:spcAft>
                <a:spcPts val="1600"/>
              </a:spcAft>
            </a:pPr>
            <a:r>
              <a:rPr lang="en-US" sz="1400" dirty="0" smtClean="0"/>
              <a:t>Entrepreneurship culture is progressing so rapidly in Pakistan. Considering this, </a:t>
            </a:r>
            <a:r>
              <a:rPr lang="en-US" sz="1400" dirty="0" err="1" smtClean="0"/>
              <a:t>Govt</a:t>
            </a:r>
            <a:r>
              <a:rPr lang="en-US" sz="1400" dirty="0" smtClean="0"/>
              <a:t> of Pakistan had started its initiative to incubate startups under a project named NEP NIC. So following this, me and my teammates had pitched a startup named </a:t>
            </a:r>
            <a:r>
              <a:rPr lang="en-US" sz="1400" dirty="0" err="1" smtClean="0"/>
              <a:t>RentPayy</a:t>
            </a:r>
            <a:r>
              <a:rPr lang="en-US" sz="1400" dirty="0" smtClean="0"/>
              <a:t> at NIC </a:t>
            </a:r>
            <a:r>
              <a:rPr lang="en-US" sz="1400" dirty="0" err="1" smtClean="0"/>
              <a:t>Jamshoro</a:t>
            </a:r>
            <a:r>
              <a:rPr lang="en-US" sz="1400" dirty="0" smtClean="0"/>
              <a:t> and won office space for its 3</a:t>
            </a:r>
            <a:r>
              <a:rPr lang="en-US" sz="1400" baseline="30000" dirty="0" smtClean="0"/>
              <a:t>rd</a:t>
            </a:r>
            <a:r>
              <a:rPr lang="en-US" sz="1400" dirty="0" smtClean="0"/>
              <a:t> cohort, this is where my entrepreneurship journey had started. Throughout this journey, I have learned a lo and understand the dynamics of business and how SAAS startups can progress in Pakistan.</a:t>
            </a:r>
          </a:p>
          <a:p>
            <a:pPr marL="0" lvl="0" indent="0" algn="l">
              <a:spcAft>
                <a:spcPts val="1600"/>
              </a:spcAft>
            </a:pPr>
            <a:endParaRPr lang="en-US" sz="1400" dirty="0" smtClean="0"/>
          </a:p>
          <a:p>
            <a:pPr marL="0" lvl="0" indent="0" algn="l">
              <a:spcAft>
                <a:spcPts val="1600"/>
              </a:spcAft>
            </a:pPr>
            <a:endParaRPr sz="1400" dirty="0"/>
          </a:p>
        </p:txBody>
      </p:sp>
      <p:sp>
        <p:nvSpPr>
          <p:cNvPr id="342" name="Google Shape;342;p32"/>
          <p:cNvSpPr/>
          <p:nvPr/>
        </p:nvSpPr>
        <p:spPr>
          <a:xfrm>
            <a:off x="7581177" y="357077"/>
            <a:ext cx="1313828" cy="1314032"/>
          </a:xfrm>
          <a:custGeom>
            <a:avLst/>
            <a:gdLst/>
            <a:ahLst/>
            <a:cxnLst/>
            <a:rect l="l" t="t" r="r" b="b"/>
            <a:pathLst>
              <a:path w="38736" h="38742" extrusionOk="0">
                <a:moveTo>
                  <a:pt x="19308" y="5139"/>
                </a:moveTo>
                <a:lnTo>
                  <a:pt x="19308" y="5456"/>
                </a:lnTo>
                <a:cubicBezTo>
                  <a:pt x="11680" y="5488"/>
                  <a:pt x="5481" y="11687"/>
                  <a:pt x="5449" y="19314"/>
                </a:cubicBezTo>
                <a:lnTo>
                  <a:pt x="5132" y="19314"/>
                </a:lnTo>
                <a:cubicBezTo>
                  <a:pt x="5138" y="11496"/>
                  <a:pt x="11496" y="5139"/>
                  <a:pt x="19308" y="5139"/>
                </a:cubicBezTo>
                <a:close/>
                <a:moveTo>
                  <a:pt x="19308" y="6669"/>
                </a:moveTo>
                <a:lnTo>
                  <a:pt x="19308" y="6713"/>
                </a:lnTo>
                <a:cubicBezTo>
                  <a:pt x="12372" y="6745"/>
                  <a:pt x="6739" y="12379"/>
                  <a:pt x="6707" y="19314"/>
                </a:cubicBezTo>
                <a:lnTo>
                  <a:pt x="6663" y="19314"/>
                </a:lnTo>
                <a:cubicBezTo>
                  <a:pt x="6701" y="12353"/>
                  <a:pt x="12353" y="6701"/>
                  <a:pt x="19308" y="6669"/>
                </a:cubicBezTo>
                <a:close/>
                <a:moveTo>
                  <a:pt x="19308" y="6834"/>
                </a:moveTo>
                <a:lnTo>
                  <a:pt x="19308" y="8143"/>
                </a:lnTo>
                <a:cubicBezTo>
                  <a:pt x="13159" y="8175"/>
                  <a:pt x="8167" y="13167"/>
                  <a:pt x="8136" y="19314"/>
                </a:cubicBezTo>
                <a:lnTo>
                  <a:pt x="6827" y="19314"/>
                </a:lnTo>
                <a:cubicBezTo>
                  <a:pt x="6865" y="12449"/>
                  <a:pt x="12442" y="6866"/>
                  <a:pt x="19308" y="6834"/>
                </a:cubicBezTo>
                <a:close/>
                <a:moveTo>
                  <a:pt x="19428" y="6834"/>
                </a:moveTo>
                <a:cubicBezTo>
                  <a:pt x="26293" y="6866"/>
                  <a:pt x="31869" y="12449"/>
                  <a:pt x="31907" y="19314"/>
                </a:cubicBezTo>
                <a:lnTo>
                  <a:pt x="30599" y="19314"/>
                </a:lnTo>
                <a:cubicBezTo>
                  <a:pt x="30567" y="13167"/>
                  <a:pt x="25575" y="8175"/>
                  <a:pt x="19428" y="8143"/>
                </a:cubicBezTo>
                <a:lnTo>
                  <a:pt x="19428" y="6834"/>
                </a:lnTo>
                <a:close/>
                <a:moveTo>
                  <a:pt x="19428" y="5139"/>
                </a:moveTo>
                <a:cubicBezTo>
                  <a:pt x="23295" y="5171"/>
                  <a:pt x="26801" y="6757"/>
                  <a:pt x="29348" y="9310"/>
                </a:cubicBezTo>
                <a:lnTo>
                  <a:pt x="29037" y="9615"/>
                </a:lnTo>
                <a:lnTo>
                  <a:pt x="29125" y="9699"/>
                </a:lnTo>
                <a:lnTo>
                  <a:pt x="29430" y="9394"/>
                </a:lnTo>
                <a:cubicBezTo>
                  <a:pt x="31939" y="11953"/>
                  <a:pt x="33489" y="15453"/>
                  <a:pt x="33489" y="19314"/>
                </a:cubicBezTo>
                <a:lnTo>
                  <a:pt x="32029" y="19314"/>
                </a:lnTo>
                <a:cubicBezTo>
                  <a:pt x="32009" y="15827"/>
                  <a:pt x="30581" y="12671"/>
                  <a:pt x="28281" y="10391"/>
                </a:cubicBezTo>
                <a:lnTo>
                  <a:pt x="28600" y="10073"/>
                </a:lnTo>
                <a:cubicBezTo>
                  <a:pt x="27557" y="9031"/>
                  <a:pt x="26351" y="8181"/>
                  <a:pt x="25030" y="7539"/>
                </a:cubicBezTo>
                <a:lnTo>
                  <a:pt x="24833" y="7952"/>
                </a:lnTo>
                <a:cubicBezTo>
                  <a:pt x="23195" y="7164"/>
                  <a:pt x="21359" y="6719"/>
                  <a:pt x="19428" y="6713"/>
                </a:cubicBezTo>
                <a:lnTo>
                  <a:pt x="19428" y="5139"/>
                </a:lnTo>
                <a:close/>
                <a:moveTo>
                  <a:pt x="19428" y="8263"/>
                </a:moveTo>
                <a:cubicBezTo>
                  <a:pt x="25505" y="8295"/>
                  <a:pt x="30447" y="13235"/>
                  <a:pt x="30479" y="19314"/>
                </a:cubicBezTo>
                <a:lnTo>
                  <a:pt x="29545" y="19314"/>
                </a:lnTo>
                <a:lnTo>
                  <a:pt x="29545" y="19434"/>
                </a:lnTo>
                <a:lnTo>
                  <a:pt x="30479" y="19434"/>
                </a:lnTo>
                <a:cubicBezTo>
                  <a:pt x="30447" y="25513"/>
                  <a:pt x="25505" y="30447"/>
                  <a:pt x="19428" y="30479"/>
                </a:cubicBezTo>
                <a:lnTo>
                  <a:pt x="19428" y="29552"/>
                </a:lnTo>
                <a:lnTo>
                  <a:pt x="19308" y="29552"/>
                </a:lnTo>
                <a:lnTo>
                  <a:pt x="19308" y="30479"/>
                </a:lnTo>
                <a:cubicBezTo>
                  <a:pt x="13229" y="30447"/>
                  <a:pt x="8289" y="25513"/>
                  <a:pt x="8257" y="19434"/>
                </a:cubicBezTo>
                <a:lnTo>
                  <a:pt x="9190" y="19434"/>
                </a:lnTo>
                <a:lnTo>
                  <a:pt x="9190" y="19314"/>
                </a:lnTo>
                <a:lnTo>
                  <a:pt x="8257" y="19314"/>
                </a:lnTo>
                <a:cubicBezTo>
                  <a:pt x="8289" y="13235"/>
                  <a:pt x="13229" y="8295"/>
                  <a:pt x="19308" y="8263"/>
                </a:cubicBezTo>
                <a:lnTo>
                  <a:pt x="19308" y="9196"/>
                </a:lnTo>
                <a:lnTo>
                  <a:pt x="19428" y="9196"/>
                </a:lnTo>
                <a:lnTo>
                  <a:pt x="19428" y="8263"/>
                </a:lnTo>
                <a:close/>
                <a:moveTo>
                  <a:pt x="8136" y="19434"/>
                </a:moveTo>
                <a:cubicBezTo>
                  <a:pt x="8167" y="25576"/>
                  <a:pt x="13159" y="30567"/>
                  <a:pt x="19308" y="30605"/>
                </a:cubicBezTo>
                <a:lnTo>
                  <a:pt x="19308" y="31907"/>
                </a:lnTo>
                <a:cubicBezTo>
                  <a:pt x="12442" y="31877"/>
                  <a:pt x="6865" y="26300"/>
                  <a:pt x="6827" y="19434"/>
                </a:cubicBezTo>
                <a:close/>
                <a:moveTo>
                  <a:pt x="31907" y="19434"/>
                </a:moveTo>
                <a:cubicBezTo>
                  <a:pt x="31869" y="26300"/>
                  <a:pt x="26293" y="31877"/>
                  <a:pt x="19428" y="31907"/>
                </a:cubicBezTo>
                <a:lnTo>
                  <a:pt x="19428" y="30605"/>
                </a:lnTo>
                <a:cubicBezTo>
                  <a:pt x="25575" y="30567"/>
                  <a:pt x="30567" y="25576"/>
                  <a:pt x="30599" y="19434"/>
                </a:cubicBezTo>
                <a:close/>
                <a:moveTo>
                  <a:pt x="6707" y="19434"/>
                </a:moveTo>
                <a:cubicBezTo>
                  <a:pt x="6739" y="26364"/>
                  <a:pt x="12372" y="31997"/>
                  <a:pt x="19308" y="32029"/>
                </a:cubicBezTo>
                <a:lnTo>
                  <a:pt x="19308" y="32797"/>
                </a:lnTo>
                <a:cubicBezTo>
                  <a:pt x="17783" y="32791"/>
                  <a:pt x="16291" y="32537"/>
                  <a:pt x="14868" y="32029"/>
                </a:cubicBezTo>
                <a:lnTo>
                  <a:pt x="14633" y="32701"/>
                </a:lnTo>
                <a:cubicBezTo>
                  <a:pt x="12645" y="32003"/>
                  <a:pt x="10860" y="30878"/>
                  <a:pt x="9394" y="29438"/>
                </a:cubicBezTo>
                <a:lnTo>
                  <a:pt x="9699" y="29125"/>
                </a:lnTo>
                <a:lnTo>
                  <a:pt x="9609" y="29043"/>
                </a:lnTo>
                <a:lnTo>
                  <a:pt x="9304" y="29348"/>
                </a:lnTo>
                <a:cubicBezTo>
                  <a:pt x="6751" y="26809"/>
                  <a:pt x="5164" y="23303"/>
                  <a:pt x="5132" y="19434"/>
                </a:cubicBezTo>
                <a:close/>
                <a:moveTo>
                  <a:pt x="33489" y="19434"/>
                </a:moveTo>
                <a:cubicBezTo>
                  <a:pt x="33445" y="24998"/>
                  <a:pt x="30180" y="29805"/>
                  <a:pt x="25475" y="32086"/>
                </a:cubicBezTo>
                <a:lnTo>
                  <a:pt x="25182" y="31482"/>
                </a:lnTo>
                <a:cubicBezTo>
                  <a:pt x="23379" y="32346"/>
                  <a:pt x="21442" y="32791"/>
                  <a:pt x="19428" y="32797"/>
                </a:cubicBezTo>
                <a:lnTo>
                  <a:pt x="19428" y="32733"/>
                </a:lnTo>
                <a:cubicBezTo>
                  <a:pt x="26751" y="32701"/>
                  <a:pt x="32701" y="26757"/>
                  <a:pt x="32733" y="19434"/>
                </a:cubicBezTo>
                <a:close/>
                <a:moveTo>
                  <a:pt x="19308" y="0"/>
                </a:moveTo>
                <a:lnTo>
                  <a:pt x="19308" y="5018"/>
                </a:lnTo>
                <a:cubicBezTo>
                  <a:pt x="11426" y="5018"/>
                  <a:pt x="5018" y="11432"/>
                  <a:pt x="5012" y="19314"/>
                </a:cubicBezTo>
                <a:lnTo>
                  <a:pt x="0" y="19314"/>
                </a:lnTo>
                <a:lnTo>
                  <a:pt x="0" y="19434"/>
                </a:lnTo>
                <a:lnTo>
                  <a:pt x="5012" y="19434"/>
                </a:lnTo>
                <a:cubicBezTo>
                  <a:pt x="5042" y="23333"/>
                  <a:pt x="6643" y="26871"/>
                  <a:pt x="9216" y="29438"/>
                </a:cubicBezTo>
                <a:lnTo>
                  <a:pt x="6727" y="31927"/>
                </a:lnTo>
                <a:lnTo>
                  <a:pt x="6809" y="32015"/>
                </a:lnTo>
                <a:lnTo>
                  <a:pt x="9304" y="29520"/>
                </a:lnTo>
                <a:cubicBezTo>
                  <a:pt x="11883" y="32054"/>
                  <a:pt x="15415" y="33616"/>
                  <a:pt x="19308" y="33616"/>
                </a:cubicBezTo>
                <a:lnTo>
                  <a:pt x="19308" y="38742"/>
                </a:lnTo>
                <a:lnTo>
                  <a:pt x="19428" y="38742"/>
                </a:lnTo>
                <a:lnTo>
                  <a:pt x="19428" y="33616"/>
                </a:lnTo>
                <a:cubicBezTo>
                  <a:pt x="27220" y="33553"/>
                  <a:pt x="33546" y="27228"/>
                  <a:pt x="33610" y="19434"/>
                </a:cubicBezTo>
                <a:lnTo>
                  <a:pt x="38736" y="19434"/>
                </a:lnTo>
                <a:lnTo>
                  <a:pt x="38736" y="19314"/>
                </a:lnTo>
                <a:lnTo>
                  <a:pt x="33610" y="19314"/>
                </a:lnTo>
                <a:cubicBezTo>
                  <a:pt x="33610" y="15421"/>
                  <a:pt x="32047" y="11889"/>
                  <a:pt x="29514" y="9310"/>
                </a:cubicBezTo>
                <a:lnTo>
                  <a:pt x="32009" y="6815"/>
                </a:lnTo>
                <a:lnTo>
                  <a:pt x="31927" y="6733"/>
                </a:lnTo>
                <a:lnTo>
                  <a:pt x="29430" y="9222"/>
                </a:lnTo>
                <a:cubicBezTo>
                  <a:pt x="26865" y="6651"/>
                  <a:pt x="23333" y="5050"/>
                  <a:pt x="19428" y="5018"/>
                </a:cubicBezTo>
                <a:lnTo>
                  <a:pt x="19428"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1853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2"/>
          <p:cNvSpPr txBox="1">
            <a:spLocks noGrp="1"/>
          </p:cNvSpPr>
          <p:nvPr>
            <p:ph type="title"/>
          </p:nvPr>
        </p:nvSpPr>
        <p:spPr>
          <a:xfrm>
            <a:off x="330405" y="357077"/>
            <a:ext cx="7757427"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smtClean="0"/>
              <a:t>How you Get There?</a:t>
            </a:r>
            <a:endParaRPr sz="4800" dirty="0">
              <a:solidFill>
                <a:schemeClr val="dk1"/>
              </a:solidFill>
            </a:endParaRPr>
          </a:p>
        </p:txBody>
      </p:sp>
      <p:sp>
        <p:nvSpPr>
          <p:cNvPr id="277" name="Google Shape;277;p32"/>
          <p:cNvSpPr txBox="1">
            <a:spLocks noGrp="1"/>
          </p:cNvSpPr>
          <p:nvPr>
            <p:ph type="subTitle" idx="1"/>
          </p:nvPr>
        </p:nvSpPr>
        <p:spPr>
          <a:xfrm>
            <a:off x="494506" y="1198876"/>
            <a:ext cx="8266722" cy="3805515"/>
          </a:xfrm>
          <a:prstGeom prst="rect">
            <a:avLst/>
          </a:prstGeom>
        </p:spPr>
        <p:txBody>
          <a:bodyPr spcFirstLastPara="1" wrap="square" lIns="91425" tIns="91425" rIns="91425" bIns="91425" anchor="ctr" anchorCtr="0">
            <a:noAutofit/>
          </a:bodyPr>
          <a:lstStyle/>
          <a:p>
            <a:pPr marL="0" lvl="0" indent="0" algn="l">
              <a:spcAft>
                <a:spcPts val="1600"/>
              </a:spcAft>
            </a:pPr>
            <a:r>
              <a:rPr lang="en-US" sz="1400" dirty="0" smtClean="0"/>
              <a:t>After completing my matriculation, I pursued CIT course at </a:t>
            </a:r>
            <a:r>
              <a:rPr lang="en-US" sz="1400" dirty="0" err="1" smtClean="0"/>
              <a:t>Aptech</a:t>
            </a:r>
            <a:r>
              <a:rPr lang="en-US" sz="1400" dirty="0" smtClean="0"/>
              <a:t> Hyderabad where I get to know regarding web development and how it works. Later in my second semester of software engineering, I got registered in NAVTAAC CIT </a:t>
            </a:r>
            <a:r>
              <a:rPr lang="en-US" sz="1400" dirty="0" err="1" smtClean="0"/>
              <a:t>programme</a:t>
            </a:r>
            <a:r>
              <a:rPr lang="en-US" sz="1400" dirty="0" smtClean="0"/>
              <a:t> at MUET </a:t>
            </a:r>
            <a:r>
              <a:rPr lang="en-US" sz="1400" dirty="0" err="1" smtClean="0"/>
              <a:t>Jamshoro</a:t>
            </a:r>
            <a:r>
              <a:rPr lang="en-US" sz="1400" dirty="0" smtClean="0"/>
              <a:t>. From there I have pursued </a:t>
            </a:r>
            <a:r>
              <a:rPr lang="en-US" sz="1400" dirty="0" err="1" smtClean="0"/>
              <a:t>Fornt</a:t>
            </a:r>
            <a:r>
              <a:rPr lang="en-US" sz="1400" dirty="0" smtClean="0"/>
              <a:t>-end web development as my career path. Initially it took me some time to grasp basic concepts but by the time I started working professionally on real time projects, I learned a lot.</a:t>
            </a:r>
          </a:p>
          <a:p>
            <a:pPr marL="0" lvl="0" indent="0" algn="l">
              <a:spcAft>
                <a:spcPts val="1600"/>
              </a:spcAft>
            </a:pPr>
            <a:r>
              <a:rPr lang="en-US" sz="1400" dirty="0" smtClean="0"/>
              <a:t>At start I </a:t>
            </a:r>
            <a:r>
              <a:rPr lang="en-US" sz="1400" dirty="0" err="1" smtClean="0"/>
              <a:t>sticked</a:t>
            </a:r>
            <a:r>
              <a:rPr lang="en-US" sz="1400" dirty="0" smtClean="0"/>
              <a:t> to improve my website designing skills which requires intermediate and advance knowledge of html, </a:t>
            </a:r>
            <a:r>
              <a:rPr lang="en-US" sz="1400" dirty="0" err="1" smtClean="0"/>
              <a:t>css</a:t>
            </a:r>
            <a:r>
              <a:rPr lang="en-US" sz="1400" dirty="0" smtClean="0"/>
              <a:t> and </a:t>
            </a:r>
            <a:r>
              <a:rPr lang="en-US" sz="1400" dirty="0" err="1" smtClean="0"/>
              <a:t>javascript</a:t>
            </a:r>
            <a:r>
              <a:rPr lang="en-US" sz="1400" dirty="0" smtClean="0"/>
              <a:t>. I have also explored multiple libraries and framework including bootstrap and </a:t>
            </a:r>
            <a:r>
              <a:rPr lang="en-US" sz="1400" dirty="0" err="1" smtClean="0"/>
              <a:t>tailwindcss</a:t>
            </a:r>
            <a:r>
              <a:rPr lang="en-US" sz="1400" dirty="0" smtClean="0"/>
              <a:t>. </a:t>
            </a:r>
          </a:p>
          <a:p>
            <a:pPr marL="0" lvl="0" indent="0" algn="l">
              <a:spcAft>
                <a:spcPts val="1600"/>
              </a:spcAft>
            </a:pPr>
            <a:r>
              <a:rPr lang="en-US" sz="1400" dirty="0" smtClean="0"/>
              <a:t>Later I started working on </a:t>
            </a:r>
            <a:r>
              <a:rPr lang="en-US" sz="1400" dirty="0" err="1" smtClean="0"/>
              <a:t>ReactJs</a:t>
            </a:r>
            <a:r>
              <a:rPr lang="en-US" sz="1400" dirty="0" smtClean="0"/>
              <a:t> which is a </a:t>
            </a:r>
            <a:r>
              <a:rPr lang="en-US" sz="1400" dirty="0" err="1" smtClean="0"/>
              <a:t>javascript</a:t>
            </a:r>
            <a:r>
              <a:rPr lang="en-US" sz="1400" dirty="0" smtClean="0"/>
              <a:t> library for developing efficient user interfaces. It took a lot of efforts to learn </a:t>
            </a:r>
            <a:r>
              <a:rPr lang="en-US" sz="1400" dirty="0" err="1" smtClean="0"/>
              <a:t>ReactJs</a:t>
            </a:r>
            <a:r>
              <a:rPr lang="en-US" sz="1400" dirty="0" smtClean="0"/>
              <a:t> as it variety of complex features. For this, I took </a:t>
            </a:r>
            <a:r>
              <a:rPr lang="en-US" sz="1400" dirty="0" err="1"/>
              <a:t>U</a:t>
            </a:r>
            <a:r>
              <a:rPr lang="en-US" sz="1400" dirty="0" err="1" smtClean="0"/>
              <a:t>demy</a:t>
            </a:r>
            <a:r>
              <a:rPr lang="en-US" sz="1400" dirty="0" smtClean="0"/>
              <a:t> certification and upgraded my skillset as a front-end developer.  </a:t>
            </a:r>
          </a:p>
          <a:p>
            <a:pPr marL="0" lvl="0" indent="0" algn="l">
              <a:spcAft>
                <a:spcPts val="1600"/>
              </a:spcAft>
            </a:pPr>
            <a:endParaRPr lang="en-US" sz="1400" dirty="0" smtClean="0"/>
          </a:p>
          <a:p>
            <a:pPr marL="0" lvl="0" indent="0" algn="l">
              <a:spcAft>
                <a:spcPts val="1600"/>
              </a:spcAft>
            </a:pPr>
            <a:endParaRPr sz="1400" dirty="0"/>
          </a:p>
        </p:txBody>
      </p:sp>
      <p:sp>
        <p:nvSpPr>
          <p:cNvPr id="342" name="Google Shape;342;p32"/>
          <p:cNvSpPr/>
          <p:nvPr/>
        </p:nvSpPr>
        <p:spPr>
          <a:xfrm>
            <a:off x="7581177" y="357077"/>
            <a:ext cx="1313828" cy="1314032"/>
          </a:xfrm>
          <a:custGeom>
            <a:avLst/>
            <a:gdLst/>
            <a:ahLst/>
            <a:cxnLst/>
            <a:rect l="l" t="t" r="r" b="b"/>
            <a:pathLst>
              <a:path w="38736" h="38742" extrusionOk="0">
                <a:moveTo>
                  <a:pt x="19308" y="5139"/>
                </a:moveTo>
                <a:lnTo>
                  <a:pt x="19308" y="5456"/>
                </a:lnTo>
                <a:cubicBezTo>
                  <a:pt x="11680" y="5488"/>
                  <a:pt x="5481" y="11687"/>
                  <a:pt x="5449" y="19314"/>
                </a:cubicBezTo>
                <a:lnTo>
                  <a:pt x="5132" y="19314"/>
                </a:lnTo>
                <a:cubicBezTo>
                  <a:pt x="5138" y="11496"/>
                  <a:pt x="11496" y="5139"/>
                  <a:pt x="19308" y="5139"/>
                </a:cubicBezTo>
                <a:close/>
                <a:moveTo>
                  <a:pt x="19308" y="6669"/>
                </a:moveTo>
                <a:lnTo>
                  <a:pt x="19308" y="6713"/>
                </a:lnTo>
                <a:cubicBezTo>
                  <a:pt x="12372" y="6745"/>
                  <a:pt x="6739" y="12379"/>
                  <a:pt x="6707" y="19314"/>
                </a:cubicBezTo>
                <a:lnTo>
                  <a:pt x="6663" y="19314"/>
                </a:lnTo>
                <a:cubicBezTo>
                  <a:pt x="6701" y="12353"/>
                  <a:pt x="12353" y="6701"/>
                  <a:pt x="19308" y="6669"/>
                </a:cubicBezTo>
                <a:close/>
                <a:moveTo>
                  <a:pt x="19308" y="6834"/>
                </a:moveTo>
                <a:lnTo>
                  <a:pt x="19308" y="8143"/>
                </a:lnTo>
                <a:cubicBezTo>
                  <a:pt x="13159" y="8175"/>
                  <a:pt x="8167" y="13167"/>
                  <a:pt x="8136" y="19314"/>
                </a:cubicBezTo>
                <a:lnTo>
                  <a:pt x="6827" y="19314"/>
                </a:lnTo>
                <a:cubicBezTo>
                  <a:pt x="6865" y="12449"/>
                  <a:pt x="12442" y="6866"/>
                  <a:pt x="19308" y="6834"/>
                </a:cubicBezTo>
                <a:close/>
                <a:moveTo>
                  <a:pt x="19428" y="6834"/>
                </a:moveTo>
                <a:cubicBezTo>
                  <a:pt x="26293" y="6866"/>
                  <a:pt x="31869" y="12449"/>
                  <a:pt x="31907" y="19314"/>
                </a:cubicBezTo>
                <a:lnTo>
                  <a:pt x="30599" y="19314"/>
                </a:lnTo>
                <a:cubicBezTo>
                  <a:pt x="30567" y="13167"/>
                  <a:pt x="25575" y="8175"/>
                  <a:pt x="19428" y="8143"/>
                </a:cubicBezTo>
                <a:lnTo>
                  <a:pt x="19428" y="6834"/>
                </a:lnTo>
                <a:close/>
                <a:moveTo>
                  <a:pt x="19428" y="5139"/>
                </a:moveTo>
                <a:cubicBezTo>
                  <a:pt x="23295" y="5171"/>
                  <a:pt x="26801" y="6757"/>
                  <a:pt x="29348" y="9310"/>
                </a:cubicBezTo>
                <a:lnTo>
                  <a:pt x="29037" y="9615"/>
                </a:lnTo>
                <a:lnTo>
                  <a:pt x="29125" y="9699"/>
                </a:lnTo>
                <a:lnTo>
                  <a:pt x="29430" y="9394"/>
                </a:lnTo>
                <a:cubicBezTo>
                  <a:pt x="31939" y="11953"/>
                  <a:pt x="33489" y="15453"/>
                  <a:pt x="33489" y="19314"/>
                </a:cubicBezTo>
                <a:lnTo>
                  <a:pt x="32029" y="19314"/>
                </a:lnTo>
                <a:cubicBezTo>
                  <a:pt x="32009" y="15827"/>
                  <a:pt x="30581" y="12671"/>
                  <a:pt x="28281" y="10391"/>
                </a:cubicBezTo>
                <a:lnTo>
                  <a:pt x="28600" y="10073"/>
                </a:lnTo>
                <a:cubicBezTo>
                  <a:pt x="27557" y="9031"/>
                  <a:pt x="26351" y="8181"/>
                  <a:pt x="25030" y="7539"/>
                </a:cubicBezTo>
                <a:lnTo>
                  <a:pt x="24833" y="7952"/>
                </a:lnTo>
                <a:cubicBezTo>
                  <a:pt x="23195" y="7164"/>
                  <a:pt x="21359" y="6719"/>
                  <a:pt x="19428" y="6713"/>
                </a:cubicBezTo>
                <a:lnTo>
                  <a:pt x="19428" y="5139"/>
                </a:lnTo>
                <a:close/>
                <a:moveTo>
                  <a:pt x="19428" y="8263"/>
                </a:moveTo>
                <a:cubicBezTo>
                  <a:pt x="25505" y="8295"/>
                  <a:pt x="30447" y="13235"/>
                  <a:pt x="30479" y="19314"/>
                </a:cubicBezTo>
                <a:lnTo>
                  <a:pt x="29545" y="19314"/>
                </a:lnTo>
                <a:lnTo>
                  <a:pt x="29545" y="19434"/>
                </a:lnTo>
                <a:lnTo>
                  <a:pt x="30479" y="19434"/>
                </a:lnTo>
                <a:cubicBezTo>
                  <a:pt x="30447" y="25513"/>
                  <a:pt x="25505" y="30447"/>
                  <a:pt x="19428" y="30479"/>
                </a:cubicBezTo>
                <a:lnTo>
                  <a:pt x="19428" y="29552"/>
                </a:lnTo>
                <a:lnTo>
                  <a:pt x="19308" y="29552"/>
                </a:lnTo>
                <a:lnTo>
                  <a:pt x="19308" y="30479"/>
                </a:lnTo>
                <a:cubicBezTo>
                  <a:pt x="13229" y="30447"/>
                  <a:pt x="8289" y="25513"/>
                  <a:pt x="8257" y="19434"/>
                </a:cubicBezTo>
                <a:lnTo>
                  <a:pt x="9190" y="19434"/>
                </a:lnTo>
                <a:lnTo>
                  <a:pt x="9190" y="19314"/>
                </a:lnTo>
                <a:lnTo>
                  <a:pt x="8257" y="19314"/>
                </a:lnTo>
                <a:cubicBezTo>
                  <a:pt x="8289" y="13235"/>
                  <a:pt x="13229" y="8295"/>
                  <a:pt x="19308" y="8263"/>
                </a:cubicBezTo>
                <a:lnTo>
                  <a:pt x="19308" y="9196"/>
                </a:lnTo>
                <a:lnTo>
                  <a:pt x="19428" y="9196"/>
                </a:lnTo>
                <a:lnTo>
                  <a:pt x="19428" y="8263"/>
                </a:lnTo>
                <a:close/>
                <a:moveTo>
                  <a:pt x="8136" y="19434"/>
                </a:moveTo>
                <a:cubicBezTo>
                  <a:pt x="8167" y="25576"/>
                  <a:pt x="13159" y="30567"/>
                  <a:pt x="19308" y="30605"/>
                </a:cubicBezTo>
                <a:lnTo>
                  <a:pt x="19308" y="31907"/>
                </a:lnTo>
                <a:cubicBezTo>
                  <a:pt x="12442" y="31877"/>
                  <a:pt x="6865" y="26300"/>
                  <a:pt x="6827" y="19434"/>
                </a:cubicBezTo>
                <a:close/>
                <a:moveTo>
                  <a:pt x="31907" y="19434"/>
                </a:moveTo>
                <a:cubicBezTo>
                  <a:pt x="31869" y="26300"/>
                  <a:pt x="26293" y="31877"/>
                  <a:pt x="19428" y="31907"/>
                </a:cubicBezTo>
                <a:lnTo>
                  <a:pt x="19428" y="30605"/>
                </a:lnTo>
                <a:cubicBezTo>
                  <a:pt x="25575" y="30567"/>
                  <a:pt x="30567" y="25576"/>
                  <a:pt x="30599" y="19434"/>
                </a:cubicBezTo>
                <a:close/>
                <a:moveTo>
                  <a:pt x="6707" y="19434"/>
                </a:moveTo>
                <a:cubicBezTo>
                  <a:pt x="6739" y="26364"/>
                  <a:pt x="12372" y="31997"/>
                  <a:pt x="19308" y="32029"/>
                </a:cubicBezTo>
                <a:lnTo>
                  <a:pt x="19308" y="32797"/>
                </a:lnTo>
                <a:cubicBezTo>
                  <a:pt x="17783" y="32791"/>
                  <a:pt x="16291" y="32537"/>
                  <a:pt x="14868" y="32029"/>
                </a:cubicBezTo>
                <a:lnTo>
                  <a:pt x="14633" y="32701"/>
                </a:lnTo>
                <a:cubicBezTo>
                  <a:pt x="12645" y="32003"/>
                  <a:pt x="10860" y="30878"/>
                  <a:pt x="9394" y="29438"/>
                </a:cubicBezTo>
                <a:lnTo>
                  <a:pt x="9699" y="29125"/>
                </a:lnTo>
                <a:lnTo>
                  <a:pt x="9609" y="29043"/>
                </a:lnTo>
                <a:lnTo>
                  <a:pt x="9304" y="29348"/>
                </a:lnTo>
                <a:cubicBezTo>
                  <a:pt x="6751" y="26809"/>
                  <a:pt x="5164" y="23303"/>
                  <a:pt x="5132" y="19434"/>
                </a:cubicBezTo>
                <a:close/>
                <a:moveTo>
                  <a:pt x="33489" y="19434"/>
                </a:moveTo>
                <a:cubicBezTo>
                  <a:pt x="33445" y="24998"/>
                  <a:pt x="30180" y="29805"/>
                  <a:pt x="25475" y="32086"/>
                </a:cubicBezTo>
                <a:lnTo>
                  <a:pt x="25182" y="31482"/>
                </a:lnTo>
                <a:cubicBezTo>
                  <a:pt x="23379" y="32346"/>
                  <a:pt x="21442" y="32791"/>
                  <a:pt x="19428" y="32797"/>
                </a:cubicBezTo>
                <a:lnTo>
                  <a:pt x="19428" y="32733"/>
                </a:lnTo>
                <a:cubicBezTo>
                  <a:pt x="26751" y="32701"/>
                  <a:pt x="32701" y="26757"/>
                  <a:pt x="32733" y="19434"/>
                </a:cubicBezTo>
                <a:close/>
                <a:moveTo>
                  <a:pt x="19308" y="0"/>
                </a:moveTo>
                <a:lnTo>
                  <a:pt x="19308" y="5018"/>
                </a:lnTo>
                <a:cubicBezTo>
                  <a:pt x="11426" y="5018"/>
                  <a:pt x="5018" y="11432"/>
                  <a:pt x="5012" y="19314"/>
                </a:cubicBezTo>
                <a:lnTo>
                  <a:pt x="0" y="19314"/>
                </a:lnTo>
                <a:lnTo>
                  <a:pt x="0" y="19434"/>
                </a:lnTo>
                <a:lnTo>
                  <a:pt x="5012" y="19434"/>
                </a:lnTo>
                <a:cubicBezTo>
                  <a:pt x="5042" y="23333"/>
                  <a:pt x="6643" y="26871"/>
                  <a:pt x="9216" y="29438"/>
                </a:cubicBezTo>
                <a:lnTo>
                  <a:pt x="6727" y="31927"/>
                </a:lnTo>
                <a:lnTo>
                  <a:pt x="6809" y="32015"/>
                </a:lnTo>
                <a:lnTo>
                  <a:pt x="9304" y="29520"/>
                </a:lnTo>
                <a:cubicBezTo>
                  <a:pt x="11883" y="32054"/>
                  <a:pt x="15415" y="33616"/>
                  <a:pt x="19308" y="33616"/>
                </a:cubicBezTo>
                <a:lnTo>
                  <a:pt x="19308" y="38742"/>
                </a:lnTo>
                <a:lnTo>
                  <a:pt x="19428" y="38742"/>
                </a:lnTo>
                <a:lnTo>
                  <a:pt x="19428" y="33616"/>
                </a:lnTo>
                <a:cubicBezTo>
                  <a:pt x="27220" y="33553"/>
                  <a:pt x="33546" y="27228"/>
                  <a:pt x="33610" y="19434"/>
                </a:cubicBezTo>
                <a:lnTo>
                  <a:pt x="38736" y="19434"/>
                </a:lnTo>
                <a:lnTo>
                  <a:pt x="38736" y="19314"/>
                </a:lnTo>
                <a:lnTo>
                  <a:pt x="33610" y="19314"/>
                </a:lnTo>
                <a:cubicBezTo>
                  <a:pt x="33610" y="15421"/>
                  <a:pt x="32047" y="11889"/>
                  <a:pt x="29514" y="9310"/>
                </a:cubicBezTo>
                <a:lnTo>
                  <a:pt x="32009" y="6815"/>
                </a:lnTo>
                <a:lnTo>
                  <a:pt x="31927" y="6733"/>
                </a:lnTo>
                <a:lnTo>
                  <a:pt x="29430" y="9222"/>
                </a:lnTo>
                <a:cubicBezTo>
                  <a:pt x="26865" y="6651"/>
                  <a:pt x="23333" y="5050"/>
                  <a:pt x="19428" y="5018"/>
                </a:cubicBezTo>
                <a:lnTo>
                  <a:pt x="19428"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7181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2"/>
          <p:cNvSpPr txBox="1">
            <a:spLocks noGrp="1"/>
          </p:cNvSpPr>
          <p:nvPr>
            <p:ph type="title"/>
          </p:nvPr>
        </p:nvSpPr>
        <p:spPr>
          <a:xfrm>
            <a:off x="330405" y="357077"/>
            <a:ext cx="7757427" cy="841800"/>
          </a:xfrm>
          <a:prstGeom prst="rect">
            <a:avLst/>
          </a:prstGeom>
        </p:spPr>
        <p:txBody>
          <a:bodyPr spcFirstLastPara="1" wrap="square" lIns="91425" tIns="91425" rIns="91425" bIns="91425" anchor="ctr" anchorCtr="0">
            <a:noAutofit/>
          </a:bodyPr>
          <a:lstStyle/>
          <a:p>
            <a:pPr algn="l"/>
            <a:r>
              <a:rPr lang="en-US" sz="3600" b="0" dirty="0"/>
              <a:t>Why you have chosen this field</a:t>
            </a:r>
            <a:endParaRPr lang="en-US" sz="2800" dirty="0">
              <a:effectLst/>
            </a:endParaRPr>
          </a:p>
        </p:txBody>
      </p:sp>
      <p:sp>
        <p:nvSpPr>
          <p:cNvPr id="277" name="Google Shape;277;p32"/>
          <p:cNvSpPr txBox="1">
            <a:spLocks noGrp="1"/>
          </p:cNvSpPr>
          <p:nvPr>
            <p:ph type="subTitle" idx="1"/>
          </p:nvPr>
        </p:nvSpPr>
        <p:spPr>
          <a:xfrm>
            <a:off x="494506" y="1198876"/>
            <a:ext cx="8266722" cy="2869850"/>
          </a:xfrm>
          <a:prstGeom prst="rect">
            <a:avLst/>
          </a:prstGeom>
        </p:spPr>
        <p:txBody>
          <a:bodyPr spcFirstLastPara="1" wrap="square" lIns="91425" tIns="91425" rIns="91425" bIns="91425" anchor="ctr" anchorCtr="0">
            <a:noAutofit/>
          </a:bodyPr>
          <a:lstStyle/>
          <a:p>
            <a:pPr marL="0" lvl="0" indent="0" algn="l">
              <a:spcAft>
                <a:spcPts val="1600"/>
              </a:spcAft>
            </a:pPr>
            <a:r>
              <a:rPr lang="en-US" sz="1400" dirty="0" smtClean="0"/>
              <a:t>Front-end web development seems fascinating to me by the I started learning C++, java and other traditional languages which requires a lot of logic and multiple lines of code to do even a small thing. Web development is result oriented where you write and got instant results. This was the major reason I chosen web development over old school languages.</a:t>
            </a:r>
          </a:p>
          <a:p>
            <a:pPr marL="0" lvl="0" indent="0" algn="l">
              <a:spcAft>
                <a:spcPts val="1600"/>
              </a:spcAft>
            </a:pPr>
            <a:r>
              <a:rPr lang="en-US" sz="1400" dirty="0" smtClean="0"/>
              <a:t>Also, my creative mind and good design skills lets me create aesthetic and modern layouts. This was another major reason to keep pursuing this field. Considering its trends, </a:t>
            </a:r>
            <a:r>
              <a:rPr lang="en-US" sz="1400" dirty="0" err="1" smtClean="0"/>
              <a:t>fornt</a:t>
            </a:r>
            <a:r>
              <a:rPr lang="en-US" sz="1400" dirty="0" smtClean="0"/>
              <a:t>-end web developers were always in demand and also awarded with handsome salary packages in IT world.</a:t>
            </a:r>
            <a:endParaRPr sz="1400" dirty="0"/>
          </a:p>
        </p:txBody>
      </p:sp>
      <p:sp>
        <p:nvSpPr>
          <p:cNvPr id="342" name="Google Shape;342;p32"/>
          <p:cNvSpPr/>
          <p:nvPr/>
        </p:nvSpPr>
        <p:spPr>
          <a:xfrm>
            <a:off x="7581177" y="357077"/>
            <a:ext cx="1313828" cy="1314032"/>
          </a:xfrm>
          <a:custGeom>
            <a:avLst/>
            <a:gdLst/>
            <a:ahLst/>
            <a:cxnLst/>
            <a:rect l="l" t="t" r="r" b="b"/>
            <a:pathLst>
              <a:path w="38736" h="38742" extrusionOk="0">
                <a:moveTo>
                  <a:pt x="19308" y="5139"/>
                </a:moveTo>
                <a:lnTo>
                  <a:pt x="19308" y="5456"/>
                </a:lnTo>
                <a:cubicBezTo>
                  <a:pt x="11680" y="5488"/>
                  <a:pt x="5481" y="11687"/>
                  <a:pt x="5449" y="19314"/>
                </a:cubicBezTo>
                <a:lnTo>
                  <a:pt x="5132" y="19314"/>
                </a:lnTo>
                <a:cubicBezTo>
                  <a:pt x="5138" y="11496"/>
                  <a:pt x="11496" y="5139"/>
                  <a:pt x="19308" y="5139"/>
                </a:cubicBezTo>
                <a:close/>
                <a:moveTo>
                  <a:pt x="19308" y="6669"/>
                </a:moveTo>
                <a:lnTo>
                  <a:pt x="19308" y="6713"/>
                </a:lnTo>
                <a:cubicBezTo>
                  <a:pt x="12372" y="6745"/>
                  <a:pt x="6739" y="12379"/>
                  <a:pt x="6707" y="19314"/>
                </a:cubicBezTo>
                <a:lnTo>
                  <a:pt x="6663" y="19314"/>
                </a:lnTo>
                <a:cubicBezTo>
                  <a:pt x="6701" y="12353"/>
                  <a:pt x="12353" y="6701"/>
                  <a:pt x="19308" y="6669"/>
                </a:cubicBezTo>
                <a:close/>
                <a:moveTo>
                  <a:pt x="19308" y="6834"/>
                </a:moveTo>
                <a:lnTo>
                  <a:pt x="19308" y="8143"/>
                </a:lnTo>
                <a:cubicBezTo>
                  <a:pt x="13159" y="8175"/>
                  <a:pt x="8167" y="13167"/>
                  <a:pt x="8136" y="19314"/>
                </a:cubicBezTo>
                <a:lnTo>
                  <a:pt x="6827" y="19314"/>
                </a:lnTo>
                <a:cubicBezTo>
                  <a:pt x="6865" y="12449"/>
                  <a:pt x="12442" y="6866"/>
                  <a:pt x="19308" y="6834"/>
                </a:cubicBezTo>
                <a:close/>
                <a:moveTo>
                  <a:pt x="19428" y="6834"/>
                </a:moveTo>
                <a:cubicBezTo>
                  <a:pt x="26293" y="6866"/>
                  <a:pt x="31869" y="12449"/>
                  <a:pt x="31907" y="19314"/>
                </a:cubicBezTo>
                <a:lnTo>
                  <a:pt x="30599" y="19314"/>
                </a:lnTo>
                <a:cubicBezTo>
                  <a:pt x="30567" y="13167"/>
                  <a:pt x="25575" y="8175"/>
                  <a:pt x="19428" y="8143"/>
                </a:cubicBezTo>
                <a:lnTo>
                  <a:pt x="19428" y="6834"/>
                </a:lnTo>
                <a:close/>
                <a:moveTo>
                  <a:pt x="19428" y="5139"/>
                </a:moveTo>
                <a:cubicBezTo>
                  <a:pt x="23295" y="5171"/>
                  <a:pt x="26801" y="6757"/>
                  <a:pt x="29348" y="9310"/>
                </a:cubicBezTo>
                <a:lnTo>
                  <a:pt x="29037" y="9615"/>
                </a:lnTo>
                <a:lnTo>
                  <a:pt x="29125" y="9699"/>
                </a:lnTo>
                <a:lnTo>
                  <a:pt x="29430" y="9394"/>
                </a:lnTo>
                <a:cubicBezTo>
                  <a:pt x="31939" y="11953"/>
                  <a:pt x="33489" y="15453"/>
                  <a:pt x="33489" y="19314"/>
                </a:cubicBezTo>
                <a:lnTo>
                  <a:pt x="32029" y="19314"/>
                </a:lnTo>
                <a:cubicBezTo>
                  <a:pt x="32009" y="15827"/>
                  <a:pt x="30581" y="12671"/>
                  <a:pt x="28281" y="10391"/>
                </a:cubicBezTo>
                <a:lnTo>
                  <a:pt x="28600" y="10073"/>
                </a:lnTo>
                <a:cubicBezTo>
                  <a:pt x="27557" y="9031"/>
                  <a:pt x="26351" y="8181"/>
                  <a:pt x="25030" y="7539"/>
                </a:cubicBezTo>
                <a:lnTo>
                  <a:pt x="24833" y="7952"/>
                </a:lnTo>
                <a:cubicBezTo>
                  <a:pt x="23195" y="7164"/>
                  <a:pt x="21359" y="6719"/>
                  <a:pt x="19428" y="6713"/>
                </a:cubicBezTo>
                <a:lnTo>
                  <a:pt x="19428" y="5139"/>
                </a:lnTo>
                <a:close/>
                <a:moveTo>
                  <a:pt x="19428" y="8263"/>
                </a:moveTo>
                <a:cubicBezTo>
                  <a:pt x="25505" y="8295"/>
                  <a:pt x="30447" y="13235"/>
                  <a:pt x="30479" y="19314"/>
                </a:cubicBezTo>
                <a:lnTo>
                  <a:pt x="29545" y="19314"/>
                </a:lnTo>
                <a:lnTo>
                  <a:pt x="29545" y="19434"/>
                </a:lnTo>
                <a:lnTo>
                  <a:pt x="30479" y="19434"/>
                </a:lnTo>
                <a:cubicBezTo>
                  <a:pt x="30447" y="25513"/>
                  <a:pt x="25505" y="30447"/>
                  <a:pt x="19428" y="30479"/>
                </a:cubicBezTo>
                <a:lnTo>
                  <a:pt x="19428" y="29552"/>
                </a:lnTo>
                <a:lnTo>
                  <a:pt x="19308" y="29552"/>
                </a:lnTo>
                <a:lnTo>
                  <a:pt x="19308" y="30479"/>
                </a:lnTo>
                <a:cubicBezTo>
                  <a:pt x="13229" y="30447"/>
                  <a:pt x="8289" y="25513"/>
                  <a:pt x="8257" y="19434"/>
                </a:cubicBezTo>
                <a:lnTo>
                  <a:pt x="9190" y="19434"/>
                </a:lnTo>
                <a:lnTo>
                  <a:pt x="9190" y="19314"/>
                </a:lnTo>
                <a:lnTo>
                  <a:pt x="8257" y="19314"/>
                </a:lnTo>
                <a:cubicBezTo>
                  <a:pt x="8289" y="13235"/>
                  <a:pt x="13229" y="8295"/>
                  <a:pt x="19308" y="8263"/>
                </a:cubicBezTo>
                <a:lnTo>
                  <a:pt x="19308" y="9196"/>
                </a:lnTo>
                <a:lnTo>
                  <a:pt x="19428" y="9196"/>
                </a:lnTo>
                <a:lnTo>
                  <a:pt x="19428" y="8263"/>
                </a:lnTo>
                <a:close/>
                <a:moveTo>
                  <a:pt x="8136" y="19434"/>
                </a:moveTo>
                <a:cubicBezTo>
                  <a:pt x="8167" y="25576"/>
                  <a:pt x="13159" y="30567"/>
                  <a:pt x="19308" y="30605"/>
                </a:cubicBezTo>
                <a:lnTo>
                  <a:pt x="19308" y="31907"/>
                </a:lnTo>
                <a:cubicBezTo>
                  <a:pt x="12442" y="31877"/>
                  <a:pt x="6865" y="26300"/>
                  <a:pt x="6827" y="19434"/>
                </a:cubicBezTo>
                <a:close/>
                <a:moveTo>
                  <a:pt x="31907" y="19434"/>
                </a:moveTo>
                <a:cubicBezTo>
                  <a:pt x="31869" y="26300"/>
                  <a:pt x="26293" y="31877"/>
                  <a:pt x="19428" y="31907"/>
                </a:cubicBezTo>
                <a:lnTo>
                  <a:pt x="19428" y="30605"/>
                </a:lnTo>
                <a:cubicBezTo>
                  <a:pt x="25575" y="30567"/>
                  <a:pt x="30567" y="25576"/>
                  <a:pt x="30599" y="19434"/>
                </a:cubicBezTo>
                <a:close/>
                <a:moveTo>
                  <a:pt x="6707" y="19434"/>
                </a:moveTo>
                <a:cubicBezTo>
                  <a:pt x="6739" y="26364"/>
                  <a:pt x="12372" y="31997"/>
                  <a:pt x="19308" y="32029"/>
                </a:cubicBezTo>
                <a:lnTo>
                  <a:pt x="19308" y="32797"/>
                </a:lnTo>
                <a:cubicBezTo>
                  <a:pt x="17783" y="32791"/>
                  <a:pt x="16291" y="32537"/>
                  <a:pt x="14868" y="32029"/>
                </a:cubicBezTo>
                <a:lnTo>
                  <a:pt x="14633" y="32701"/>
                </a:lnTo>
                <a:cubicBezTo>
                  <a:pt x="12645" y="32003"/>
                  <a:pt x="10860" y="30878"/>
                  <a:pt x="9394" y="29438"/>
                </a:cubicBezTo>
                <a:lnTo>
                  <a:pt x="9699" y="29125"/>
                </a:lnTo>
                <a:lnTo>
                  <a:pt x="9609" y="29043"/>
                </a:lnTo>
                <a:lnTo>
                  <a:pt x="9304" y="29348"/>
                </a:lnTo>
                <a:cubicBezTo>
                  <a:pt x="6751" y="26809"/>
                  <a:pt x="5164" y="23303"/>
                  <a:pt x="5132" y="19434"/>
                </a:cubicBezTo>
                <a:close/>
                <a:moveTo>
                  <a:pt x="33489" y="19434"/>
                </a:moveTo>
                <a:cubicBezTo>
                  <a:pt x="33445" y="24998"/>
                  <a:pt x="30180" y="29805"/>
                  <a:pt x="25475" y="32086"/>
                </a:cubicBezTo>
                <a:lnTo>
                  <a:pt x="25182" y="31482"/>
                </a:lnTo>
                <a:cubicBezTo>
                  <a:pt x="23379" y="32346"/>
                  <a:pt x="21442" y="32791"/>
                  <a:pt x="19428" y="32797"/>
                </a:cubicBezTo>
                <a:lnTo>
                  <a:pt x="19428" y="32733"/>
                </a:lnTo>
                <a:cubicBezTo>
                  <a:pt x="26751" y="32701"/>
                  <a:pt x="32701" y="26757"/>
                  <a:pt x="32733" y="19434"/>
                </a:cubicBezTo>
                <a:close/>
                <a:moveTo>
                  <a:pt x="19308" y="0"/>
                </a:moveTo>
                <a:lnTo>
                  <a:pt x="19308" y="5018"/>
                </a:lnTo>
                <a:cubicBezTo>
                  <a:pt x="11426" y="5018"/>
                  <a:pt x="5018" y="11432"/>
                  <a:pt x="5012" y="19314"/>
                </a:cubicBezTo>
                <a:lnTo>
                  <a:pt x="0" y="19314"/>
                </a:lnTo>
                <a:lnTo>
                  <a:pt x="0" y="19434"/>
                </a:lnTo>
                <a:lnTo>
                  <a:pt x="5012" y="19434"/>
                </a:lnTo>
                <a:cubicBezTo>
                  <a:pt x="5042" y="23333"/>
                  <a:pt x="6643" y="26871"/>
                  <a:pt x="9216" y="29438"/>
                </a:cubicBezTo>
                <a:lnTo>
                  <a:pt x="6727" y="31927"/>
                </a:lnTo>
                <a:lnTo>
                  <a:pt x="6809" y="32015"/>
                </a:lnTo>
                <a:lnTo>
                  <a:pt x="9304" y="29520"/>
                </a:lnTo>
                <a:cubicBezTo>
                  <a:pt x="11883" y="32054"/>
                  <a:pt x="15415" y="33616"/>
                  <a:pt x="19308" y="33616"/>
                </a:cubicBezTo>
                <a:lnTo>
                  <a:pt x="19308" y="38742"/>
                </a:lnTo>
                <a:lnTo>
                  <a:pt x="19428" y="38742"/>
                </a:lnTo>
                <a:lnTo>
                  <a:pt x="19428" y="33616"/>
                </a:lnTo>
                <a:cubicBezTo>
                  <a:pt x="27220" y="33553"/>
                  <a:pt x="33546" y="27228"/>
                  <a:pt x="33610" y="19434"/>
                </a:cubicBezTo>
                <a:lnTo>
                  <a:pt x="38736" y="19434"/>
                </a:lnTo>
                <a:lnTo>
                  <a:pt x="38736" y="19314"/>
                </a:lnTo>
                <a:lnTo>
                  <a:pt x="33610" y="19314"/>
                </a:lnTo>
                <a:cubicBezTo>
                  <a:pt x="33610" y="15421"/>
                  <a:pt x="32047" y="11889"/>
                  <a:pt x="29514" y="9310"/>
                </a:cubicBezTo>
                <a:lnTo>
                  <a:pt x="32009" y="6815"/>
                </a:lnTo>
                <a:lnTo>
                  <a:pt x="31927" y="6733"/>
                </a:lnTo>
                <a:lnTo>
                  <a:pt x="29430" y="9222"/>
                </a:lnTo>
                <a:cubicBezTo>
                  <a:pt x="26865" y="6651"/>
                  <a:pt x="23333" y="5050"/>
                  <a:pt x="19428" y="5018"/>
                </a:cubicBezTo>
                <a:lnTo>
                  <a:pt x="19428"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961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2"/>
          <p:cNvSpPr txBox="1">
            <a:spLocks noGrp="1"/>
          </p:cNvSpPr>
          <p:nvPr>
            <p:ph type="title"/>
          </p:nvPr>
        </p:nvSpPr>
        <p:spPr>
          <a:xfrm>
            <a:off x="330405" y="357077"/>
            <a:ext cx="7757427" cy="841800"/>
          </a:xfrm>
          <a:prstGeom prst="rect">
            <a:avLst/>
          </a:prstGeom>
        </p:spPr>
        <p:txBody>
          <a:bodyPr spcFirstLastPara="1" wrap="square" lIns="91425" tIns="91425" rIns="91425" bIns="91425" anchor="ctr" anchorCtr="0">
            <a:noAutofit/>
          </a:bodyPr>
          <a:lstStyle/>
          <a:p>
            <a:pPr algn="l"/>
            <a:r>
              <a:rPr lang="en-US" sz="5400" b="0" dirty="0">
                <a:solidFill>
                  <a:srgbClr val="FF0000"/>
                </a:solidFill>
              </a:rPr>
              <a:t>Your</a:t>
            </a:r>
            <a:r>
              <a:rPr lang="en-US" sz="5400" b="0" dirty="0"/>
              <a:t> achievements</a:t>
            </a:r>
            <a:endParaRPr lang="en-US" sz="3200" dirty="0">
              <a:effectLst/>
            </a:endParaRPr>
          </a:p>
        </p:txBody>
      </p:sp>
      <p:sp>
        <p:nvSpPr>
          <p:cNvPr id="277" name="Google Shape;277;p32"/>
          <p:cNvSpPr txBox="1">
            <a:spLocks noGrp="1"/>
          </p:cNvSpPr>
          <p:nvPr>
            <p:ph type="subTitle" idx="1"/>
          </p:nvPr>
        </p:nvSpPr>
        <p:spPr>
          <a:xfrm>
            <a:off x="494506" y="1198876"/>
            <a:ext cx="8266722" cy="2869850"/>
          </a:xfrm>
          <a:prstGeom prst="rect">
            <a:avLst/>
          </a:prstGeom>
        </p:spPr>
        <p:txBody>
          <a:bodyPr spcFirstLastPara="1" wrap="square" lIns="91425" tIns="91425" rIns="91425" bIns="91425" anchor="ctr" anchorCtr="0">
            <a:noAutofit/>
          </a:bodyPr>
          <a:lstStyle/>
          <a:p>
            <a:pPr marL="0" lvl="0" indent="0" algn="l">
              <a:spcAft>
                <a:spcPts val="1600"/>
              </a:spcAft>
            </a:pPr>
            <a:r>
              <a:rPr lang="en-US" sz="2000" dirty="0" smtClean="0"/>
              <a:t>Pursuing web development for more than a year or two professionally, I worked on multiple projects and freelance projects which helps me earn little bit of amount to afford my side expenses. In my startup, apart for being CEO I have also developed its website on my own from scratch</a:t>
            </a:r>
            <a:endParaRPr sz="2000" dirty="0"/>
          </a:p>
        </p:txBody>
      </p:sp>
      <p:sp>
        <p:nvSpPr>
          <p:cNvPr id="342" name="Google Shape;342;p32"/>
          <p:cNvSpPr/>
          <p:nvPr/>
        </p:nvSpPr>
        <p:spPr>
          <a:xfrm>
            <a:off x="7581177" y="357077"/>
            <a:ext cx="1313828" cy="1314032"/>
          </a:xfrm>
          <a:custGeom>
            <a:avLst/>
            <a:gdLst/>
            <a:ahLst/>
            <a:cxnLst/>
            <a:rect l="l" t="t" r="r" b="b"/>
            <a:pathLst>
              <a:path w="38736" h="38742" extrusionOk="0">
                <a:moveTo>
                  <a:pt x="19308" y="5139"/>
                </a:moveTo>
                <a:lnTo>
                  <a:pt x="19308" y="5456"/>
                </a:lnTo>
                <a:cubicBezTo>
                  <a:pt x="11680" y="5488"/>
                  <a:pt x="5481" y="11687"/>
                  <a:pt x="5449" y="19314"/>
                </a:cubicBezTo>
                <a:lnTo>
                  <a:pt x="5132" y="19314"/>
                </a:lnTo>
                <a:cubicBezTo>
                  <a:pt x="5138" y="11496"/>
                  <a:pt x="11496" y="5139"/>
                  <a:pt x="19308" y="5139"/>
                </a:cubicBezTo>
                <a:close/>
                <a:moveTo>
                  <a:pt x="19308" y="6669"/>
                </a:moveTo>
                <a:lnTo>
                  <a:pt x="19308" y="6713"/>
                </a:lnTo>
                <a:cubicBezTo>
                  <a:pt x="12372" y="6745"/>
                  <a:pt x="6739" y="12379"/>
                  <a:pt x="6707" y="19314"/>
                </a:cubicBezTo>
                <a:lnTo>
                  <a:pt x="6663" y="19314"/>
                </a:lnTo>
                <a:cubicBezTo>
                  <a:pt x="6701" y="12353"/>
                  <a:pt x="12353" y="6701"/>
                  <a:pt x="19308" y="6669"/>
                </a:cubicBezTo>
                <a:close/>
                <a:moveTo>
                  <a:pt x="19308" y="6834"/>
                </a:moveTo>
                <a:lnTo>
                  <a:pt x="19308" y="8143"/>
                </a:lnTo>
                <a:cubicBezTo>
                  <a:pt x="13159" y="8175"/>
                  <a:pt x="8167" y="13167"/>
                  <a:pt x="8136" y="19314"/>
                </a:cubicBezTo>
                <a:lnTo>
                  <a:pt x="6827" y="19314"/>
                </a:lnTo>
                <a:cubicBezTo>
                  <a:pt x="6865" y="12449"/>
                  <a:pt x="12442" y="6866"/>
                  <a:pt x="19308" y="6834"/>
                </a:cubicBezTo>
                <a:close/>
                <a:moveTo>
                  <a:pt x="19428" y="6834"/>
                </a:moveTo>
                <a:cubicBezTo>
                  <a:pt x="26293" y="6866"/>
                  <a:pt x="31869" y="12449"/>
                  <a:pt x="31907" y="19314"/>
                </a:cubicBezTo>
                <a:lnTo>
                  <a:pt x="30599" y="19314"/>
                </a:lnTo>
                <a:cubicBezTo>
                  <a:pt x="30567" y="13167"/>
                  <a:pt x="25575" y="8175"/>
                  <a:pt x="19428" y="8143"/>
                </a:cubicBezTo>
                <a:lnTo>
                  <a:pt x="19428" y="6834"/>
                </a:lnTo>
                <a:close/>
                <a:moveTo>
                  <a:pt x="19428" y="5139"/>
                </a:moveTo>
                <a:cubicBezTo>
                  <a:pt x="23295" y="5171"/>
                  <a:pt x="26801" y="6757"/>
                  <a:pt x="29348" y="9310"/>
                </a:cubicBezTo>
                <a:lnTo>
                  <a:pt x="29037" y="9615"/>
                </a:lnTo>
                <a:lnTo>
                  <a:pt x="29125" y="9699"/>
                </a:lnTo>
                <a:lnTo>
                  <a:pt x="29430" y="9394"/>
                </a:lnTo>
                <a:cubicBezTo>
                  <a:pt x="31939" y="11953"/>
                  <a:pt x="33489" y="15453"/>
                  <a:pt x="33489" y="19314"/>
                </a:cubicBezTo>
                <a:lnTo>
                  <a:pt x="32029" y="19314"/>
                </a:lnTo>
                <a:cubicBezTo>
                  <a:pt x="32009" y="15827"/>
                  <a:pt x="30581" y="12671"/>
                  <a:pt x="28281" y="10391"/>
                </a:cubicBezTo>
                <a:lnTo>
                  <a:pt x="28600" y="10073"/>
                </a:lnTo>
                <a:cubicBezTo>
                  <a:pt x="27557" y="9031"/>
                  <a:pt x="26351" y="8181"/>
                  <a:pt x="25030" y="7539"/>
                </a:cubicBezTo>
                <a:lnTo>
                  <a:pt x="24833" y="7952"/>
                </a:lnTo>
                <a:cubicBezTo>
                  <a:pt x="23195" y="7164"/>
                  <a:pt x="21359" y="6719"/>
                  <a:pt x="19428" y="6713"/>
                </a:cubicBezTo>
                <a:lnTo>
                  <a:pt x="19428" y="5139"/>
                </a:lnTo>
                <a:close/>
                <a:moveTo>
                  <a:pt x="19428" y="8263"/>
                </a:moveTo>
                <a:cubicBezTo>
                  <a:pt x="25505" y="8295"/>
                  <a:pt x="30447" y="13235"/>
                  <a:pt x="30479" y="19314"/>
                </a:cubicBezTo>
                <a:lnTo>
                  <a:pt x="29545" y="19314"/>
                </a:lnTo>
                <a:lnTo>
                  <a:pt x="29545" y="19434"/>
                </a:lnTo>
                <a:lnTo>
                  <a:pt x="30479" y="19434"/>
                </a:lnTo>
                <a:cubicBezTo>
                  <a:pt x="30447" y="25513"/>
                  <a:pt x="25505" y="30447"/>
                  <a:pt x="19428" y="30479"/>
                </a:cubicBezTo>
                <a:lnTo>
                  <a:pt x="19428" y="29552"/>
                </a:lnTo>
                <a:lnTo>
                  <a:pt x="19308" y="29552"/>
                </a:lnTo>
                <a:lnTo>
                  <a:pt x="19308" y="30479"/>
                </a:lnTo>
                <a:cubicBezTo>
                  <a:pt x="13229" y="30447"/>
                  <a:pt x="8289" y="25513"/>
                  <a:pt x="8257" y="19434"/>
                </a:cubicBezTo>
                <a:lnTo>
                  <a:pt x="9190" y="19434"/>
                </a:lnTo>
                <a:lnTo>
                  <a:pt x="9190" y="19314"/>
                </a:lnTo>
                <a:lnTo>
                  <a:pt x="8257" y="19314"/>
                </a:lnTo>
                <a:cubicBezTo>
                  <a:pt x="8289" y="13235"/>
                  <a:pt x="13229" y="8295"/>
                  <a:pt x="19308" y="8263"/>
                </a:cubicBezTo>
                <a:lnTo>
                  <a:pt x="19308" y="9196"/>
                </a:lnTo>
                <a:lnTo>
                  <a:pt x="19428" y="9196"/>
                </a:lnTo>
                <a:lnTo>
                  <a:pt x="19428" y="8263"/>
                </a:lnTo>
                <a:close/>
                <a:moveTo>
                  <a:pt x="8136" y="19434"/>
                </a:moveTo>
                <a:cubicBezTo>
                  <a:pt x="8167" y="25576"/>
                  <a:pt x="13159" y="30567"/>
                  <a:pt x="19308" y="30605"/>
                </a:cubicBezTo>
                <a:lnTo>
                  <a:pt x="19308" y="31907"/>
                </a:lnTo>
                <a:cubicBezTo>
                  <a:pt x="12442" y="31877"/>
                  <a:pt x="6865" y="26300"/>
                  <a:pt x="6827" y="19434"/>
                </a:cubicBezTo>
                <a:close/>
                <a:moveTo>
                  <a:pt x="31907" y="19434"/>
                </a:moveTo>
                <a:cubicBezTo>
                  <a:pt x="31869" y="26300"/>
                  <a:pt x="26293" y="31877"/>
                  <a:pt x="19428" y="31907"/>
                </a:cubicBezTo>
                <a:lnTo>
                  <a:pt x="19428" y="30605"/>
                </a:lnTo>
                <a:cubicBezTo>
                  <a:pt x="25575" y="30567"/>
                  <a:pt x="30567" y="25576"/>
                  <a:pt x="30599" y="19434"/>
                </a:cubicBezTo>
                <a:close/>
                <a:moveTo>
                  <a:pt x="6707" y="19434"/>
                </a:moveTo>
                <a:cubicBezTo>
                  <a:pt x="6739" y="26364"/>
                  <a:pt x="12372" y="31997"/>
                  <a:pt x="19308" y="32029"/>
                </a:cubicBezTo>
                <a:lnTo>
                  <a:pt x="19308" y="32797"/>
                </a:lnTo>
                <a:cubicBezTo>
                  <a:pt x="17783" y="32791"/>
                  <a:pt x="16291" y="32537"/>
                  <a:pt x="14868" y="32029"/>
                </a:cubicBezTo>
                <a:lnTo>
                  <a:pt x="14633" y="32701"/>
                </a:lnTo>
                <a:cubicBezTo>
                  <a:pt x="12645" y="32003"/>
                  <a:pt x="10860" y="30878"/>
                  <a:pt x="9394" y="29438"/>
                </a:cubicBezTo>
                <a:lnTo>
                  <a:pt x="9699" y="29125"/>
                </a:lnTo>
                <a:lnTo>
                  <a:pt x="9609" y="29043"/>
                </a:lnTo>
                <a:lnTo>
                  <a:pt x="9304" y="29348"/>
                </a:lnTo>
                <a:cubicBezTo>
                  <a:pt x="6751" y="26809"/>
                  <a:pt x="5164" y="23303"/>
                  <a:pt x="5132" y="19434"/>
                </a:cubicBezTo>
                <a:close/>
                <a:moveTo>
                  <a:pt x="33489" y="19434"/>
                </a:moveTo>
                <a:cubicBezTo>
                  <a:pt x="33445" y="24998"/>
                  <a:pt x="30180" y="29805"/>
                  <a:pt x="25475" y="32086"/>
                </a:cubicBezTo>
                <a:lnTo>
                  <a:pt x="25182" y="31482"/>
                </a:lnTo>
                <a:cubicBezTo>
                  <a:pt x="23379" y="32346"/>
                  <a:pt x="21442" y="32791"/>
                  <a:pt x="19428" y="32797"/>
                </a:cubicBezTo>
                <a:lnTo>
                  <a:pt x="19428" y="32733"/>
                </a:lnTo>
                <a:cubicBezTo>
                  <a:pt x="26751" y="32701"/>
                  <a:pt x="32701" y="26757"/>
                  <a:pt x="32733" y="19434"/>
                </a:cubicBezTo>
                <a:close/>
                <a:moveTo>
                  <a:pt x="19308" y="0"/>
                </a:moveTo>
                <a:lnTo>
                  <a:pt x="19308" y="5018"/>
                </a:lnTo>
                <a:cubicBezTo>
                  <a:pt x="11426" y="5018"/>
                  <a:pt x="5018" y="11432"/>
                  <a:pt x="5012" y="19314"/>
                </a:cubicBezTo>
                <a:lnTo>
                  <a:pt x="0" y="19314"/>
                </a:lnTo>
                <a:lnTo>
                  <a:pt x="0" y="19434"/>
                </a:lnTo>
                <a:lnTo>
                  <a:pt x="5012" y="19434"/>
                </a:lnTo>
                <a:cubicBezTo>
                  <a:pt x="5042" y="23333"/>
                  <a:pt x="6643" y="26871"/>
                  <a:pt x="9216" y="29438"/>
                </a:cubicBezTo>
                <a:lnTo>
                  <a:pt x="6727" y="31927"/>
                </a:lnTo>
                <a:lnTo>
                  <a:pt x="6809" y="32015"/>
                </a:lnTo>
                <a:lnTo>
                  <a:pt x="9304" y="29520"/>
                </a:lnTo>
                <a:cubicBezTo>
                  <a:pt x="11883" y="32054"/>
                  <a:pt x="15415" y="33616"/>
                  <a:pt x="19308" y="33616"/>
                </a:cubicBezTo>
                <a:lnTo>
                  <a:pt x="19308" y="38742"/>
                </a:lnTo>
                <a:lnTo>
                  <a:pt x="19428" y="38742"/>
                </a:lnTo>
                <a:lnTo>
                  <a:pt x="19428" y="33616"/>
                </a:lnTo>
                <a:cubicBezTo>
                  <a:pt x="27220" y="33553"/>
                  <a:pt x="33546" y="27228"/>
                  <a:pt x="33610" y="19434"/>
                </a:cubicBezTo>
                <a:lnTo>
                  <a:pt x="38736" y="19434"/>
                </a:lnTo>
                <a:lnTo>
                  <a:pt x="38736" y="19314"/>
                </a:lnTo>
                <a:lnTo>
                  <a:pt x="33610" y="19314"/>
                </a:lnTo>
                <a:cubicBezTo>
                  <a:pt x="33610" y="15421"/>
                  <a:pt x="32047" y="11889"/>
                  <a:pt x="29514" y="9310"/>
                </a:cubicBezTo>
                <a:lnTo>
                  <a:pt x="32009" y="6815"/>
                </a:lnTo>
                <a:lnTo>
                  <a:pt x="31927" y="6733"/>
                </a:lnTo>
                <a:lnTo>
                  <a:pt x="29430" y="9222"/>
                </a:lnTo>
                <a:cubicBezTo>
                  <a:pt x="26865" y="6651"/>
                  <a:pt x="23333" y="5050"/>
                  <a:pt x="19428" y="5018"/>
                </a:cubicBezTo>
                <a:lnTo>
                  <a:pt x="19428"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3715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76" name="Google Shape;276;p32"/>
          <p:cNvSpPr txBox="1">
            <a:spLocks noGrp="1"/>
          </p:cNvSpPr>
          <p:nvPr>
            <p:ph type="title"/>
          </p:nvPr>
        </p:nvSpPr>
        <p:spPr>
          <a:xfrm>
            <a:off x="330405" y="357077"/>
            <a:ext cx="7757427" cy="841800"/>
          </a:xfrm>
          <a:prstGeom prst="rect">
            <a:avLst/>
          </a:prstGeom>
        </p:spPr>
        <p:txBody>
          <a:bodyPr spcFirstLastPara="1" wrap="square" lIns="91425" tIns="91425" rIns="91425" bIns="91425" anchor="ctr" anchorCtr="0">
            <a:noAutofit/>
          </a:bodyPr>
          <a:lstStyle/>
          <a:p>
            <a:pPr algn="l"/>
            <a:r>
              <a:rPr lang="en-US" sz="4400" b="0" dirty="0">
                <a:solidFill>
                  <a:schemeClr val="tx1"/>
                </a:solidFill>
              </a:rPr>
              <a:t>Pros and cons of this field</a:t>
            </a:r>
            <a:endParaRPr lang="en-US" sz="4000" dirty="0">
              <a:solidFill>
                <a:schemeClr val="tx1"/>
              </a:solidFill>
              <a:effectLst/>
            </a:endParaRPr>
          </a:p>
        </p:txBody>
      </p:sp>
      <p:sp>
        <p:nvSpPr>
          <p:cNvPr id="277" name="Google Shape;277;p32"/>
          <p:cNvSpPr txBox="1">
            <a:spLocks noGrp="1"/>
          </p:cNvSpPr>
          <p:nvPr>
            <p:ph type="subTitle" idx="1"/>
          </p:nvPr>
        </p:nvSpPr>
        <p:spPr>
          <a:xfrm>
            <a:off x="494506" y="1170523"/>
            <a:ext cx="8266722" cy="3394389"/>
          </a:xfrm>
          <a:prstGeom prst="rect">
            <a:avLst/>
          </a:prstGeom>
        </p:spPr>
        <p:txBody>
          <a:bodyPr spcFirstLastPara="1" wrap="square" lIns="91425" tIns="91425" rIns="91425" bIns="91425" anchor="ctr" anchorCtr="0">
            <a:noAutofit/>
          </a:bodyPr>
          <a:lstStyle/>
          <a:p>
            <a:pPr marL="0" lvl="0" indent="0" algn="l">
              <a:spcAft>
                <a:spcPts val="1600"/>
              </a:spcAft>
            </a:pPr>
            <a:r>
              <a:rPr lang="en-US" sz="2000" b="1" dirty="0" smtClean="0">
                <a:solidFill>
                  <a:schemeClr val="tx1"/>
                </a:solidFill>
              </a:rPr>
              <a:t>PROS</a:t>
            </a:r>
          </a:p>
          <a:p>
            <a:pPr algn="l"/>
            <a:r>
              <a:rPr lang="en-US" sz="1600" b="1" dirty="0">
                <a:solidFill>
                  <a:schemeClr val="tx1"/>
                </a:solidFill>
              </a:rPr>
              <a:t>Creative</a:t>
            </a:r>
            <a:r>
              <a:rPr lang="en-US" sz="1600" dirty="0">
                <a:solidFill>
                  <a:schemeClr val="accent3">
                    <a:lumMod val="90000"/>
                  </a:schemeClr>
                </a:solidFill>
              </a:rPr>
              <a:t>: </a:t>
            </a:r>
            <a:r>
              <a:rPr lang="en-US" sz="1600" dirty="0">
                <a:solidFill>
                  <a:schemeClr val="bg1"/>
                </a:solidFill>
              </a:rPr>
              <a:t>Front-end web development allows for a lot of creativity in designing the user interface and user experience. You can experiment with different layouts, colors, fonts, and animations to make your website or application stand out.</a:t>
            </a:r>
          </a:p>
          <a:p>
            <a:pPr algn="l"/>
            <a:r>
              <a:rPr lang="en-US" sz="1600" b="1" dirty="0">
                <a:solidFill>
                  <a:schemeClr val="tx1"/>
                </a:solidFill>
              </a:rPr>
              <a:t>In-demand</a:t>
            </a:r>
            <a:r>
              <a:rPr lang="en-US" sz="1600" dirty="0">
                <a:solidFill>
                  <a:schemeClr val="accent3">
                    <a:lumMod val="90000"/>
                  </a:schemeClr>
                </a:solidFill>
              </a:rPr>
              <a:t>: </a:t>
            </a:r>
            <a:r>
              <a:rPr lang="en-US" sz="1600" dirty="0">
                <a:solidFill>
                  <a:schemeClr val="bg1"/>
                </a:solidFill>
              </a:rPr>
              <a:t>Front-end web development skills are highly in-demand in the tech industry. Many companies are looking for developers who can build engaging and responsive user interfaces.</a:t>
            </a:r>
          </a:p>
          <a:p>
            <a:pPr algn="l"/>
            <a:r>
              <a:rPr lang="en-US" sz="1600" b="1" dirty="0">
                <a:solidFill>
                  <a:schemeClr val="tx1"/>
                </a:solidFill>
              </a:rPr>
              <a:t>Immediate feedback</a:t>
            </a:r>
            <a:r>
              <a:rPr lang="en-US" sz="1600" dirty="0">
                <a:solidFill>
                  <a:schemeClr val="accent3">
                    <a:lumMod val="90000"/>
                  </a:schemeClr>
                </a:solidFill>
              </a:rPr>
              <a:t>: </a:t>
            </a:r>
            <a:r>
              <a:rPr lang="en-US" sz="1600" dirty="0">
                <a:solidFill>
                  <a:schemeClr val="bg1"/>
                </a:solidFill>
              </a:rPr>
              <a:t>Front-end development allows you to see immediate results of your work. You can see the changes you make in real-time, which can be very satisfying.</a:t>
            </a:r>
          </a:p>
          <a:p>
            <a:pPr algn="l"/>
            <a:r>
              <a:rPr lang="en-US" sz="1600" b="1" dirty="0">
                <a:solidFill>
                  <a:schemeClr val="tx1"/>
                </a:solidFill>
              </a:rPr>
              <a:t>Flexibility</a:t>
            </a:r>
            <a:r>
              <a:rPr lang="en-US" sz="1600" dirty="0">
                <a:solidFill>
                  <a:schemeClr val="tx1"/>
                </a:solidFill>
              </a:rPr>
              <a:t>: </a:t>
            </a:r>
            <a:r>
              <a:rPr lang="en-US" sz="1600" dirty="0">
                <a:solidFill>
                  <a:schemeClr val="bg1"/>
                </a:solidFill>
              </a:rPr>
              <a:t>Front-end developers have a lot of flexibility in terms of the tools and technologies they use. There are many different front-end frameworks and libraries available to choose from.</a:t>
            </a:r>
          </a:p>
        </p:txBody>
      </p:sp>
      <p:sp>
        <p:nvSpPr>
          <p:cNvPr id="342" name="Google Shape;342;p32"/>
          <p:cNvSpPr/>
          <p:nvPr/>
        </p:nvSpPr>
        <p:spPr>
          <a:xfrm>
            <a:off x="7581177" y="357077"/>
            <a:ext cx="1313828" cy="1314032"/>
          </a:xfrm>
          <a:custGeom>
            <a:avLst/>
            <a:gdLst/>
            <a:ahLst/>
            <a:cxnLst/>
            <a:rect l="l" t="t" r="r" b="b"/>
            <a:pathLst>
              <a:path w="38736" h="38742" extrusionOk="0">
                <a:moveTo>
                  <a:pt x="19308" y="5139"/>
                </a:moveTo>
                <a:lnTo>
                  <a:pt x="19308" y="5456"/>
                </a:lnTo>
                <a:cubicBezTo>
                  <a:pt x="11680" y="5488"/>
                  <a:pt x="5481" y="11687"/>
                  <a:pt x="5449" y="19314"/>
                </a:cubicBezTo>
                <a:lnTo>
                  <a:pt x="5132" y="19314"/>
                </a:lnTo>
                <a:cubicBezTo>
                  <a:pt x="5138" y="11496"/>
                  <a:pt x="11496" y="5139"/>
                  <a:pt x="19308" y="5139"/>
                </a:cubicBezTo>
                <a:close/>
                <a:moveTo>
                  <a:pt x="19308" y="6669"/>
                </a:moveTo>
                <a:lnTo>
                  <a:pt x="19308" y="6713"/>
                </a:lnTo>
                <a:cubicBezTo>
                  <a:pt x="12372" y="6745"/>
                  <a:pt x="6739" y="12379"/>
                  <a:pt x="6707" y="19314"/>
                </a:cubicBezTo>
                <a:lnTo>
                  <a:pt x="6663" y="19314"/>
                </a:lnTo>
                <a:cubicBezTo>
                  <a:pt x="6701" y="12353"/>
                  <a:pt x="12353" y="6701"/>
                  <a:pt x="19308" y="6669"/>
                </a:cubicBezTo>
                <a:close/>
                <a:moveTo>
                  <a:pt x="19308" y="6834"/>
                </a:moveTo>
                <a:lnTo>
                  <a:pt x="19308" y="8143"/>
                </a:lnTo>
                <a:cubicBezTo>
                  <a:pt x="13159" y="8175"/>
                  <a:pt x="8167" y="13167"/>
                  <a:pt x="8136" y="19314"/>
                </a:cubicBezTo>
                <a:lnTo>
                  <a:pt x="6827" y="19314"/>
                </a:lnTo>
                <a:cubicBezTo>
                  <a:pt x="6865" y="12449"/>
                  <a:pt x="12442" y="6866"/>
                  <a:pt x="19308" y="6834"/>
                </a:cubicBezTo>
                <a:close/>
                <a:moveTo>
                  <a:pt x="19428" y="6834"/>
                </a:moveTo>
                <a:cubicBezTo>
                  <a:pt x="26293" y="6866"/>
                  <a:pt x="31869" y="12449"/>
                  <a:pt x="31907" y="19314"/>
                </a:cubicBezTo>
                <a:lnTo>
                  <a:pt x="30599" y="19314"/>
                </a:lnTo>
                <a:cubicBezTo>
                  <a:pt x="30567" y="13167"/>
                  <a:pt x="25575" y="8175"/>
                  <a:pt x="19428" y="8143"/>
                </a:cubicBezTo>
                <a:lnTo>
                  <a:pt x="19428" y="6834"/>
                </a:lnTo>
                <a:close/>
                <a:moveTo>
                  <a:pt x="19428" y="5139"/>
                </a:moveTo>
                <a:cubicBezTo>
                  <a:pt x="23295" y="5171"/>
                  <a:pt x="26801" y="6757"/>
                  <a:pt x="29348" y="9310"/>
                </a:cubicBezTo>
                <a:lnTo>
                  <a:pt x="29037" y="9615"/>
                </a:lnTo>
                <a:lnTo>
                  <a:pt x="29125" y="9699"/>
                </a:lnTo>
                <a:lnTo>
                  <a:pt x="29430" y="9394"/>
                </a:lnTo>
                <a:cubicBezTo>
                  <a:pt x="31939" y="11953"/>
                  <a:pt x="33489" y="15453"/>
                  <a:pt x="33489" y="19314"/>
                </a:cubicBezTo>
                <a:lnTo>
                  <a:pt x="32029" y="19314"/>
                </a:lnTo>
                <a:cubicBezTo>
                  <a:pt x="32009" y="15827"/>
                  <a:pt x="30581" y="12671"/>
                  <a:pt x="28281" y="10391"/>
                </a:cubicBezTo>
                <a:lnTo>
                  <a:pt x="28600" y="10073"/>
                </a:lnTo>
                <a:cubicBezTo>
                  <a:pt x="27557" y="9031"/>
                  <a:pt x="26351" y="8181"/>
                  <a:pt x="25030" y="7539"/>
                </a:cubicBezTo>
                <a:lnTo>
                  <a:pt x="24833" y="7952"/>
                </a:lnTo>
                <a:cubicBezTo>
                  <a:pt x="23195" y="7164"/>
                  <a:pt x="21359" y="6719"/>
                  <a:pt x="19428" y="6713"/>
                </a:cubicBezTo>
                <a:lnTo>
                  <a:pt x="19428" y="5139"/>
                </a:lnTo>
                <a:close/>
                <a:moveTo>
                  <a:pt x="19428" y="8263"/>
                </a:moveTo>
                <a:cubicBezTo>
                  <a:pt x="25505" y="8295"/>
                  <a:pt x="30447" y="13235"/>
                  <a:pt x="30479" y="19314"/>
                </a:cubicBezTo>
                <a:lnTo>
                  <a:pt x="29545" y="19314"/>
                </a:lnTo>
                <a:lnTo>
                  <a:pt x="29545" y="19434"/>
                </a:lnTo>
                <a:lnTo>
                  <a:pt x="30479" y="19434"/>
                </a:lnTo>
                <a:cubicBezTo>
                  <a:pt x="30447" y="25513"/>
                  <a:pt x="25505" y="30447"/>
                  <a:pt x="19428" y="30479"/>
                </a:cubicBezTo>
                <a:lnTo>
                  <a:pt x="19428" y="29552"/>
                </a:lnTo>
                <a:lnTo>
                  <a:pt x="19308" y="29552"/>
                </a:lnTo>
                <a:lnTo>
                  <a:pt x="19308" y="30479"/>
                </a:lnTo>
                <a:cubicBezTo>
                  <a:pt x="13229" y="30447"/>
                  <a:pt x="8289" y="25513"/>
                  <a:pt x="8257" y="19434"/>
                </a:cubicBezTo>
                <a:lnTo>
                  <a:pt x="9190" y="19434"/>
                </a:lnTo>
                <a:lnTo>
                  <a:pt x="9190" y="19314"/>
                </a:lnTo>
                <a:lnTo>
                  <a:pt x="8257" y="19314"/>
                </a:lnTo>
                <a:cubicBezTo>
                  <a:pt x="8289" y="13235"/>
                  <a:pt x="13229" y="8295"/>
                  <a:pt x="19308" y="8263"/>
                </a:cubicBezTo>
                <a:lnTo>
                  <a:pt x="19308" y="9196"/>
                </a:lnTo>
                <a:lnTo>
                  <a:pt x="19428" y="9196"/>
                </a:lnTo>
                <a:lnTo>
                  <a:pt x="19428" y="8263"/>
                </a:lnTo>
                <a:close/>
                <a:moveTo>
                  <a:pt x="8136" y="19434"/>
                </a:moveTo>
                <a:cubicBezTo>
                  <a:pt x="8167" y="25576"/>
                  <a:pt x="13159" y="30567"/>
                  <a:pt x="19308" y="30605"/>
                </a:cubicBezTo>
                <a:lnTo>
                  <a:pt x="19308" y="31907"/>
                </a:lnTo>
                <a:cubicBezTo>
                  <a:pt x="12442" y="31877"/>
                  <a:pt x="6865" y="26300"/>
                  <a:pt x="6827" y="19434"/>
                </a:cubicBezTo>
                <a:close/>
                <a:moveTo>
                  <a:pt x="31907" y="19434"/>
                </a:moveTo>
                <a:cubicBezTo>
                  <a:pt x="31869" y="26300"/>
                  <a:pt x="26293" y="31877"/>
                  <a:pt x="19428" y="31907"/>
                </a:cubicBezTo>
                <a:lnTo>
                  <a:pt x="19428" y="30605"/>
                </a:lnTo>
                <a:cubicBezTo>
                  <a:pt x="25575" y="30567"/>
                  <a:pt x="30567" y="25576"/>
                  <a:pt x="30599" y="19434"/>
                </a:cubicBezTo>
                <a:close/>
                <a:moveTo>
                  <a:pt x="6707" y="19434"/>
                </a:moveTo>
                <a:cubicBezTo>
                  <a:pt x="6739" y="26364"/>
                  <a:pt x="12372" y="31997"/>
                  <a:pt x="19308" y="32029"/>
                </a:cubicBezTo>
                <a:lnTo>
                  <a:pt x="19308" y="32797"/>
                </a:lnTo>
                <a:cubicBezTo>
                  <a:pt x="17783" y="32791"/>
                  <a:pt x="16291" y="32537"/>
                  <a:pt x="14868" y="32029"/>
                </a:cubicBezTo>
                <a:lnTo>
                  <a:pt x="14633" y="32701"/>
                </a:lnTo>
                <a:cubicBezTo>
                  <a:pt x="12645" y="32003"/>
                  <a:pt x="10860" y="30878"/>
                  <a:pt x="9394" y="29438"/>
                </a:cubicBezTo>
                <a:lnTo>
                  <a:pt x="9699" y="29125"/>
                </a:lnTo>
                <a:lnTo>
                  <a:pt x="9609" y="29043"/>
                </a:lnTo>
                <a:lnTo>
                  <a:pt x="9304" y="29348"/>
                </a:lnTo>
                <a:cubicBezTo>
                  <a:pt x="6751" y="26809"/>
                  <a:pt x="5164" y="23303"/>
                  <a:pt x="5132" y="19434"/>
                </a:cubicBezTo>
                <a:close/>
                <a:moveTo>
                  <a:pt x="33489" y="19434"/>
                </a:moveTo>
                <a:cubicBezTo>
                  <a:pt x="33445" y="24998"/>
                  <a:pt x="30180" y="29805"/>
                  <a:pt x="25475" y="32086"/>
                </a:cubicBezTo>
                <a:lnTo>
                  <a:pt x="25182" y="31482"/>
                </a:lnTo>
                <a:cubicBezTo>
                  <a:pt x="23379" y="32346"/>
                  <a:pt x="21442" y="32791"/>
                  <a:pt x="19428" y="32797"/>
                </a:cubicBezTo>
                <a:lnTo>
                  <a:pt x="19428" y="32733"/>
                </a:lnTo>
                <a:cubicBezTo>
                  <a:pt x="26751" y="32701"/>
                  <a:pt x="32701" y="26757"/>
                  <a:pt x="32733" y="19434"/>
                </a:cubicBezTo>
                <a:close/>
                <a:moveTo>
                  <a:pt x="19308" y="0"/>
                </a:moveTo>
                <a:lnTo>
                  <a:pt x="19308" y="5018"/>
                </a:lnTo>
                <a:cubicBezTo>
                  <a:pt x="11426" y="5018"/>
                  <a:pt x="5018" y="11432"/>
                  <a:pt x="5012" y="19314"/>
                </a:cubicBezTo>
                <a:lnTo>
                  <a:pt x="0" y="19314"/>
                </a:lnTo>
                <a:lnTo>
                  <a:pt x="0" y="19434"/>
                </a:lnTo>
                <a:lnTo>
                  <a:pt x="5012" y="19434"/>
                </a:lnTo>
                <a:cubicBezTo>
                  <a:pt x="5042" y="23333"/>
                  <a:pt x="6643" y="26871"/>
                  <a:pt x="9216" y="29438"/>
                </a:cubicBezTo>
                <a:lnTo>
                  <a:pt x="6727" y="31927"/>
                </a:lnTo>
                <a:lnTo>
                  <a:pt x="6809" y="32015"/>
                </a:lnTo>
                <a:lnTo>
                  <a:pt x="9304" y="29520"/>
                </a:lnTo>
                <a:cubicBezTo>
                  <a:pt x="11883" y="32054"/>
                  <a:pt x="15415" y="33616"/>
                  <a:pt x="19308" y="33616"/>
                </a:cubicBezTo>
                <a:lnTo>
                  <a:pt x="19308" y="38742"/>
                </a:lnTo>
                <a:lnTo>
                  <a:pt x="19428" y="38742"/>
                </a:lnTo>
                <a:lnTo>
                  <a:pt x="19428" y="33616"/>
                </a:lnTo>
                <a:cubicBezTo>
                  <a:pt x="27220" y="33553"/>
                  <a:pt x="33546" y="27228"/>
                  <a:pt x="33610" y="19434"/>
                </a:cubicBezTo>
                <a:lnTo>
                  <a:pt x="38736" y="19434"/>
                </a:lnTo>
                <a:lnTo>
                  <a:pt x="38736" y="19314"/>
                </a:lnTo>
                <a:lnTo>
                  <a:pt x="33610" y="19314"/>
                </a:lnTo>
                <a:cubicBezTo>
                  <a:pt x="33610" y="15421"/>
                  <a:pt x="32047" y="11889"/>
                  <a:pt x="29514" y="9310"/>
                </a:cubicBezTo>
                <a:lnTo>
                  <a:pt x="32009" y="6815"/>
                </a:lnTo>
                <a:lnTo>
                  <a:pt x="31927" y="6733"/>
                </a:lnTo>
                <a:lnTo>
                  <a:pt x="29430" y="9222"/>
                </a:lnTo>
                <a:cubicBezTo>
                  <a:pt x="26865" y="6651"/>
                  <a:pt x="23333" y="5050"/>
                  <a:pt x="19428" y="5018"/>
                </a:cubicBezTo>
                <a:lnTo>
                  <a:pt x="19428"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017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76" name="Google Shape;276;p32"/>
          <p:cNvSpPr txBox="1">
            <a:spLocks noGrp="1"/>
          </p:cNvSpPr>
          <p:nvPr>
            <p:ph type="title"/>
          </p:nvPr>
        </p:nvSpPr>
        <p:spPr>
          <a:xfrm>
            <a:off x="330405" y="357077"/>
            <a:ext cx="7757427" cy="841800"/>
          </a:xfrm>
          <a:prstGeom prst="rect">
            <a:avLst/>
          </a:prstGeom>
        </p:spPr>
        <p:txBody>
          <a:bodyPr spcFirstLastPara="1" wrap="square" lIns="91425" tIns="91425" rIns="91425" bIns="91425" anchor="ctr" anchorCtr="0">
            <a:noAutofit/>
          </a:bodyPr>
          <a:lstStyle/>
          <a:p>
            <a:pPr algn="l"/>
            <a:r>
              <a:rPr lang="en-US" sz="4400" b="0" dirty="0">
                <a:solidFill>
                  <a:schemeClr val="tx1"/>
                </a:solidFill>
              </a:rPr>
              <a:t>Pros and cons of this field</a:t>
            </a:r>
            <a:endParaRPr lang="en-US" sz="4000" dirty="0">
              <a:solidFill>
                <a:schemeClr val="tx1"/>
              </a:solidFill>
              <a:effectLst/>
            </a:endParaRPr>
          </a:p>
        </p:txBody>
      </p:sp>
      <p:sp>
        <p:nvSpPr>
          <p:cNvPr id="277" name="Google Shape;277;p32"/>
          <p:cNvSpPr txBox="1">
            <a:spLocks noGrp="1"/>
          </p:cNvSpPr>
          <p:nvPr>
            <p:ph type="subTitle" idx="1"/>
          </p:nvPr>
        </p:nvSpPr>
        <p:spPr>
          <a:xfrm>
            <a:off x="494506" y="1198876"/>
            <a:ext cx="8266722" cy="2869850"/>
          </a:xfrm>
          <a:prstGeom prst="rect">
            <a:avLst/>
          </a:prstGeom>
        </p:spPr>
        <p:txBody>
          <a:bodyPr spcFirstLastPara="1" wrap="square" lIns="91425" tIns="91425" rIns="91425" bIns="91425" anchor="ctr" anchorCtr="0">
            <a:noAutofit/>
          </a:bodyPr>
          <a:lstStyle/>
          <a:p>
            <a:pPr marL="0" lvl="0" indent="0" algn="l">
              <a:spcAft>
                <a:spcPts val="1600"/>
              </a:spcAft>
            </a:pPr>
            <a:r>
              <a:rPr lang="en-US" sz="2000" b="1" dirty="0" smtClean="0">
                <a:solidFill>
                  <a:schemeClr val="tx1"/>
                </a:solidFill>
              </a:rPr>
              <a:t>CONS</a:t>
            </a:r>
          </a:p>
          <a:p>
            <a:pPr algn="l"/>
            <a:r>
              <a:rPr lang="en-US" sz="1600" b="1" dirty="0">
                <a:solidFill>
                  <a:schemeClr val="tx1"/>
                </a:solidFill>
              </a:rPr>
              <a:t>Constantly changing</a:t>
            </a:r>
            <a:r>
              <a:rPr lang="en-US" sz="1600" b="1" dirty="0">
                <a:solidFill>
                  <a:schemeClr val="bg1"/>
                </a:solidFill>
              </a:rPr>
              <a:t>: </a:t>
            </a:r>
            <a:r>
              <a:rPr lang="en-US" sz="1600" dirty="0">
                <a:solidFill>
                  <a:schemeClr val="bg1"/>
                </a:solidFill>
              </a:rPr>
              <a:t>The front-end web development landscape is constantly changing, with new frameworks and tools being introduced all the time. It can be difficult to keep up with all the latest trends and technologies.</a:t>
            </a:r>
          </a:p>
          <a:p>
            <a:pPr algn="l"/>
            <a:r>
              <a:rPr lang="en-US" sz="1600" b="1" dirty="0">
                <a:solidFill>
                  <a:schemeClr val="tx1"/>
                </a:solidFill>
              </a:rPr>
              <a:t>Limited control</a:t>
            </a:r>
            <a:r>
              <a:rPr lang="en-US" sz="1600" b="1" dirty="0">
                <a:solidFill>
                  <a:schemeClr val="bg1"/>
                </a:solidFill>
              </a:rPr>
              <a:t>: </a:t>
            </a:r>
            <a:r>
              <a:rPr lang="en-US" sz="1600" dirty="0">
                <a:solidFill>
                  <a:schemeClr val="bg1"/>
                </a:solidFill>
              </a:rPr>
              <a:t>Front-end developers have limited control over the back-end of a website or application. This can be frustrating if you want to make changes that require access to the back-end</a:t>
            </a:r>
            <a:r>
              <a:rPr lang="en-US" dirty="0">
                <a:solidFill>
                  <a:schemeClr val="bg1"/>
                </a:solidFill>
              </a:rPr>
              <a:t>.</a:t>
            </a:r>
          </a:p>
        </p:txBody>
      </p:sp>
      <p:sp>
        <p:nvSpPr>
          <p:cNvPr id="342" name="Google Shape;342;p32"/>
          <p:cNvSpPr/>
          <p:nvPr/>
        </p:nvSpPr>
        <p:spPr>
          <a:xfrm>
            <a:off x="7581177" y="357077"/>
            <a:ext cx="1313828" cy="1314032"/>
          </a:xfrm>
          <a:custGeom>
            <a:avLst/>
            <a:gdLst/>
            <a:ahLst/>
            <a:cxnLst/>
            <a:rect l="l" t="t" r="r" b="b"/>
            <a:pathLst>
              <a:path w="38736" h="38742" extrusionOk="0">
                <a:moveTo>
                  <a:pt x="19308" y="5139"/>
                </a:moveTo>
                <a:lnTo>
                  <a:pt x="19308" y="5456"/>
                </a:lnTo>
                <a:cubicBezTo>
                  <a:pt x="11680" y="5488"/>
                  <a:pt x="5481" y="11687"/>
                  <a:pt x="5449" y="19314"/>
                </a:cubicBezTo>
                <a:lnTo>
                  <a:pt x="5132" y="19314"/>
                </a:lnTo>
                <a:cubicBezTo>
                  <a:pt x="5138" y="11496"/>
                  <a:pt x="11496" y="5139"/>
                  <a:pt x="19308" y="5139"/>
                </a:cubicBezTo>
                <a:close/>
                <a:moveTo>
                  <a:pt x="19308" y="6669"/>
                </a:moveTo>
                <a:lnTo>
                  <a:pt x="19308" y="6713"/>
                </a:lnTo>
                <a:cubicBezTo>
                  <a:pt x="12372" y="6745"/>
                  <a:pt x="6739" y="12379"/>
                  <a:pt x="6707" y="19314"/>
                </a:cubicBezTo>
                <a:lnTo>
                  <a:pt x="6663" y="19314"/>
                </a:lnTo>
                <a:cubicBezTo>
                  <a:pt x="6701" y="12353"/>
                  <a:pt x="12353" y="6701"/>
                  <a:pt x="19308" y="6669"/>
                </a:cubicBezTo>
                <a:close/>
                <a:moveTo>
                  <a:pt x="19308" y="6834"/>
                </a:moveTo>
                <a:lnTo>
                  <a:pt x="19308" y="8143"/>
                </a:lnTo>
                <a:cubicBezTo>
                  <a:pt x="13159" y="8175"/>
                  <a:pt x="8167" y="13167"/>
                  <a:pt x="8136" y="19314"/>
                </a:cubicBezTo>
                <a:lnTo>
                  <a:pt x="6827" y="19314"/>
                </a:lnTo>
                <a:cubicBezTo>
                  <a:pt x="6865" y="12449"/>
                  <a:pt x="12442" y="6866"/>
                  <a:pt x="19308" y="6834"/>
                </a:cubicBezTo>
                <a:close/>
                <a:moveTo>
                  <a:pt x="19428" y="6834"/>
                </a:moveTo>
                <a:cubicBezTo>
                  <a:pt x="26293" y="6866"/>
                  <a:pt x="31869" y="12449"/>
                  <a:pt x="31907" y="19314"/>
                </a:cubicBezTo>
                <a:lnTo>
                  <a:pt x="30599" y="19314"/>
                </a:lnTo>
                <a:cubicBezTo>
                  <a:pt x="30567" y="13167"/>
                  <a:pt x="25575" y="8175"/>
                  <a:pt x="19428" y="8143"/>
                </a:cubicBezTo>
                <a:lnTo>
                  <a:pt x="19428" y="6834"/>
                </a:lnTo>
                <a:close/>
                <a:moveTo>
                  <a:pt x="19428" y="5139"/>
                </a:moveTo>
                <a:cubicBezTo>
                  <a:pt x="23295" y="5171"/>
                  <a:pt x="26801" y="6757"/>
                  <a:pt x="29348" y="9310"/>
                </a:cubicBezTo>
                <a:lnTo>
                  <a:pt x="29037" y="9615"/>
                </a:lnTo>
                <a:lnTo>
                  <a:pt x="29125" y="9699"/>
                </a:lnTo>
                <a:lnTo>
                  <a:pt x="29430" y="9394"/>
                </a:lnTo>
                <a:cubicBezTo>
                  <a:pt x="31939" y="11953"/>
                  <a:pt x="33489" y="15453"/>
                  <a:pt x="33489" y="19314"/>
                </a:cubicBezTo>
                <a:lnTo>
                  <a:pt x="32029" y="19314"/>
                </a:lnTo>
                <a:cubicBezTo>
                  <a:pt x="32009" y="15827"/>
                  <a:pt x="30581" y="12671"/>
                  <a:pt x="28281" y="10391"/>
                </a:cubicBezTo>
                <a:lnTo>
                  <a:pt x="28600" y="10073"/>
                </a:lnTo>
                <a:cubicBezTo>
                  <a:pt x="27557" y="9031"/>
                  <a:pt x="26351" y="8181"/>
                  <a:pt x="25030" y="7539"/>
                </a:cubicBezTo>
                <a:lnTo>
                  <a:pt x="24833" y="7952"/>
                </a:lnTo>
                <a:cubicBezTo>
                  <a:pt x="23195" y="7164"/>
                  <a:pt x="21359" y="6719"/>
                  <a:pt x="19428" y="6713"/>
                </a:cubicBezTo>
                <a:lnTo>
                  <a:pt x="19428" y="5139"/>
                </a:lnTo>
                <a:close/>
                <a:moveTo>
                  <a:pt x="19428" y="8263"/>
                </a:moveTo>
                <a:cubicBezTo>
                  <a:pt x="25505" y="8295"/>
                  <a:pt x="30447" y="13235"/>
                  <a:pt x="30479" y="19314"/>
                </a:cubicBezTo>
                <a:lnTo>
                  <a:pt x="29545" y="19314"/>
                </a:lnTo>
                <a:lnTo>
                  <a:pt x="29545" y="19434"/>
                </a:lnTo>
                <a:lnTo>
                  <a:pt x="30479" y="19434"/>
                </a:lnTo>
                <a:cubicBezTo>
                  <a:pt x="30447" y="25513"/>
                  <a:pt x="25505" y="30447"/>
                  <a:pt x="19428" y="30479"/>
                </a:cubicBezTo>
                <a:lnTo>
                  <a:pt x="19428" y="29552"/>
                </a:lnTo>
                <a:lnTo>
                  <a:pt x="19308" y="29552"/>
                </a:lnTo>
                <a:lnTo>
                  <a:pt x="19308" y="30479"/>
                </a:lnTo>
                <a:cubicBezTo>
                  <a:pt x="13229" y="30447"/>
                  <a:pt x="8289" y="25513"/>
                  <a:pt x="8257" y="19434"/>
                </a:cubicBezTo>
                <a:lnTo>
                  <a:pt x="9190" y="19434"/>
                </a:lnTo>
                <a:lnTo>
                  <a:pt x="9190" y="19314"/>
                </a:lnTo>
                <a:lnTo>
                  <a:pt x="8257" y="19314"/>
                </a:lnTo>
                <a:cubicBezTo>
                  <a:pt x="8289" y="13235"/>
                  <a:pt x="13229" y="8295"/>
                  <a:pt x="19308" y="8263"/>
                </a:cubicBezTo>
                <a:lnTo>
                  <a:pt x="19308" y="9196"/>
                </a:lnTo>
                <a:lnTo>
                  <a:pt x="19428" y="9196"/>
                </a:lnTo>
                <a:lnTo>
                  <a:pt x="19428" y="8263"/>
                </a:lnTo>
                <a:close/>
                <a:moveTo>
                  <a:pt x="8136" y="19434"/>
                </a:moveTo>
                <a:cubicBezTo>
                  <a:pt x="8167" y="25576"/>
                  <a:pt x="13159" y="30567"/>
                  <a:pt x="19308" y="30605"/>
                </a:cubicBezTo>
                <a:lnTo>
                  <a:pt x="19308" y="31907"/>
                </a:lnTo>
                <a:cubicBezTo>
                  <a:pt x="12442" y="31877"/>
                  <a:pt x="6865" y="26300"/>
                  <a:pt x="6827" y="19434"/>
                </a:cubicBezTo>
                <a:close/>
                <a:moveTo>
                  <a:pt x="31907" y="19434"/>
                </a:moveTo>
                <a:cubicBezTo>
                  <a:pt x="31869" y="26300"/>
                  <a:pt x="26293" y="31877"/>
                  <a:pt x="19428" y="31907"/>
                </a:cubicBezTo>
                <a:lnTo>
                  <a:pt x="19428" y="30605"/>
                </a:lnTo>
                <a:cubicBezTo>
                  <a:pt x="25575" y="30567"/>
                  <a:pt x="30567" y="25576"/>
                  <a:pt x="30599" y="19434"/>
                </a:cubicBezTo>
                <a:close/>
                <a:moveTo>
                  <a:pt x="6707" y="19434"/>
                </a:moveTo>
                <a:cubicBezTo>
                  <a:pt x="6739" y="26364"/>
                  <a:pt x="12372" y="31997"/>
                  <a:pt x="19308" y="32029"/>
                </a:cubicBezTo>
                <a:lnTo>
                  <a:pt x="19308" y="32797"/>
                </a:lnTo>
                <a:cubicBezTo>
                  <a:pt x="17783" y="32791"/>
                  <a:pt x="16291" y="32537"/>
                  <a:pt x="14868" y="32029"/>
                </a:cubicBezTo>
                <a:lnTo>
                  <a:pt x="14633" y="32701"/>
                </a:lnTo>
                <a:cubicBezTo>
                  <a:pt x="12645" y="32003"/>
                  <a:pt x="10860" y="30878"/>
                  <a:pt x="9394" y="29438"/>
                </a:cubicBezTo>
                <a:lnTo>
                  <a:pt x="9699" y="29125"/>
                </a:lnTo>
                <a:lnTo>
                  <a:pt x="9609" y="29043"/>
                </a:lnTo>
                <a:lnTo>
                  <a:pt x="9304" y="29348"/>
                </a:lnTo>
                <a:cubicBezTo>
                  <a:pt x="6751" y="26809"/>
                  <a:pt x="5164" y="23303"/>
                  <a:pt x="5132" y="19434"/>
                </a:cubicBezTo>
                <a:close/>
                <a:moveTo>
                  <a:pt x="33489" y="19434"/>
                </a:moveTo>
                <a:cubicBezTo>
                  <a:pt x="33445" y="24998"/>
                  <a:pt x="30180" y="29805"/>
                  <a:pt x="25475" y="32086"/>
                </a:cubicBezTo>
                <a:lnTo>
                  <a:pt x="25182" y="31482"/>
                </a:lnTo>
                <a:cubicBezTo>
                  <a:pt x="23379" y="32346"/>
                  <a:pt x="21442" y="32791"/>
                  <a:pt x="19428" y="32797"/>
                </a:cubicBezTo>
                <a:lnTo>
                  <a:pt x="19428" y="32733"/>
                </a:lnTo>
                <a:cubicBezTo>
                  <a:pt x="26751" y="32701"/>
                  <a:pt x="32701" y="26757"/>
                  <a:pt x="32733" y="19434"/>
                </a:cubicBezTo>
                <a:close/>
                <a:moveTo>
                  <a:pt x="19308" y="0"/>
                </a:moveTo>
                <a:lnTo>
                  <a:pt x="19308" y="5018"/>
                </a:lnTo>
                <a:cubicBezTo>
                  <a:pt x="11426" y="5018"/>
                  <a:pt x="5018" y="11432"/>
                  <a:pt x="5012" y="19314"/>
                </a:cubicBezTo>
                <a:lnTo>
                  <a:pt x="0" y="19314"/>
                </a:lnTo>
                <a:lnTo>
                  <a:pt x="0" y="19434"/>
                </a:lnTo>
                <a:lnTo>
                  <a:pt x="5012" y="19434"/>
                </a:lnTo>
                <a:cubicBezTo>
                  <a:pt x="5042" y="23333"/>
                  <a:pt x="6643" y="26871"/>
                  <a:pt x="9216" y="29438"/>
                </a:cubicBezTo>
                <a:lnTo>
                  <a:pt x="6727" y="31927"/>
                </a:lnTo>
                <a:lnTo>
                  <a:pt x="6809" y="32015"/>
                </a:lnTo>
                <a:lnTo>
                  <a:pt x="9304" y="29520"/>
                </a:lnTo>
                <a:cubicBezTo>
                  <a:pt x="11883" y="32054"/>
                  <a:pt x="15415" y="33616"/>
                  <a:pt x="19308" y="33616"/>
                </a:cubicBezTo>
                <a:lnTo>
                  <a:pt x="19308" y="38742"/>
                </a:lnTo>
                <a:lnTo>
                  <a:pt x="19428" y="38742"/>
                </a:lnTo>
                <a:lnTo>
                  <a:pt x="19428" y="33616"/>
                </a:lnTo>
                <a:cubicBezTo>
                  <a:pt x="27220" y="33553"/>
                  <a:pt x="33546" y="27228"/>
                  <a:pt x="33610" y="19434"/>
                </a:cubicBezTo>
                <a:lnTo>
                  <a:pt x="38736" y="19434"/>
                </a:lnTo>
                <a:lnTo>
                  <a:pt x="38736" y="19314"/>
                </a:lnTo>
                <a:lnTo>
                  <a:pt x="33610" y="19314"/>
                </a:lnTo>
                <a:cubicBezTo>
                  <a:pt x="33610" y="15421"/>
                  <a:pt x="32047" y="11889"/>
                  <a:pt x="29514" y="9310"/>
                </a:cubicBezTo>
                <a:lnTo>
                  <a:pt x="32009" y="6815"/>
                </a:lnTo>
                <a:lnTo>
                  <a:pt x="31927" y="6733"/>
                </a:lnTo>
                <a:lnTo>
                  <a:pt x="29430" y="9222"/>
                </a:lnTo>
                <a:cubicBezTo>
                  <a:pt x="26865" y="6651"/>
                  <a:pt x="23333" y="5050"/>
                  <a:pt x="19428" y="5018"/>
                </a:cubicBezTo>
                <a:lnTo>
                  <a:pt x="19428"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7361932"/>
      </p:ext>
    </p:extLst>
  </p:cSld>
  <p:clrMapOvr>
    <a:masterClrMapping/>
  </p:clrMapOvr>
</p:sld>
</file>

<file path=ppt/theme/theme1.xml><?xml version="1.0" encoding="utf-8"?>
<a:theme xmlns:a="http://schemas.openxmlformats.org/drawingml/2006/main" name="Gaming Design Portfolio by Slidesgo">
  <a:themeElements>
    <a:clrScheme name="Simple Light">
      <a:dk1>
        <a:srgbClr val="020202"/>
      </a:dk1>
      <a:lt1>
        <a:srgbClr val="FFFFFF"/>
      </a:lt1>
      <a:dk2>
        <a:srgbClr val="E10613"/>
      </a:dk2>
      <a:lt2>
        <a:srgbClr val="FF0013"/>
      </a:lt2>
      <a:accent1>
        <a:srgbClr val="FF0B0B"/>
      </a:accent1>
      <a:accent2>
        <a:srgbClr val="FFB2B8"/>
      </a:accent2>
      <a:accent3>
        <a:srgbClr val="FFCCD0"/>
      </a:accent3>
      <a:accent4>
        <a:srgbClr val="FFE5E7"/>
      </a:accent4>
      <a:accent5>
        <a:srgbClr val="FFFFFF"/>
      </a:accent5>
      <a:accent6>
        <a:srgbClr val="FFFFFF"/>
      </a:accent6>
      <a:hlink>
        <a:srgbClr val="FFB2B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1780</Words>
  <Application>Microsoft Office PowerPoint</Application>
  <PresentationFormat>On-screen Show (16:9)</PresentationFormat>
  <Paragraphs>133</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Rubik Mono One</vt:lpstr>
      <vt:lpstr>Jura</vt:lpstr>
      <vt:lpstr>Roboto Condensed Light</vt:lpstr>
      <vt:lpstr>Russo One</vt:lpstr>
      <vt:lpstr>Gaming Design Portfolio by Slidesgo</vt:lpstr>
      <vt:lpstr>My Journey</vt:lpstr>
      <vt:lpstr>Contents of this template</vt:lpstr>
      <vt:lpstr>About me </vt:lpstr>
      <vt:lpstr>About me </vt:lpstr>
      <vt:lpstr>How you Get There?</vt:lpstr>
      <vt:lpstr>Why you have chosen this field</vt:lpstr>
      <vt:lpstr>Your achievements</vt:lpstr>
      <vt:lpstr>Pros and cons of this field</vt:lpstr>
      <vt:lpstr>Pros and cons of this field</vt:lpstr>
      <vt:lpstr>Future trends</vt:lpstr>
      <vt:lpstr>Future trends</vt:lpstr>
      <vt:lpstr>Pathways to pursue this field</vt:lpstr>
      <vt:lpstr>Pathways to pursue this field</vt:lpstr>
      <vt:lpstr>Do’s and Don’t </vt:lpstr>
      <vt:lpstr>Do’s and Don’t </vt:lpstr>
      <vt:lpstr>Opportunities and Challenges</vt:lpstr>
      <vt:lpstr>Opportunities and Challenges</vt:lpstr>
      <vt:lpstr>Resources</vt:lpstr>
      <vt:lpstr>Resources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Journey</dc:title>
  <dc:creator>Arsam Fayyaz</dc:creator>
  <cp:lastModifiedBy>19SW46</cp:lastModifiedBy>
  <cp:revision>17</cp:revision>
  <dcterms:modified xsi:type="dcterms:W3CDTF">2023-03-31T10:46:27Z</dcterms:modified>
</cp:coreProperties>
</file>