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391" r:id="rId2"/>
    <p:sldId id="342" r:id="rId3"/>
    <p:sldId id="39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in, Shivani" initials="JS" lastIdx="11" clrIdx="0">
    <p:extLst>
      <p:ext uri="{19B8F6BF-5375-455C-9EA6-DF929625EA0E}">
        <p15:presenceInfo xmlns:p15="http://schemas.microsoft.com/office/powerpoint/2012/main" userId="S::sjain77@illinois.edu::1f2d1331-4958-48a0-878c-b955e97df09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698" autoAdjust="0"/>
    <p:restoredTop sz="94660"/>
  </p:normalViewPr>
  <p:slideViewPr>
    <p:cSldViewPr snapToGrid="0">
      <p:cViewPr>
        <p:scale>
          <a:sx n="93" d="100"/>
          <a:sy n="93" d="100"/>
        </p:scale>
        <p:origin x="1216" y="20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6/11/relationships/changesInfo" Target="changesInfos/changesInfo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605de9016b57e010" providerId="LiveId" clId="{5A23FCA9-7622-44CA-A246-49473C4FBBBE}"/>
    <pc:docChg chg="modSld">
      <pc:chgData name=" " userId="605de9016b57e010" providerId="LiveId" clId="{5A23FCA9-7622-44CA-A246-49473C4FBBBE}" dt="2020-12-12T10:35:18.196" v="42" actId="20577"/>
      <pc:docMkLst>
        <pc:docMk/>
      </pc:docMkLst>
      <pc:sldChg chg="modSp">
        <pc:chgData name=" " userId="605de9016b57e010" providerId="LiveId" clId="{5A23FCA9-7622-44CA-A246-49473C4FBBBE}" dt="2020-12-12T10:35:18.196" v="42" actId="20577"/>
        <pc:sldMkLst>
          <pc:docMk/>
          <pc:sldMk cId="1914071221" sldId="391"/>
        </pc:sldMkLst>
        <pc:spChg chg="mod">
          <ac:chgData name=" " userId="605de9016b57e010" providerId="LiveId" clId="{5A23FCA9-7622-44CA-A246-49473C4FBBBE}" dt="2020-12-12T10:35:18.196" v="42" actId="20577"/>
          <ac:spMkLst>
            <pc:docMk/>
            <pc:sldMk cId="1914071221" sldId="391"/>
            <ac:spMk id="33" creationId="{F98B372D-D7C9-4098-A1C6-F67206A1F45F}"/>
          </ac:spMkLst>
        </pc:spChg>
        <pc:spChg chg="mod">
          <ac:chgData name=" " userId="605de9016b57e010" providerId="LiveId" clId="{5A23FCA9-7622-44CA-A246-49473C4FBBBE}" dt="2020-12-12T10:34:48.110" v="20" actId="20577"/>
          <ac:spMkLst>
            <pc:docMk/>
            <pc:sldMk cId="1914071221" sldId="391"/>
            <ac:spMk id="34" creationId="{8B645C0E-1D14-416F-B535-C41B849C94E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F8C60-B041-488E-9125-6A21690F57C4}" type="datetimeFigureOut">
              <a:rPr lang="en-US" smtClean="0"/>
              <a:t>12/11/2020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FC08CF-FC8E-4990-8B45-1F0BD31040F8}" type="slidenum">
              <a:rPr lang="en-US" smtClean="0"/>
              <a:t>‹#›</a:t>
            </a:fld>
            <a:endParaRPr lang="en-US"/>
          </a:p>
        </p:txBody>
      </p:sp>
    </p:spTree>
    <p:extLst>
      <p:ext uri="{BB962C8B-B14F-4D97-AF65-F5344CB8AC3E}">
        <p14:creationId xmlns:p14="http://schemas.microsoft.com/office/powerpoint/2010/main" val="236528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Interviewer: Umair</a:t>
            </a:r>
          </a:p>
          <a:p>
            <a:r>
              <a:rPr lang="en-US" dirty="0"/>
              <a:t>Notetakers:</a:t>
            </a:r>
            <a:r>
              <a:rPr lang="en-US" baseline="0" dirty="0"/>
              <a:t> Shivani</a:t>
            </a:r>
            <a:endParaRPr lang="en-US" dirty="0"/>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15A430A-F09D-40FE-9BC1-FEE4530C96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6858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5617032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 Option 1">
    <p:spTree>
      <p:nvGrpSpPr>
        <p:cNvPr id="1" name=""/>
        <p:cNvGrpSpPr/>
        <p:nvPr/>
      </p:nvGrpSpPr>
      <p:grpSpPr>
        <a:xfrm>
          <a:off x="0" y="0"/>
          <a:ext cx="0" cy="0"/>
          <a:chOff x="0" y="0"/>
          <a:chExt cx="0" cy="0"/>
        </a:xfrm>
      </p:grpSpPr>
      <p:pic>
        <p:nvPicPr>
          <p:cNvPr id="3" name="Picture 2" descr="A large brick building with grass in front of a house&#10;&#10;Description automatically generated">
            <a:extLst>
              <a:ext uri="{FF2B5EF4-FFF2-40B4-BE49-F238E27FC236}">
                <a16:creationId xmlns:a16="http://schemas.microsoft.com/office/drawing/2014/main" id="{64D2CADC-93EF-EB4B-8833-4E68F1183B6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D95FC7F4-2A5E-DF49-A868-DC3599060203}"/>
              </a:ext>
            </a:extLst>
          </p:cNvPr>
          <p:cNvSpPr/>
          <p:nvPr/>
        </p:nvSpPr>
        <p:spPr>
          <a:xfrm>
            <a:off x="0" y="4100729"/>
            <a:ext cx="12192000" cy="2757271"/>
          </a:xfrm>
          <a:prstGeom prst="rect">
            <a:avLst/>
          </a:prstGeom>
          <a:solidFill>
            <a:srgbClr val="D52C0E">
              <a:alpha val="7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C4362C"/>
              </a:solidFill>
            </a:endParaRPr>
          </a:p>
        </p:txBody>
      </p:sp>
      <p:cxnSp>
        <p:nvCxnSpPr>
          <p:cNvPr id="7" name="Straight Connector 6">
            <a:extLst>
              <a:ext uri="{FF2B5EF4-FFF2-40B4-BE49-F238E27FC236}">
                <a16:creationId xmlns:a16="http://schemas.microsoft.com/office/drawing/2014/main" id="{74F373C8-04F4-EC4F-8B9F-401FEF00CE93}"/>
              </a:ext>
            </a:extLst>
          </p:cNvPr>
          <p:cNvCxnSpPr/>
          <p:nvPr/>
        </p:nvCxnSpPr>
        <p:spPr>
          <a:xfrm>
            <a:off x="0" y="6855883"/>
            <a:ext cx="12192000" cy="2117"/>
          </a:xfrm>
          <a:prstGeom prst="line">
            <a:avLst/>
          </a:prstGeom>
          <a:ln w="47625" cap="flat" cmpd="sng" algn="ctr">
            <a:solidFill>
              <a:srgbClr val="D2373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Title Placeholder 2">
            <a:extLst>
              <a:ext uri="{FF2B5EF4-FFF2-40B4-BE49-F238E27FC236}">
                <a16:creationId xmlns:a16="http://schemas.microsoft.com/office/drawing/2014/main" id="{0E10FAB1-4502-E541-B6EF-913D09D268C1}"/>
              </a:ext>
            </a:extLst>
          </p:cNvPr>
          <p:cNvSpPr>
            <a:spLocks noGrp="1"/>
          </p:cNvSpPr>
          <p:nvPr>
            <p:ph type="title"/>
          </p:nvPr>
        </p:nvSpPr>
        <p:spPr>
          <a:xfrm>
            <a:off x="304800" y="4419046"/>
            <a:ext cx="11582400" cy="787908"/>
          </a:xfrm>
          <a:prstGeom prst="rect">
            <a:avLst/>
          </a:prstGeom>
        </p:spPr>
        <p:txBody>
          <a:bodyPr vert="horz" lIns="91440" tIns="45720" rIns="91440" bIns="45720" rtlCol="0" anchor="b">
            <a:noAutofit/>
          </a:bodyPr>
          <a:lstStyle>
            <a:lvl1pPr algn="ctr">
              <a:defRPr sz="4800">
                <a:solidFill>
                  <a:schemeClr val="bg1"/>
                </a:solidFill>
              </a:defRPr>
            </a:lvl1pPr>
          </a:lstStyle>
          <a:p>
            <a:r>
              <a:rPr lang="en-US"/>
              <a:t>Click to edit Master title style</a:t>
            </a:r>
            <a:endParaRPr lang="en-US" dirty="0"/>
          </a:p>
        </p:txBody>
      </p:sp>
      <p:pic>
        <p:nvPicPr>
          <p:cNvPr id="10" name="Picture 9">
            <a:extLst>
              <a:ext uri="{FF2B5EF4-FFF2-40B4-BE49-F238E27FC236}">
                <a16:creationId xmlns:a16="http://schemas.microsoft.com/office/drawing/2014/main" id="{2948E742-3604-4A40-9CF2-5DB4258C67E8}"/>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906823" y="6292352"/>
            <a:ext cx="4378356" cy="365760"/>
          </a:xfrm>
          <a:prstGeom prst="rect">
            <a:avLst/>
          </a:prstGeom>
        </p:spPr>
      </p:pic>
      <p:sp>
        <p:nvSpPr>
          <p:cNvPr id="11" name="Text Placeholder 9">
            <a:extLst>
              <a:ext uri="{FF2B5EF4-FFF2-40B4-BE49-F238E27FC236}">
                <a16:creationId xmlns:a16="http://schemas.microsoft.com/office/drawing/2014/main" id="{B2816D66-92AD-0B4F-B32C-40BE751CC2C3}"/>
              </a:ext>
            </a:extLst>
          </p:cNvPr>
          <p:cNvSpPr>
            <a:spLocks noGrp="1"/>
          </p:cNvSpPr>
          <p:nvPr>
            <p:ph type="body" sz="quarter" idx="10"/>
          </p:nvPr>
        </p:nvSpPr>
        <p:spPr>
          <a:xfrm>
            <a:off x="304800" y="5227859"/>
            <a:ext cx="11582400" cy="609600"/>
          </a:xfrm>
          <a:prstGeom prst="rect">
            <a:avLst/>
          </a:prstGeom>
        </p:spPr>
        <p:txBody>
          <a:bodyPr/>
          <a:lstStyle>
            <a:lvl1pPr marL="0" indent="0" algn="ctr">
              <a:buNone/>
              <a:defRPr sz="2133">
                <a:solidFill>
                  <a:schemeClr val="bg1"/>
                </a:solidFill>
              </a:defRPr>
            </a:lvl1pPr>
            <a:lvl2pPr marL="609585" indent="0" algn="ctr">
              <a:buNone/>
              <a:defRPr>
                <a:solidFill>
                  <a:schemeClr val="bg1"/>
                </a:solidFill>
              </a:defRPr>
            </a:lvl2pPr>
            <a:lvl3pPr marL="1219170" indent="0" algn="ctr">
              <a:buNone/>
              <a:defRPr>
                <a:solidFill>
                  <a:schemeClr val="bg1"/>
                </a:solidFill>
              </a:defRPr>
            </a:lvl3pPr>
            <a:lvl4pPr marL="1828754" indent="0" algn="ctr">
              <a:buNone/>
              <a:defRPr>
                <a:solidFill>
                  <a:schemeClr val="bg1"/>
                </a:solidFill>
              </a:defRPr>
            </a:lvl4pPr>
            <a:lvl5pPr marL="2438339" indent="0" algn="ctr">
              <a:buNone/>
              <a:defRPr>
                <a:solidFill>
                  <a:schemeClr val="bg1"/>
                </a:solidFill>
              </a:defRPr>
            </a:lvl5pPr>
          </a:lstStyle>
          <a:p>
            <a:pPr lvl="0"/>
            <a:r>
              <a:rPr lang="en-US"/>
              <a:t>Click to edit Master text styles</a:t>
            </a:r>
          </a:p>
        </p:txBody>
      </p:sp>
      <p:pic>
        <p:nvPicPr>
          <p:cNvPr id="13" name="Picture 12">
            <a:extLst>
              <a:ext uri="{FF2B5EF4-FFF2-40B4-BE49-F238E27FC236}">
                <a16:creationId xmlns:a16="http://schemas.microsoft.com/office/drawing/2014/main" id="{ED94900E-7FF4-4243-A89B-23F21C033E89}"/>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09600" y="630506"/>
            <a:ext cx="3027040" cy="630633"/>
          </a:xfrm>
          <a:prstGeom prst="rect">
            <a:avLst/>
          </a:prstGeom>
          <a:effectLst>
            <a:glow rad="558800">
              <a:schemeClr val="accent6">
                <a:lumMod val="10000"/>
                <a:alpha val="16000"/>
              </a:schemeClr>
            </a:glow>
          </a:effectLst>
        </p:spPr>
      </p:pic>
      <p:cxnSp>
        <p:nvCxnSpPr>
          <p:cNvPr id="15" name="Straight Connector 14">
            <a:extLst>
              <a:ext uri="{FF2B5EF4-FFF2-40B4-BE49-F238E27FC236}">
                <a16:creationId xmlns:a16="http://schemas.microsoft.com/office/drawing/2014/main" id="{BF737840-DEEC-BB43-A5D6-0059C474BD45}"/>
              </a:ext>
            </a:extLst>
          </p:cNvPr>
          <p:cNvCxnSpPr/>
          <p:nvPr/>
        </p:nvCxnSpPr>
        <p:spPr>
          <a:xfrm>
            <a:off x="0" y="6855883"/>
            <a:ext cx="12192000" cy="2117"/>
          </a:xfrm>
          <a:prstGeom prst="line">
            <a:avLst/>
          </a:prstGeom>
          <a:ln w="47625" cap="flat" cmpd="sng" algn="ctr">
            <a:solidFill>
              <a:srgbClr val="D2373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AFE4AA0D-CD2C-A44D-8B8D-5D2AE06EC057}"/>
              </a:ext>
            </a:extLst>
          </p:cNvPr>
          <p:cNvCxnSpPr/>
          <p:nvPr userDrawn="1"/>
        </p:nvCxnSpPr>
        <p:spPr>
          <a:xfrm>
            <a:off x="0" y="6855883"/>
            <a:ext cx="12192000" cy="2117"/>
          </a:xfrm>
          <a:prstGeom prst="line">
            <a:avLst/>
          </a:prstGeom>
          <a:ln w="47625" cap="flat" cmpd="sng" algn="ctr">
            <a:solidFill>
              <a:srgbClr val="D2373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9398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 Option 2">
    <p:spTree>
      <p:nvGrpSpPr>
        <p:cNvPr id="1" name=""/>
        <p:cNvGrpSpPr/>
        <p:nvPr/>
      </p:nvGrpSpPr>
      <p:grpSpPr>
        <a:xfrm>
          <a:off x="0" y="0"/>
          <a:ext cx="0" cy="0"/>
          <a:chOff x="0" y="0"/>
          <a:chExt cx="0" cy="0"/>
        </a:xfrm>
      </p:grpSpPr>
      <p:pic>
        <p:nvPicPr>
          <p:cNvPr id="5" name="Picture 4" descr="A large room&#10;&#10;Description automatically generated">
            <a:extLst>
              <a:ext uri="{FF2B5EF4-FFF2-40B4-BE49-F238E27FC236}">
                <a16:creationId xmlns:a16="http://schemas.microsoft.com/office/drawing/2014/main" id="{977EF7E2-DEDF-5D49-98AD-496673FDFE3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3899A8B3-F42D-1349-BF79-147675851E67}"/>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09600" y="607780"/>
            <a:ext cx="3023616" cy="629920"/>
          </a:xfrm>
          <a:prstGeom prst="rect">
            <a:avLst/>
          </a:prstGeom>
          <a:effectLst>
            <a:glow rad="889000">
              <a:schemeClr val="bg1">
                <a:alpha val="44000"/>
              </a:schemeClr>
            </a:glow>
          </a:effectLst>
        </p:spPr>
      </p:pic>
      <p:pic>
        <p:nvPicPr>
          <p:cNvPr id="13" name="Picture 12">
            <a:extLst>
              <a:ext uri="{FF2B5EF4-FFF2-40B4-BE49-F238E27FC236}">
                <a16:creationId xmlns:a16="http://schemas.microsoft.com/office/drawing/2014/main" id="{62859708-ED06-B341-B81A-185FA4230394}"/>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06823" y="6292352"/>
            <a:ext cx="4378356" cy="365760"/>
          </a:xfrm>
          <a:prstGeom prst="rect">
            <a:avLst/>
          </a:prstGeom>
          <a:effectLst>
            <a:outerShdw blurRad="114300" algn="ctr" rotWithShape="0">
              <a:prstClr val="black"/>
            </a:outerShdw>
          </a:effectLst>
        </p:spPr>
      </p:pic>
      <p:sp>
        <p:nvSpPr>
          <p:cNvPr id="6" name="Rectangle 5"/>
          <p:cNvSpPr/>
          <p:nvPr/>
        </p:nvSpPr>
        <p:spPr>
          <a:xfrm>
            <a:off x="0" y="1865801"/>
            <a:ext cx="12192000" cy="3126401"/>
          </a:xfrm>
          <a:prstGeom prst="rect">
            <a:avLst/>
          </a:prstGeom>
          <a:solidFill>
            <a:srgbClr val="D52C0E">
              <a:alpha val="78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C4362C"/>
              </a:solidFill>
              <a:latin typeface="Arial" charset="0"/>
              <a:ea typeface="Arial" charset="0"/>
              <a:cs typeface="Arial" charset="0"/>
            </a:endParaRPr>
          </a:p>
        </p:txBody>
      </p:sp>
      <p:sp>
        <p:nvSpPr>
          <p:cNvPr id="2" name="Title 1"/>
          <p:cNvSpPr>
            <a:spLocks noGrp="1"/>
          </p:cNvSpPr>
          <p:nvPr>
            <p:ph type="title"/>
          </p:nvPr>
        </p:nvSpPr>
        <p:spPr>
          <a:xfrm>
            <a:off x="304800" y="2514600"/>
            <a:ext cx="11582400" cy="914400"/>
          </a:xfrm>
        </p:spPr>
        <p:txBody>
          <a:bodyPr rIns="0" bIns="91440" anchor="b"/>
          <a:lstStyle>
            <a:lvl1pPr algn="ctr">
              <a:defRPr sz="4800">
                <a:solidFill>
                  <a:schemeClr val="bg1"/>
                </a:solidFill>
              </a:defRPr>
            </a:lvl1pPr>
          </a:lstStyle>
          <a:p>
            <a:r>
              <a:rPr lang="en-US"/>
              <a:t>Click to edit Master title style</a:t>
            </a:r>
            <a:endParaRPr lang="en-US" dirty="0"/>
          </a:p>
        </p:txBody>
      </p:sp>
      <p:sp>
        <p:nvSpPr>
          <p:cNvPr id="10" name="Text Placeholder 9"/>
          <p:cNvSpPr>
            <a:spLocks noGrp="1"/>
          </p:cNvSpPr>
          <p:nvPr>
            <p:ph type="body" sz="quarter" idx="10" hasCustomPrompt="1"/>
          </p:nvPr>
        </p:nvSpPr>
        <p:spPr>
          <a:xfrm>
            <a:off x="304800" y="3429000"/>
            <a:ext cx="11582400" cy="1111251"/>
          </a:xfrm>
        </p:spPr>
        <p:txBody>
          <a:bodyPr tIns="91440"/>
          <a:lstStyle>
            <a:lvl1pPr marL="0" indent="0" algn="ctr">
              <a:spcBef>
                <a:spcPts val="0"/>
              </a:spcBef>
              <a:buNone/>
              <a:defRPr sz="2133">
                <a:solidFill>
                  <a:schemeClr val="bg1"/>
                </a:solidFill>
              </a:defRPr>
            </a:lvl1pPr>
          </a:lstStyle>
          <a:p>
            <a:r>
              <a:rPr lang="en-US" dirty="0"/>
              <a:t>Month ## ####, ##:##–##:## AM/PM</a:t>
            </a:r>
          </a:p>
          <a:p>
            <a:r>
              <a:rPr lang="en-US" dirty="0"/>
              <a:t>Location</a:t>
            </a:r>
          </a:p>
        </p:txBody>
      </p:sp>
    </p:spTree>
    <p:extLst>
      <p:ext uri="{BB962C8B-B14F-4D97-AF65-F5344CB8AC3E}">
        <p14:creationId xmlns:p14="http://schemas.microsoft.com/office/powerpoint/2010/main" val="1932339142"/>
      </p:ext>
    </p:extLst>
  </p:cSld>
  <p:clrMapOvr>
    <a:masterClrMapping/>
  </p:clrMapOvr>
  <p:extLst>
    <p:ext uri="{DCECCB84-F9BA-43D5-87BE-67443E8EF086}">
      <p15:sldGuideLst xmlns:p15="http://schemas.microsoft.com/office/powerpoint/2012/main">
        <p15:guide id="5" pos="2880">
          <p15:clr>
            <a:srgbClr val="FBAE40"/>
          </p15:clr>
        </p15:guide>
        <p15:guide id="6" orient="horz" pos="16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Main Sectio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2065867"/>
            <a:ext cx="10363200" cy="1363133"/>
          </a:xfrm>
        </p:spPr>
        <p:txBody>
          <a:bodyPr rIns="0" bIns="91440" anchor="b">
            <a:noAutofit/>
          </a:bodyPr>
          <a:lstStyle>
            <a:lvl1pPr algn="l">
              <a:defRPr sz="4267" b="1" cap="none" spc="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963084" y="3429001"/>
            <a:ext cx="10363200" cy="1500716"/>
          </a:xfrm>
        </p:spPr>
        <p:txBody>
          <a:bodyPr tIns="91440" anchor="t"/>
          <a:lstStyle>
            <a:lvl1pPr marL="0" indent="0">
              <a:spcBef>
                <a:spcPts val="0"/>
              </a:spcBef>
              <a:spcAft>
                <a:spcPts val="533"/>
              </a:spcAft>
              <a:buFont typeface="+mj-lt"/>
              <a:buNone/>
              <a:defRPr sz="2667">
                <a:solidFill>
                  <a:schemeClr val="accent2">
                    <a:lumMod val="20000"/>
                    <a:lumOff val="80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Footer Placeholder 3">
            <a:extLst>
              <a:ext uri="{FF2B5EF4-FFF2-40B4-BE49-F238E27FC236}">
                <a16:creationId xmlns:a16="http://schemas.microsoft.com/office/drawing/2014/main" id="{3EC11C08-32E6-4BC6-A385-B6887C50F8F9}"/>
              </a:ext>
            </a:extLst>
          </p:cNvPr>
          <p:cNvSpPr>
            <a:spLocks noGrp="1"/>
          </p:cNvSpPr>
          <p:nvPr>
            <p:ph type="ftr" sz="quarter" idx="10"/>
          </p:nvPr>
        </p:nvSpPr>
        <p:spPr/>
        <p:txBody>
          <a:bodyPr/>
          <a:lstStyle>
            <a:lvl1pPr>
              <a:defRPr>
                <a:solidFill>
                  <a:schemeClr val="accent2">
                    <a:lumMod val="20000"/>
                    <a:lumOff val="80000"/>
                  </a:schemeClr>
                </a:solidFill>
              </a:defRPr>
            </a:lvl1pPr>
          </a:lstStyle>
          <a:p>
            <a:endParaRPr lang="en-US" dirty="0"/>
          </a:p>
        </p:txBody>
      </p:sp>
      <p:sp>
        <p:nvSpPr>
          <p:cNvPr id="5" name="Slide Number Placeholder 4">
            <a:extLst>
              <a:ext uri="{FF2B5EF4-FFF2-40B4-BE49-F238E27FC236}">
                <a16:creationId xmlns:a16="http://schemas.microsoft.com/office/drawing/2014/main" id="{4D9F5876-C7DC-439A-A1DA-D553700E3C55}"/>
              </a:ext>
            </a:extLst>
          </p:cNvPr>
          <p:cNvSpPr>
            <a:spLocks noGrp="1"/>
          </p:cNvSpPr>
          <p:nvPr>
            <p:ph type="sldNum" sz="quarter" idx="11"/>
          </p:nvPr>
        </p:nvSpPr>
        <p:spPr/>
        <p:txBody>
          <a:bodyPr/>
          <a:lstStyle>
            <a:lvl1pPr>
              <a:defRPr>
                <a:solidFill>
                  <a:schemeClr val="accent2">
                    <a:lumMod val="20000"/>
                    <a:lumOff val="80000"/>
                  </a:schemeClr>
                </a:solidFill>
              </a:defRPr>
            </a:lvl1pPr>
          </a:lstStyle>
          <a:p>
            <a:fld id="{2154EA64-C67A-624C-A147-549F97A9164D}" type="slidenum">
              <a:rPr lang="en-US" smtClean="0"/>
              <a:pPr/>
              <a:t>‹#›</a:t>
            </a:fld>
            <a:endParaRPr lang="en-US" dirty="0"/>
          </a:p>
        </p:txBody>
      </p:sp>
    </p:spTree>
    <p:extLst>
      <p:ext uri="{BB962C8B-B14F-4D97-AF65-F5344CB8AC3E}">
        <p14:creationId xmlns:p14="http://schemas.microsoft.com/office/powerpoint/2010/main" val="115546375"/>
      </p:ext>
    </p:extLst>
  </p:cSld>
  <p:clrMapOvr>
    <a:masterClrMapping/>
  </p:clrMapOvr>
  <p:extLst>
    <p:ext uri="{DCECCB84-F9BA-43D5-87BE-67443E8EF086}">
      <p15:sldGuideLst xmlns:p15="http://schemas.microsoft.com/office/powerpoint/2012/main">
        <p15:guide id="1" orient="horz" pos="16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ub Sec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2065867"/>
            <a:ext cx="10363200" cy="1363133"/>
          </a:xfrm>
        </p:spPr>
        <p:txBody>
          <a:bodyPr rIns="0" bIns="91440" anchor="b">
            <a:noAutofit/>
          </a:bodyPr>
          <a:lstStyle>
            <a:lvl1pPr algn="l">
              <a:defRPr sz="4267" b="1" cap="none" spc="0">
                <a:solidFill>
                  <a:schemeClr val="accent2"/>
                </a:solidFill>
              </a:defRPr>
            </a:lvl1pPr>
          </a:lstStyle>
          <a:p>
            <a:r>
              <a:rPr lang="en-US" dirty="0"/>
              <a:t>Click to edit master title style</a:t>
            </a:r>
          </a:p>
        </p:txBody>
      </p:sp>
      <p:sp>
        <p:nvSpPr>
          <p:cNvPr id="3" name="Text Placeholder 2"/>
          <p:cNvSpPr>
            <a:spLocks noGrp="1"/>
          </p:cNvSpPr>
          <p:nvPr>
            <p:ph type="body" idx="1"/>
          </p:nvPr>
        </p:nvSpPr>
        <p:spPr>
          <a:xfrm>
            <a:off x="963084" y="3429001"/>
            <a:ext cx="10363200" cy="1500716"/>
          </a:xfrm>
        </p:spPr>
        <p:txBody>
          <a:bodyPr tIns="91440" anchor="t"/>
          <a:lstStyle>
            <a:lvl1pPr marL="0" indent="0">
              <a:buNone/>
              <a:defRPr sz="2400">
                <a:solidFill>
                  <a:schemeClr val="tx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solidFill>
                  <a:schemeClr val="tx1"/>
                </a:solidFill>
              </a:defRPr>
            </a:lvl1pPr>
          </a:lstStyle>
          <a:p>
            <a:endParaRPr lang="en-US" dirty="0"/>
          </a:p>
        </p:txBody>
      </p:sp>
      <p:sp>
        <p:nvSpPr>
          <p:cNvPr id="5" name="Slide Number Placeholder 4"/>
          <p:cNvSpPr>
            <a:spLocks noGrp="1"/>
          </p:cNvSpPr>
          <p:nvPr>
            <p:ph type="sldNum" sz="quarter" idx="11"/>
          </p:nvPr>
        </p:nvSpPr>
        <p:spPr/>
        <p:txBody>
          <a:bodyPr/>
          <a:lstStyle>
            <a:lvl1pPr>
              <a:defRPr>
                <a:solidFill>
                  <a:schemeClr val="tx1"/>
                </a:solidFill>
              </a:defRPr>
            </a:lvl1pPr>
          </a:lstStyle>
          <a:p>
            <a:fld id="{2154EA64-C67A-624C-A147-549F97A9164D}" type="slidenum">
              <a:rPr lang="en-US" smtClean="0"/>
              <a:pPr/>
              <a:t>‹#›</a:t>
            </a:fld>
            <a:endParaRPr lang="en-US" dirty="0"/>
          </a:p>
        </p:txBody>
      </p:sp>
    </p:spTree>
    <p:extLst>
      <p:ext uri="{BB962C8B-B14F-4D97-AF65-F5344CB8AC3E}">
        <p14:creationId xmlns:p14="http://schemas.microsoft.com/office/powerpoint/2010/main" val="2946345075"/>
      </p:ext>
    </p:extLst>
  </p:cSld>
  <p:clrMapOvr>
    <a:masterClrMapping/>
  </p:clrMapOvr>
  <p:extLst>
    <p:ext uri="{DCECCB84-F9BA-43D5-87BE-67443E8EF086}">
      <p15:sldGuideLst xmlns:p15="http://schemas.microsoft.com/office/powerpoint/2012/main">
        <p15:guide id="1" orient="horz" pos="162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969000"/>
            <a:ext cx="11582400" cy="609600"/>
          </a:xfrm>
          <a:ln w="9525">
            <a:solidFill>
              <a:schemeClr val="tx1"/>
            </a:solidFill>
          </a:ln>
        </p:spPr>
        <p:txBody>
          <a:bodyPr lIns="457200" tIns="91440" rIns="457200" bIns="91440" anchor="ctr"/>
          <a:lstStyle>
            <a:lvl1pPr marL="0" indent="0" algn="ctr">
              <a:lnSpc>
                <a:spcPct val="90000"/>
              </a:lnSpc>
              <a:spcBef>
                <a:spcPts val="0"/>
              </a:spcBef>
              <a:buNone/>
              <a:defRPr sz="1867">
                <a:solidFill>
                  <a:schemeClr val="tx1"/>
                </a:solidFill>
              </a:defRPr>
            </a:lvl1pPr>
            <a:lvl2pPr marL="609585" indent="0" algn="ctr">
              <a:buNone/>
              <a:defRPr sz="1867"/>
            </a:lvl2pPr>
            <a:lvl3pPr marL="1219170" indent="0" algn="ctr">
              <a:buNone/>
              <a:defRPr sz="1867"/>
            </a:lvl3pPr>
            <a:lvl4pPr marL="1828754" indent="0" algn="ctr">
              <a:buNone/>
              <a:defRPr sz="1867"/>
            </a:lvl4pPr>
            <a:lvl5pPr marL="2438339" indent="0" algn="ctr">
              <a:buNone/>
              <a:defRPr sz="1867"/>
            </a:lvl5pPr>
          </a:lstStyle>
          <a:p>
            <a:pPr lvl="0"/>
            <a:r>
              <a:rPr lang="en-US" dirty="0"/>
              <a:t>Click to edit Master text styles</a:t>
            </a:r>
          </a:p>
        </p:txBody>
      </p:sp>
      <p:sp>
        <p:nvSpPr>
          <p:cNvPr id="7" name="Footer Placeholder 6"/>
          <p:cNvSpPr>
            <a:spLocks noGrp="1"/>
          </p:cNvSpPr>
          <p:nvPr>
            <p:ph type="ftr" sz="quarter" idx="12"/>
          </p:nvPr>
        </p:nvSpPr>
        <p:spPr/>
        <p:txBody>
          <a:bodyPr/>
          <a:lstStyle>
            <a:lvl1pPr>
              <a:defRPr>
                <a:solidFill>
                  <a:schemeClr val="tx1"/>
                </a:solidFill>
              </a:defRPr>
            </a:lvl1pPr>
          </a:lstStyle>
          <a:p>
            <a:endParaRPr lang="en-US" dirty="0"/>
          </a:p>
        </p:txBody>
      </p:sp>
      <p:sp>
        <p:nvSpPr>
          <p:cNvPr id="8" name="Slide Number Placeholder 7"/>
          <p:cNvSpPr>
            <a:spLocks noGrp="1"/>
          </p:cNvSpPr>
          <p:nvPr>
            <p:ph type="sldNum" sz="quarter" idx="13"/>
          </p:nvPr>
        </p:nvSpPr>
        <p:spPr/>
        <p:txBody>
          <a:bodyPr/>
          <a:lstStyle>
            <a:lvl1pPr>
              <a:defRPr>
                <a:solidFill>
                  <a:schemeClr val="tx1"/>
                </a:solidFill>
              </a:defRPr>
            </a:lvl1pPr>
          </a:lstStyle>
          <a:p>
            <a:fld id="{2154EA64-C67A-624C-A147-549F97A9164D}" type="slidenum">
              <a:rPr lang="en-US" smtClean="0"/>
              <a:pPr/>
              <a:t>‹#›</a:t>
            </a:fld>
            <a:endParaRPr lang="en-US" dirty="0"/>
          </a:p>
        </p:txBody>
      </p:sp>
      <p:sp>
        <p:nvSpPr>
          <p:cNvPr id="5" name="Title 4">
            <a:extLst>
              <a:ext uri="{FF2B5EF4-FFF2-40B4-BE49-F238E27FC236}">
                <a16:creationId xmlns:a16="http://schemas.microsoft.com/office/drawing/2014/main" id="{66273762-37B0-8943-A127-79042FB9BE8F}"/>
              </a:ext>
            </a:extLst>
          </p:cNvPr>
          <p:cNvSpPr>
            <a:spLocks noGrp="1"/>
          </p:cNvSpPr>
          <p:nvPr>
            <p:ph type="title"/>
          </p:nvPr>
        </p:nvSpPr>
        <p:spPr>
          <a:xfrm>
            <a:off x="304800" y="279400"/>
            <a:ext cx="11582400" cy="727285"/>
          </a:xfrm>
        </p:spPr>
        <p:txBody>
          <a:bodyPr tIns="0" anchor="ctr" anchorCtr="0"/>
          <a:lstStyle/>
          <a:p>
            <a:r>
              <a:rPr lang="en-US" dirty="0"/>
              <a:t>Click to edit Master title style</a:t>
            </a:r>
          </a:p>
        </p:txBody>
      </p:sp>
    </p:spTree>
    <p:extLst>
      <p:ext uri="{BB962C8B-B14F-4D97-AF65-F5344CB8AC3E}">
        <p14:creationId xmlns:p14="http://schemas.microsoft.com/office/powerpoint/2010/main" val="3061198852"/>
      </p:ext>
    </p:extLst>
  </p:cSld>
  <p:clrMapOvr>
    <a:masterClrMapping/>
  </p:clrMapOvr>
  <p:extLst>
    <p:ext uri="{DCECCB84-F9BA-43D5-87BE-67443E8EF086}">
      <p15:sldGuideLst xmlns:p15="http://schemas.microsoft.com/office/powerpoint/2012/main">
        <p15:guide id="12" orient="horz" pos="2724">
          <p15:clr>
            <a:srgbClr val="F26B43"/>
          </p15:clr>
        </p15:guide>
        <p15:guide id="13" pos="2808">
          <p15:clr>
            <a:srgbClr val="FDE53C"/>
          </p15:clr>
        </p15:guide>
        <p15:guide id="14" pos="2952">
          <p15:clr>
            <a:srgbClr val="FDE53C"/>
          </p15:clr>
        </p15:guide>
        <p15:guide id="15" orient="horz" pos="612">
          <p15:clr>
            <a:srgbClr val="F26B43"/>
          </p15:clr>
        </p15:guide>
        <p15:guide id="16" orient="horz" pos="162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B433D-9AAF-4D8F-A673-D39A97DEEE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D6FF9B-CB4C-401F-8149-7AF69CE948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20C118-19F3-442F-91F4-ED43AD1EE4B9}"/>
              </a:ext>
            </a:extLst>
          </p:cNvPr>
          <p:cNvSpPr>
            <a:spLocks noGrp="1"/>
          </p:cNvSpPr>
          <p:nvPr>
            <p:ph type="dt" sz="half" idx="10"/>
          </p:nvPr>
        </p:nvSpPr>
        <p:spPr/>
        <p:txBody>
          <a:bodyPr/>
          <a:lstStyle/>
          <a:p>
            <a:fld id="{8D992209-7DF9-4BFF-8078-3A7424DCF08B}" type="datetimeFigureOut">
              <a:rPr lang="en-US" smtClean="0"/>
              <a:t>12/11/2020</a:t>
            </a:fld>
            <a:endParaRPr lang="en-US"/>
          </a:p>
        </p:txBody>
      </p:sp>
      <p:sp>
        <p:nvSpPr>
          <p:cNvPr id="5" name="Footer Placeholder 4">
            <a:extLst>
              <a:ext uri="{FF2B5EF4-FFF2-40B4-BE49-F238E27FC236}">
                <a16:creationId xmlns:a16="http://schemas.microsoft.com/office/drawing/2014/main" id="{64A0D704-F71C-439A-909E-D3485233A2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E49573-E23F-421A-9E63-C7B3E78F395E}"/>
              </a:ext>
            </a:extLst>
          </p:cNvPr>
          <p:cNvSpPr>
            <a:spLocks noGrp="1"/>
          </p:cNvSpPr>
          <p:nvPr>
            <p:ph type="sldNum" sz="quarter" idx="12"/>
          </p:nvPr>
        </p:nvSpPr>
        <p:spPr/>
        <p:txBody>
          <a:bodyPr/>
          <a:lstStyle/>
          <a:p>
            <a:fld id="{0D4EED81-B1CD-4ED0-A718-BD62474EBE7B}" type="slidenum">
              <a:rPr lang="en-US" smtClean="0"/>
              <a:t>‹#›</a:t>
            </a:fld>
            <a:endParaRPr lang="en-US"/>
          </a:p>
        </p:txBody>
      </p:sp>
    </p:spTree>
    <p:extLst>
      <p:ext uri="{BB962C8B-B14F-4D97-AF65-F5344CB8AC3E}">
        <p14:creationId xmlns:p14="http://schemas.microsoft.com/office/powerpoint/2010/main" val="15814679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79399"/>
            <a:ext cx="11582400" cy="910167"/>
          </a:xfrm>
          <a:prstGeom prst="rect">
            <a:avLst/>
          </a:prstGeom>
        </p:spPr>
        <p:txBody>
          <a:bodyPr vert="horz" lIns="0" tIns="0" rIns="1097280" bIns="0" rtlCol="0" anchor="ctr">
            <a:noAutofit/>
          </a:bodyPr>
          <a:lstStyle/>
          <a:p>
            <a:r>
              <a:rPr lang="en-US" dirty="0"/>
              <a:t>Click to edit Master title style</a:t>
            </a:r>
          </a:p>
        </p:txBody>
      </p:sp>
      <p:sp>
        <p:nvSpPr>
          <p:cNvPr id="3" name="Text Placeholder 2"/>
          <p:cNvSpPr>
            <a:spLocks noGrp="1"/>
          </p:cNvSpPr>
          <p:nvPr>
            <p:ph type="body" idx="1"/>
          </p:nvPr>
        </p:nvSpPr>
        <p:spPr>
          <a:xfrm>
            <a:off x="304800" y="1498600"/>
            <a:ext cx="11582400" cy="50800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p:nvCxnSpPr>
        <p:spPr>
          <a:xfrm>
            <a:off x="0" y="6855883"/>
            <a:ext cx="12192000" cy="2117"/>
          </a:xfrm>
          <a:prstGeom prst="line">
            <a:avLst/>
          </a:prstGeom>
          <a:ln w="47625" cap="flat" cmpd="sng" algn="ctr">
            <a:solidFill>
              <a:schemeClr val="accent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304800" y="6578600"/>
            <a:ext cx="4876800" cy="247651"/>
          </a:xfrm>
          <a:prstGeom prst="rect">
            <a:avLst/>
          </a:prstGeom>
        </p:spPr>
        <p:txBody>
          <a:bodyPr vert="horz" lIns="0" tIns="0" rIns="0" bIns="0" rtlCol="0" anchor="ctr"/>
          <a:lstStyle>
            <a:lvl1pPr algn="l">
              <a:defRPr sz="1067">
                <a:solidFill>
                  <a:schemeClr val="tx1"/>
                </a:solidFill>
                <a:latin typeface="Arial" charset="0"/>
                <a:ea typeface="Arial" charset="0"/>
                <a:cs typeface="Arial" charset="0"/>
              </a:defRPr>
            </a:lvl1pPr>
          </a:lstStyle>
          <a:p>
            <a:endParaRPr lang="en-US" dirty="0"/>
          </a:p>
        </p:txBody>
      </p:sp>
      <p:sp>
        <p:nvSpPr>
          <p:cNvPr id="5" name="Slide Number Placeholder 4"/>
          <p:cNvSpPr>
            <a:spLocks noGrp="1"/>
          </p:cNvSpPr>
          <p:nvPr>
            <p:ph type="sldNum" sz="quarter" idx="4"/>
          </p:nvPr>
        </p:nvSpPr>
        <p:spPr>
          <a:xfrm>
            <a:off x="9144000" y="6578600"/>
            <a:ext cx="2743200" cy="243840"/>
          </a:xfrm>
          <a:prstGeom prst="rect">
            <a:avLst/>
          </a:prstGeom>
        </p:spPr>
        <p:txBody>
          <a:bodyPr vert="horz" lIns="0" tIns="0" rIns="0" bIns="0" rtlCol="0" anchor="ctr"/>
          <a:lstStyle>
            <a:lvl1pPr algn="r">
              <a:defRPr sz="1067">
                <a:solidFill>
                  <a:schemeClr val="tx1"/>
                </a:solidFill>
                <a:latin typeface="Arial" charset="0"/>
                <a:ea typeface="Arial" charset="0"/>
                <a:cs typeface="Arial" charset="0"/>
              </a:defRPr>
            </a:lvl1pPr>
          </a:lstStyle>
          <a:p>
            <a:fld id="{2154EA64-C67A-624C-A147-549F97A9164D}" type="slidenum">
              <a:rPr lang="en-US" smtClean="0"/>
              <a:pPr/>
              <a:t>‹#›</a:t>
            </a:fld>
            <a:endParaRPr lang="en-US" dirty="0"/>
          </a:p>
        </p:txBody>
      </p:sp>
      <p:sp>
        <p:nvSpPr>
          <p:cNvPr id="6" name="Rectangle 5">
            <a:extLst>
              <a:ext uri="{FF2B5EF4-FFF2-40B4-BE49-F238E27FC236}">
                <a16:creationId xmlns:a16="http://schemas.microsoft.com/office/drawing/2014/main" id="{993967EE-5591-45B0-9CE0-9EC4AB53090C}"/>
              </a:ext>
            </a:extLst>
          </p:cNvPr>
          <p:cNvSpPr/>
          <p:nvPr userDrawn="1"/>
        </p:nvSpPr>
        <p:spPr>
          <a:xfrm>
            <a:off x="10691380" y="281516"/>
            <a:ext cx="603251" cy="603251"/>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67">
                <a:solidFill>
                  <a:schemeClr val="tx1"/>
                </a:solidFill>
              </a:rPr>
              <a:t> </a:t>
            </a:r>
            <a:endParaRPr lang="en-US" sz="1067" dirty="0">
              <a:solidFill>
                <a:schemeClr val="tx1"/>
              </a:solidFill>
            </a:endParaRPr>
          </a:p>
        </p:txBody>
      </p:sp>
      <p:cxnSp>
        <p:nvCxnSpPr>
          <p:cNvPr id="9" name="Straight Connector 8">
            <a:extLst>
              <a:ext uri="{FF2B5EF4-FFF2-40B4-BE49-F238E27FC236}">
                <a16:creationId xmlns:a16="http://schemas.microsoft.com/office/drawing/2014/main" id="{026A43BC-5394-AD4D-87D7-CFFCA3A4702A}"/>
              </a:ext>
            </a:extLst>
          </p:cNvPr>
          <p:cNvCxnSpPr/>
          <p:nvPr/>
        </p:nvCxnSpPr>
        <p:spPr>
          <a:xfrm>
            <a:off x="0" y="6855883"/>
            <a:ext cx="12192000" cy="2117"/>
          </a:xfrm>
          <a:prstGeom prst="line">
            <a:avLst/>
          </a:prstGeom>
          <a:ln w="47625" cap="flat" cmpd="sng" algn="ctr">
            <a:solidFill>
              <a:schemeClr val="accent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478324C-0DDC-964A-8E80-A2384E613E16}"/>
              </a:ext>
            </a:extLst>
          </p:cNvPr>
          <p:cNvCxnSpPr/>
          <p:nvPr userDrawn="1"/>
        </p:nvCxnSpPr>
        <p:spPr>
          <a:xfrm>
            <a:off x="0" y="6855883"/>
            <a:ext cx="12192000" cy="2117"/>
          </a:xfrm>
          <a:prstGeom prst="line">
            <a:avLst/>
          </a:prstGeom>
          <a:ln w="47625" cap="flat" cmpd="sng" algn="ctr">
            <a:solidFill>
              <a:schemeClr val="accent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34533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dt="0"/>
  <p:txStyles>
    <p:titleStyle>
      <a:lvl1pPr algn="l" defTabSz="609585" rtl="0" eaLnBrk="1" latinLnBrk="0" hangingPunct="1">
        <a:lnSpc>
          <a:spcPct val="90000"/>
        </a:lnSpc>
        <a:spcBef>
          <a:spcPct val="0"/>
        </a:spcBef>
        <a:buNone/>
        <a:defRPr sz="3200" b="1" kern="1200">
          <a:solidFill>
            <a:schemeClr val="tx1"/>
          </a:solidFill>
          <a:latin typeface="Arial" charset="0"/>
          <a:ea typeface="Arial" charset="0"/>
          <a:cs typeface="Arial" charset="0"/>
        </a:defRPr>
      </a:lvl1pPr>
    </p:titleStyle>
    <p:bodyStyle>
      <a:lvl1pPr marL="457189" indent="-457189" algn="l" defTabSz="609585" rtl="0" eaLnBrk="1" latinLnBrk="0" hangingPunct="1">
        <a:spcBef>
          <a:spcPct val="20000"/>
        </a:spcBef>
        <a:buClr>
          <a:schemeClr val="accent2"/>
        </a:buClr>
        <a:buFont typeface="Arial"/>
        <a:buChar char="•"/>
        <a:defRPr sz="2400" kern="1200">
          <a:solidFill>
            <a:schemeClr val="tx1"/>
          </a:solidFill>
          <a:latin typeface="Arial" charset="0"/>
          <a:ea typeface="Arial" charset="0"/>
          <a:cs typeface="Arial" charset="0"/>
        </a:defRPr>
      </a:lvl1pPr>
      <a:lvl2pPr marL="990575" indent="-380990" algn="l" defTabSz="609585" rtl="0" eaLnBrk="1" latinLnBrk="0" hangingPunct="1">
        <a:spcBef>
          <a:spcPct val="20000"/>
        </a:spcBef>
        <a:buClr>
          <a:schemeClr val="accent2"/>
        </a:buClr>
        <a:buFont typeface="Wingdings" pitchFamily="2" charset="2"/>
        <a:buChar char="§"/>
        <a:defRPr sz="2133" kern="1200">
          <a:solidFill>
            <a:schemeClr val="tx1"/>
          </a:solidFill>
          <a:latin typeface="Arial" charset="0"/>
          <a:ea typeface="Arial" charset="0"/>
          <a:cs typeface="Arial" charset="0"/>
        </a:defRPr>
      </a:lvl2pPr>
      <a:lvl3pPr marL="1523962" indent="-304792" algn="l" defTabSz="609585" rtl="0" eaLnBrk="1" latinLnBrk="0" hangingPunct="1">
        <a:spcBef>
          <a:spcPct val="20000"/>
        </a:spcBef>
        <a:buClr>
          <a:schemeClr val="accent2"/>
        </a:buClr>
        <a:buSzPct val="90000"/>
        <a:buFont typeface="Courier New" panose="02070309020205020404" pitchFamily="49" charset="0"/>
        <a:buChar char="o"/>
        <a:defRPr sz="2133" kern="1200">
          <a:solidFill>
            <a:schemeClr val="tx1"/>
          </a:solidFill>
          <a:latin typeface="Arial" charset="0"/>
          <a:ea typeface="Arial" charset="0"/>
          <a:cs typeface="Arial" charset="0"/>
        </a:defRPr>
      </a:lvl3pPr>
      <a:lvl4pPr marL="2133547" indent="-304792" algn="l" defTabSz="609585" rtl="0" eaLnBrk="1" latinLnBrk="0" hangingPunct="1">
        <a:spcBef>
          <a:spcPct val="20000"/>
        </a:spcBef>
        <a:buClr>
          <a:schemeClr val="accent2"/>
        </a:buClr>
        <a:buSzPct val="70000"/>
        <a:buFont typeface="Wingdings" pitchFamily="2" charset="2"/>
        <a:buChar char="q"/>
        <a:defRPr sz="2133" kern="1200">
          <a:solidFill>
            <a:schemeClr val="tx1"/>
          </a:solidFill>
          <a:latin typeface="Arial" charset="0"/>
          <a:ea typeface="Arial" charset="0"/>
          <a:cs typeface="Arial" charset="0"/>
        </a:defRPr>
      </a:lvl4pPr>
      <a:lvl5pPr marL="2743131" indent="-304792" algn="l" defTabSz="609585" rtl="0" eaLnBrk="1" latinLnBrk="0" hangingPunct="1">
        <a:spcBef>
          <a:spcPct val="20000"/>
        </a:spcBef>
        <a:buClr>
          <a:schemeClr val="accent2"/>
        </a:buClr>
        <a:buFont typeface="Arial"/>
        <a:buChar char="»"/>
        <a:defRPr sz="2133" kern="1200">
          <a:solidFill>
            <a:schemeClr val="tx1"/>
          </a:solidFill>
          <a:latin typeface="Arial" charset="0"/>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9" orient="horz" pos="3108">
          <p15:clr>
            <a:srgbClr val="F26B43"/>
          </p15:clr>
        </p15:guide>
        <p15:guide id="10" pos="144">
          <p15:clr>
            <a:srgbClr val="F26B43"/>
          </p15:clr>
        </p15:guide>
        <p15:guide id="11" pos="5616">
          <p15:clr>
            <a:srgbClr val="F26B43"/>
          </p15:clr>
        </p15:guide>
        <p15:guide id="12" orient="horz" pos="132">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5" Type="http://schemas.openxmlformats.org/officeDocument/2006/relationships/image" Target="../media/image2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 Id="rId1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62AE522-3893-40CC-BE43-D69E6AD9A05D}"/>
              </a:ext>
            </a:extLst>
          </p:cNvPr>
          <p:cNvSpPr>
            <a:spLocks noGrp="1"/>
          </p:cNvSpPr>
          <p:nvPr>
            <p:ph type="ftr" sz="quarter" idx="12"/>
          </p:nvPr>
        </p:nvSpPr>
        <p:spPr/>
        <p:txBody>
          <a:bodyPr/>
          <a:lstStyle/>
          <a:p>
            <a:pPr defTabSz="609570">
              <a:defRPr/>
            </a:pPr>
            <a:endParaRPr lang="en-US" dirty="0">
              <a:solidFill>
                <a:srgbClr val="13284B"/>
              </a:solidFill>
            </a:endParaRPr>
          </a:p>
        </p:txBody>
      </p:sp>
      <p:sp>
        <p:nvSpPr>
          <p:cNvPr id="4" name="Slide Number Placeholder 3">
            <a:extLst>
              <a:ext uri="{FF2B5EF4-FFF2-40B4-BE49-F238E27FC236}">
                <a16:creationId xmlns:a16="http://schemas.microsoft.com/office/drawing/2014/main" id="{932A2F82-B669-4370-881C-120122DA3544}"/>
              </a:ext>
            </a:extLst>
          </p:cNvPr>
          <p:cNvSpPr>
            <a:spLocks noGrp="1"/>
          </p:cNvSpPr>
          <p:nvPr>
            <p:ph type="sldNum" sz="quarter" idx="13"/>
          </p:nvPr>
        </p:nvSpPr>
        <p:spPr/>
        <p:txBody>
          <a:bodyPr/>
          <a:lstStyle/>
          <a:p>
            <a:pPr defTabSz="609570">
              <a:defRPr/>
            </a:pPr>
            <a:fld id="{2154EA64-C67A-624C-A147-549F97A9164D}" type="slidenum">
              <a:rPr lang="en-US">
                <a:solidFill>
                  <a:srgbClr val="13284B"/>
                </a:solidFill>
              </a:rPr>
              <a:pPr defTabSz="609570">
                <a:defRPr/>
              </a:pPr>
              <a:t>1</a:t>
            </a:fld>
            <a:endParaRPr lang="en-US" dirty="0">
              <a:solidFill>
                <a:srgbClr val="13284B"/>
              </a:solidFill>
            </a:endParaRPr>
          </a:p>
        </p:txBody>
      </p:sp>
      <p:sp>
        <p:nvSpPr>
          <p:cNvPr id="5" name="Title 4">
            <a:extLst>
              <a:ext uri="{FF2B5EF4-FFF2-40B4-BE49-F238E27FC236}">
                <a16:creationId xmlns:a16="http://schemas.microsoft.com/office/drawing/2014/main" id="{DFFC069C-DCAF-4CA6-A0BC-454154116F00}"/>
              </a:ext>
            </a:extLst>
          </p:cNvPr>
          <p:cNvSpPr>
            <a:spLocks noGrp="1"/>
          </p:cNvSpPr>
          <p:nvPr>
            <p:ph type="title"/>
          </p:nvPr>
        </p:nvSpPr>
        <p:spPr>
          <a:xfrm>
            <a:off x="304801" y="279400"/>
            <a:ext cx="11233785" cy="727285"/>
          </a:xfrm>
        </p:spPr>
        <p:txBody>
          <a:bodyPr/>
          <a:lstStyle/>
          <a:p>
            <a:pPr algn="ctr"/>
            <a:r>
              <a:rPr lang="en-US" dirty="0"/>
              <a:t>          Project Goals </a:t>
            </a:r>
          </a:p>
        </p:txBody>
      </p:sp>
      <p:pic>
        <p:nvPicPr>
          <p:cNvPr id="7" name="Graphic 6">
            <a:extLst>
              <a:ext uri="{FF2B5EF4-FFF2-40B4-BE49-F238E27FC236}">
                <a16:creationId xmlns:a16="http://schemas.microsoft.com/office/drawing/2014/main" id="{AF7DD356-630C-4651-9AE6-F5C5A280EEE6}"/>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04800" y="1107241"/>
            <a:ext cx="1038216" cy="1038216"/>
          </a:xfrm>
          <a:prstGeom prst="rect">
            <a:avLst/>
          </a:prstGeom>
        </p:spPr>
      </p:pic>
      <p:cxnSp>
        <p:nvCxnSpPr>
          <p:cNvPr id="12" name="Straight Connector 11">
            <a:extLst>
              <a:ext uri="{FF2B5EF4-FFF2-40B4-BE49-F238E27FC236}">
                <a16:creationId xmlns:a16="http://schemas.microsoft.com/office/drawing/2014/main" id="{FD270E76-0192-4043-B9FD-E4C746E469E3}"/>
              </a:ext>
            </a:extLst>
          </p:cNvPr>
          <p:cNvCxnSpPr>
            <a:cxnSpLocks/>
          </p:cNvCxnSpPr>
          <p:nvPr/>
        </p:nvCxnSpPr>
        <p:spPr>
          <a:xfrm>
            <a:off x="301753" y="2267091"/>
            <a:ext cx="11571641" cy="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23" name="Arrow: Pentagon 22">
            <a:extLst>
              <a:ext uri="{FF2B5EF4-FFF2-40B4-BE49-F238E27FC236}">
                <a16:creationId xmlns:a16="http://schemas.microsoft.com/office/drawing/2014/main" id="{8FFA8EB2-BE3D-4A0A-9424-FC7D1EB73409}"/>
              </a:ext>
            </a:extLst>
          </p:cNvPr>
          <p:cNvSpPr/>
          <p:nvPr/>
        </p:nvSpPr>
        <p:spPr>
          <a:xfrm>
            <a:off x="7804717" y="3297734"/>
            <a:ext cx="838604" cy="2356943"/>
          </a:xfrm>
          <a:prstGeom prst="homePlate">
            <a:avLst>
              <a:gd name="adj" fmla="val 83077"/>
            </a:avLst>
          </a:prstGeom>
          <a:solidFill>
            <a:schemeClr val="accent4"/>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121920" rIns="121920" bIns="121920" numCol="1" spcCol="0" rtlCol="0" fromWordArt="0" anchor="t" anchorCtr="0" forceAA="0" compatLnSpc="1">
            <a:prstTxWarp prst="textNoShape">
              <a:avLst/>
            </a:prstTxWarp>
            <a:noAutofit/>
          </a:bodyPr>
          <a:lstStyle/>
          <a:p>
            <a:pPr defTabSz="609570">
              <a:defRPr/>
            </a:pPr>
            <a:endParaRPr lang="en-US" sz="1467" dirty="0">
              <a:solidFill>
                <a:srgbClr val="13284B"/>
              </a:solidFill>
              <a:latin typeface="Arial" panose="020B0604020202020204"/>
            </a:endParaRPr>
          </a:p>
        </p:txBody>
      </p:sp>
      <p:sp>
        <p:nvSpPr>
          <p:cNvPr id="24" name="Arrow: Pentagon 23">
            <a:extLst>
              <a:ext uri="{FF2B5EF4-FFF2-40B4-BE49-F238E27FC236}">
                <a16:creationId xmlns:a16="http://schemas.microsoft.com/office/drawing/2014/main" id="{86E40ECF-709E-420F-9415-E4404A990546}"/>
              </a:ext>
            </a:extLst>
          </p:cNvPr>
          <p:cNvSpPr/>
          <p:nvPr/>
        </p:nvSpPr>
        <p:spPr>
          <a:xfrm>
            <a:off x="3534875" y="3295284"/>
            <a:ext cx="838604" cy="2359392"/>
          </a:xfrm>
          <a:prstGeom prst="homePlate">
            <a:avLst>
              <a:gd name="adj" fmla="val 83077"/>
            </a:avLst>
          </a:prstGeom>
          <a:solidFill>
            <a:schemeClr val="accent4"/>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121920" rIns="121920" bIns="121920" numCol="1" spcCol="0" rtlCol="0" fromWordArt="0" anchor="t" anchorCtr="0" forceAA="0" compatLnSpc="1">
            <a:prstTxWarp prst="textNoShape">
              <a:avLst/>
            </a:prstTxWarp>
            <a:noAutofit/>
          </a:bodyPr>
          <a:lstStyle/>
          <a:p>
            <a:pPr defTabSz="609570">
              <a:defRPr/>
            </a:pPr>
            <a:endParaRPr lang="en-US" sz="1467" dirty="0">
              <a:solidFill>
                <a:srgbClr val="13284B"/>
              </a:solidFill>
              <a:highlight>
                <a:srgbClr val="00FFFF"/>
              </a:highlight>
              <a:latin typeface="Arial" panose="020B0604020202020204"/>
            </a:endParaRPr>
          </a:p>
        </p:txBody>
      </p:sp>
      <p:grpSp>
        <p:nvGrpSpPr>
          <p:cNvPr id="8" name="Group 7">
            <a:extLst>
              <a:ext uri="{FF2B5EF4-FFF2-40B4-BE49-F238E27FC236}">
                <a16:creationId xmlns:a16="http://schemas.microsoft.com/office/drawing/2014/main" id="{D7B34120-AB0A-4E44-8474-15DD32C355E3}"/>
              </a:ext>
            </a:extLst>
          </p:cNvPr>
          <p:cNvGrpSpPr/>
          <p:nvPr/>
        </p:nvGrpSpPr>
        <p:grpSpPr>
          <a:xfrm>
            <a:off x="292918" y="2422156"/>
            <a:ext cx="3047693" cy="3446085"/>
            <a:chOff x="292918" y="2469052"/>
            <a:chExt cx="3047692" cy="3446085"/>
          </a:xfrm>
        </p:grpSpPr>
        <p:sp>
          <p:nvSpPr>
            <p:cNvPr id="14" name="TextBox 13">
              <a:extLst>
                <a:ext uri="{FF2B5EF4-FFF2-40B4-BE49-F238E27FC236}">
                  <a16:creationId xmlns:a16="http://schemas.microsoft.com/office/drawing/2014/main" id="{8178D42B-9B02-4CAC-BA8D-26976281229B}"/>
                </a:ext>
              </a:extLst>
            </p:cNvPr>
            <p:cNvSpPr txBox="1"/>
            <p:nvPr/>
          </p:nvSpPr>
          <p:spPr>
            <a:xfrm>
              <a:off x="304802" y="2469052"/>
              <a:ext cx="3035808" cy="457200"/>
            </a:xfrm>
            <a:prstGeom prst="rect">
              <a:avLst/>
            </a:prstGeom>
            <a:solidFill>
              <a:schemeClr val="tx2"/>
            </a:solidFill>
            <a:ln>
              <a:solidFill>
                <a:schemeClr val="accent3"/>
              </a:solidFill>
            </a:ln>
          </p:spPr>
          <p:txBody>
            <a:bodyPr wrap="square" tIns="121920" bIns="121920" rtlCol="0" anchor="ctr">
              <a:noAutofit/>
            </a:bodyPr>
            <a:lstStyle/>
            <a:p>
              <a:pPr algn="ctr" defTabSz="609570">
                <a:defRPr/>
              </a:pPr>
              <a:r>
                <a:rPr lang="en-US" sz="1351" b="1" dirty="0">
                  <a:solidFill>
                    <a:srgbClr val="FFFFFF"/>
                  </a:solidFill>
                  <a:latin typeface="Arial" panose="020B0604020202020204"/>
                </a:rPr>
                <a:t>Project Overview</a:t>
              </a:r>
            </a:p>
          </p:txBody>
        </p:sp>
        <p:sp>
          <p:nvSpPr>
            <p:cNvPr id="26" name="TextBox 25">
              <a:extLst>
                <a:ext uri="{FF2B5EF4-FFF2-40B4-BE49-F238E27FC236}">
                  <a16:creationId xmlns:a16="http://schemas.microsoft.com/office/drawing/2014/main" id="{0BFD13B2-EDD8-4F20-B109-83DE15E02580}"/>
                </a:ext>
              </a:extLst>
            </p:cNvPr>
            <p:cNvSpPr txBox="1"/>
            <p:nvPr/>
          </p:nvSpPr>
          <p:spPr>
            <a:xfrm>
              <a:off x="301751" y="3154441"/>
              <a:ext cx="3035808" cy="825491"/>
            </a:xfrm>
            <a:prstGeom prst="rect">
              <a:avLst/>
            </a:prstGeom>
            <a:noFill/>
            <a:ln>
              <a:solidFill>
                <a:schemeClr val="accent2"/>
              </a:solidFill>
            </a:ln>
          </p:spPr>
          <p:txBody>
            <a:bodyPr wrap="square" tIns="121920" bIns="121920" rtlCol="0" anchor="ctr">
              <a:noAutofit/>
            </a:bodyPr>
            <a:lstStyle/>
            <a:p>
              <a:pPr marL="171450" indent="-171450" defTabSz="609570">
                <a:buFont typeface="Arial" panose="020B0604020202020204" pitchFamily="34" charset="0"/>
                <a:buChar char="•"/>
                <a:defRPr/>
              </a:pPr>
              <a:r>
                <a:rPr lang="en-US" sz="1200" dirty="0">
                  <a:solidFill>
                    <a:srgbClr val="13284B"/>
                  </a:solidFill>
                  <a:latin typeface="Arial" panose="020B0604020202020204"/>
                </a:rPr>
                <a:t>The main idea of the project is to be able to create recommendations in real time according to the users preferences</a:t>
              </a:r>
            </a:p>
          </p:txBody>
        </p:sp>
        <p:sp>
          <p:nvSpPr>
            <p:cNvPr id="27" name="TextBox 26">
              <a:extLst>
                <a:ext uri="{FF2B5EF4-FFF2-40B4-BE49-F238E27FC236}">
                  <a16:creationId xmlns:a16="http://schemas.microsoft.com/office/drawing/2014/main" id="{4E1F9A46-26EF-45E0-9523-9247B919EF5E}"/>
                </a:ext>
              </a:extLst>
            </p:cNvPr>
            <p:cNvSpPr txBox="1"/>
            <p:nvPr/>
          </p:nvSpPr>
          <p:spPr>
            <a:xfrm>
              <a:off x="292918" y="4089384"/>
              <a:ext cx="3035808" cy="938022"/>
            </a:xfrm>
            <a:prstGeom prst="rect">
              <a:avLst/>
            </a:prstGeom>
            <a:noFill/>
            <a:ln>
              <a:solidFill>
                <a:schemeClr val="accent2"/>
              </a:solidFill>
            </a:ln>
          </p:spPr>
          <p:txBody>
            <a:bodyPr wrap="square" tIns="121920" bIns="121920" rtlCol="0" anchor="ctr">
              <a:noAutofit/>
            </a:bodyPr>
            <a:lstStyle/>
            <a:p>
              <a:pPr marL="171450" indent="-171450" defTabSz="609570">
                <a:buFont typeface="Arial" panose="020B0604020202020204" pitchFamily="34" charset="0"/>
                <a:buChar char="•"/>
                <a:defRPr/>
              </a:pPr>
              <a:r>
                <a:rPr lang="en-US" sz="1200" dirty="0">
                  <a:solidFill>
                    <a:srgbClr val="13284B"/>
                  </a:solidFill>
                  <a:latin typeface="Arial" panose="020B0604020202020204"/>
                </a:rPr>
                <a:t>The datasets we use have information about movies/games/songs of multiple genres with ratings for each entry.</a:t>
              </a:r>
            </a:p>
          </p:txBody>
        </p:sp>
        <p:sp>
          <p:nvSpPr>
            <p:cNvPr id="28" name="TextBox 27">
              <a:extLst>
                <a:ext uri="{FF2B5EF4-FFF2-40B4-BE49-F238E27FC236}">
                  <a16:creationId xmlns:a16="http://schemas.microsoft.com/office/drawing/2014/main" id="{83ACB35C-5820-4B95-939B-FEEBAFAE4395}"/>
                </a:ext>
              </a:extLst>
            </p:cNvPr>
            <p:cNvSpPr txBox="1"/>
            <p:nvPr/>
          </p:nvSpPr>
          <p:spPr>
            <a:xfrm>
              <a:off x="304800" y="5133549"/>
              <a:ext cx="3032760" cy="781588"/>
            </a:xfrm>
            <a:prstGeom prst="rect">
              <a:avLst/>
            </a:prstGeom>
            <a:noFill/>
            <a:ln>
              <a:solidFill>
                <a:schemeClr val="accent2"/>
              </a:solidFill>
            </a:ln>
          </p:spPr>
          <p:txBody>
            <a:bodyPr wrap="square" tIns="121920" bIns="121920" rtlCol="0" anchor="ctr">
              <a:noAutofit/>
            </a:bodyPr>
            <a:lstStyle/>
            <a:p>
              <a:pPr marL="171450" indent="-171450" defTabSz="609570">
                <a:buFont typeface="Arial" panose="020B0604020202020204" pitchFamily="34" charset="0"/>
                <a:buChar char="•"/>
                <a:defRPr/>
              </a:pPr>
              <a:r>
                <a:rPr lang="en-US" sz="1200" dirty="0">
                  <a:solidFill>
                    <a:srgbClr val="13284B"/>
                  </a:solidFill>
                  <a:latin typeface="Arial" panose="020B0604020202020204"/>
                </a:rPr>
                <a:t>We organize data into vertices and connect them with edges based on their genre and hence be grouped according to genre.</a:t>
              </a:r>
            </a:p>
          </p:txBody>
        </p:sp>
      </p:grpSp>
      <p:grpSp>
        <p:nvGrpSpPr>
          <p:cNvPr id="9" name="Group 8">
            <a:extLst>
              <a:ext uri="{FF2B5EF4-FFF2-40B4-BE49-F238E27FC236}">
                <a16:creationId xmlns:a16="http://schemas.microsoft.com/office/drawing/2014/main" id="{3AE90EA5-FA04-4A93-9399-071FC32B61B7}"/>
              </a:ext>
            </a:extLst>
          </p:cNvPr>
          <p:cNvGrpSpPr/>
          <p:nvPr/>
        </p:nvGrpSpPr>
        <p:grpSpPr>
          <a:xfrm>
            <a:off x="4567744" y="2422156"/>
            <a:ext cx="3046160" cy="3008630"/>
            <a:chOff x="4576171" y="2469051"/>
            <a:chExt cx="3046160" cy="3008630"/>
          </a:xfrm>
        </p:grpSpPr>
        <p:sp>
          <p:nvSpPr>
            <p:cNvPr id="17" name="TextBox 16">
              <a:extLst>
                <a:ext uri="{FF2B5EF4-FFF2-40B4-BE49-F238E27FC236}">
                  <a16:creationId xmlns:a16="http://schemas.microsoft.com/office/drawing/2014/main" id="{732442AE-973D-481D-AAA7-1BBE13E2E8A8}"/>
                </a:ext>
              </a:extLst>
            </p:cNvPr>
            <p:cNvSpPr txBox="1"/>
            <p:nvPr/>
          </p:nvSpPr>
          <p:spPr>
            <a:xfrm>
              <a:off x="4578095" y="2469051"/>
              <a:ext cx="3035807" cy="457200"/>
            </a:xfrm>
            <a:prstGeom prst="rect">
              <a:avLst/>
            </a:prstGeom>
            <a:solidFill>
              <a:schemeClr val="tx2"/>
            </a:solidFill>
            <a:ln>
              <a:solidFill>
                <a:schemeClr val="accent3"/>
              </a:solidFill>
            </a:ln>
          </p:spPr>
          <p:txBody>
            <a:bodyPr wrap="square" tIns="121920" bIns="121920" rtlCol="0" anchor="ctr">
              <a:noAutofit/>
            </a:bodyPr>
            <a:lstStyle/>
            <a:p>
              <a:pPr marL="285750" indent="-285750" algn="ctr" defTabSz="609570">
                <a:buFont typeface="Arial" panose="020B0604020202020204" pitchFamily="34" charset="0"/>
                <a:buChar char="•"/>
                <a:defRPr/>
              </a:pPr>
              <a:r>
                <a:rPr lang="en-US" sz="1351" b="1" dirty="0">
                  <a:solidFill>
                    <a:srgbClr val="FFFFFF"/>
                  </a:solidFill>
                  <a:latin typeface="Arial" panose="020B0604020202020204"/>
                </a:rPr>
                <a:t>Algorithms</a:t>
              </a:r>
            </a:p>
          </p:txBody>
        </p:sp>
        <p:grpSp>
          <p:nvGrpSpPr>
            <p:cNvPr id="6" name="Group 5">
              <a:extLst>
                <a:ext uri="{FF2B5EF4-FFF2-40B4-BE49-F238E27FC236}">
                  <a16:creationId xmlns:a16="http://schemas.microsoft.com/office/drawing/2014/main" id="{9C1AB05E-5B01-44A2-8AF1-5D1BA362EA9E}"/>
                </a:ext>
              </a:extLst>
            </p:cNvPr>
            <p:cNvGrpSpPr/>
            <p:nvPr/>
          </p:nvGrpSpPr>
          <p:grpSpPr>
            <a:xfrm>
              <a:off x="4576171" y="3375070"/>
              <a:ext cx="3046160" cy="2102611"/>
              <a:chOff x="4569270" y="3304528"/>
              <a:chExt cx="3046160" cy="2102611"/>
            </a:xfrm>
          </p:grpSpPr>
          <p:sp>
            <p:nvSpPr>
              <p:cNvPr id="33" name="TextBox 32">
                <a:extLst>
                  <a:ext uri="{FF2B5EF4-FFF2-40B4-BE49-F238E27FC236}">
                    <a16:creationId xmlns:a16="http://schemas.microsoft.com/office/drawing/2014/main" id="{F98B372D-D7C9-4098-A1C6-F67206A1F45F}"/>
                  </a:ext>
                </a:extLst>
              </p:cNvPr>
              <p:cNvSpPr txBox="1"/>
              <p:nvPr/>
            </p:nvSpPr>
            <p:spPr>
              <a:xfrm>
                <a:off x="4569270" y="3304528"/>
                <a:ext cx="3035808" cy="954797"/>
              </a:xfrm>
              <a:prstGeom prst="rect">
                <a:avLst/>
              </a:prstGeom>
              <a:noFill/>
              <a:ln>
                <a:solidFill>
                  <a:schemeClr val="tx1"/>
                </a:solidFill>
              </a:ln>
            </p:spPr>
            <p:txBody>
              <a:bodyPr wrap="square" tIns="121920" bIns="121920" rtlCol="0" anchor="ctr">
                <a:noAutofit/>
              </a:bodyPr>
              <a:lstStyle>
                <a:defPPr>
                  <a:defRPr lang="en-US"/>
                </a:defPPr>
                <a:lvl1pPr algn="ctr" defTabSz="457189">
                  <a:defRPr sz="1000">
                    <a:solidFill>
                      <a:srgbClr val="13284B"/>
                    </a:solidFill>
                    <a:latin typeface="Arial" panose="020B0604020202020204"/>
                  </a:defRPr>
                </a:lvl1pPr>
              </a:lstStyle>
              <a:p>
                <a:pPr marL="285750" indent="-285750" algn="l" defTabSz="609570">
                  <a:buFont typeface="Arial" panose="020B0604020202020204" pitchFamily="34" charset="0"/>
                  <a:buChar char="•"/>
                  <a:defRPr/>
                </a:pPr>
                <a:r>
                  <a:rPr lang="en-US" sz="1333" dirty="0" err="1"/>
                  <a:t>Dijkstras</a:t>
                </a:r>
                <a:r>
                  <a:rPr lang="en-US" sz="1333" dirty="0"/>
                  <a:t> </a:t>
                </a:r>
                <a:r>
                  <a:rPr lang="en-US" sz="1333"/>
                  <a:t>Algorithim</a:t>
                </a:r>
                <a:endParaRPr lang="en-US" sz="1333" dirty="0"/>
              </a:p>
            </p:txBody>
          </p:sp>
          <p:sp>
            <p:nvSpPr>
              <p:cNvPr id="34" name="TextBox 33">
                <a:extLst>
                  <a:ext uri="{FF2B5EF4-FFF2-40B4-BE49-F238E27FC236}">
                    <a16:creationId xmlns:a16="http://schemas.microsoft.com/office/drawing/2014/main" id="{8B645C0E-1D14-416F-B535-C41B849C94E7}"/>
                  </a:ext>
                </a:extLst>
              </p:cNvPr>
              <p:cNvSpPr txBox="1"/>
              <p:nvPr/>
            </p:nvSpPr>
            <p:spPr>
              <a:xfrm>
                <a:off x="4579622" y="4452342"/>
                <a:ext cx="3035808" cy="954797"/>
              </a:xfrm>
              <a:prstGeom prst="rect">
                <a:avLst/>
              </a:prstGeom>
              <a:noFill/>
              <a:ln>
                <a:solidFill>
                  <a:schemeClr val="tx1"/>
                </a:solidFill>
              </a:ln>
            </p:spPr>
            <p:txBody>
              <a:bodyPr wrap="square" tIns="121920" bIns="121920" rtlCol="0" anchor="ctr">
                <a:noAutofit/>
              </a:bodyPr>
              <a:lstStyle/>
              <a:p>
                <a:pPr marL="285750" indent="-285750" defTabSz="457189">
                  <a:buFont typeface="Arial" panose="020B0604020202020204" pitchFamily="34" charset="0"/>
                  <a:buChar char="•"/>
                </a:pPr>
                <a:r>
                  <a:rPr lang="en-US" sz="1400" dirty="0">
                    <a:solidFill>
                      <a:srgbClr val="13284B"/>
                    </a:solidFill>
                  </a:rPr>
                  <a:t>BFS Traversal.</a:t>
                </a:r>
              </a:p>
            </p:txBody>
          </p:sp>
        </p:grpSp>
      </p:grpSp>
      <p:grpSp>
        <p:nvGrpSpPr>
          <p:cNvPr id="11" name="Group 10">
            <a:extLst>
              <a:ext uri="{FF2B5EF4-FFF2-40B4-BE49-F238E27FC236}">
                <a16:creationId xmlns:a16="http://schemas.microsoft.com/office/drawing/2014/main" id="{721A832F-82D4-4F2A-A9B6-783C61780593}"/>
              </a:ext>
            </a:extLst>
          </p:cNvPr>
          <p:cNvGrpSpPr/>
          <p:nvPr/>
        </p:nvGrpSpPr>
        <p:grpSpPr>
          <a:xfrm>
            <a:off x="8837586" y="2422158"/>
            <a:ext cx="3035808" cy="3010537"/>
            <a:chOff x="8837585" y="2469052"/>
            <a:chExt cx="3035808" cy="2793361"/>
          </a:xfrm>
        </p:grpSpPr>
        <p:sp>
          <p:nvSpPr>
            <p:cNvPr id="18" name="TextBox 17">
              <a:extLst>
                <a:ext uri="{FF2B5EF4-FFF2-40B4-BE49-F238E27FC236}">
                  <a16:creationId xmlns:a16="http://schemas.microsoft.com/office/drawing/2014/main" id="{5F4EFDA6-D6EE-4C54-BCC3-28174AD39A4E}"/>
                </a:ext>
              </a:extLst>
            </p:cNvPr>
            <p:cNvSpPr txBox="1"/>
            <p:nvPr/>
          </p:nvSpPr>
          <p:spPr>
            <a:xfrm>
              <a:off x="8837585" y="2469052"/>
              <a:ext cx="3035808" cy="457200"/>
            </a:xfrm>
            <a:prstGeom prst="rect">
              <a:avLst/>
            </a:prstGeom>
            <a:solidFill>
              <a:schemeClr val="tx2"/>
            </a:solidFill>
            <a:ln>
              <a:solidFill>
                <a:schemeClr val="accent3"/>
              </a:solidFill>
            </a:ln>
          </p:spPr>
          <p:txBody>
            <a:bodyPr wrap="square" tIns="121920" bIns="121920" rtlCol="0" anchor="ctr">
              <a:noAutofit/>
            </a:bodyPr>
            <a:lstStyle/>
            <a:p>
              <a:pPr algn="ctr" defTabSz="609570">
                <a:defRPr/>
              </a:pPr>
              <a:r>
                <a:rPr lang="en-US" sz="1351" b="1" dirty="0">
                  <a:solidFill>
                    <a:srgbClr val="FFFFFF"/>
                  </a:solidFill>
                  <a:latin typeface="Arial" panose="020B0604020202020204"/>
                </a:rPr>
                <a:t>Output</a:t>
              </a:r>
            </a:p>
          </p:txBody>
        </p:sp>
        <p:grpSp>
          <p:nvGrpSpPr>
            <p:cNvPr id="39" name="Group 38">
              <a:extLst>
                <a:ext uri="{FF2B5EF4-FFF2-40B4-BE49-F238E27FC236}">
                  <a16:creationId xmlns:a16="http://schemas.microsoft.com/office/drawing/2014/main" id="{9A1CBEDD-4E9A-4AA2-889C-87BDAF000738}"/>
                </a:ext>
              </a:extLst>
            </p:cNvPr>
            <p:cNvGrpSpPr/>
            <p:nvPr/>
          </p:nvGrpSpPr>
          <p:grpSpPr>
            <a:xfrm>
              <a:off x="8837585" y="3294378"/>
              <a:ext cx="3035808" cy="1968035"/>
              <a:chOff x="4557388" y="2817541"/>
              <a:chExt cx="3035808" cy="1968035"/>
            </a:xfrm>
          </p:grpSpPr>
          <p:sp>
            <p:nvSpPr>
              <p:cNvPr id="40" name="TextBox 39">
                <a:extLst>
                  <a:ext uri="{FF2B5EF4-FFF2-40B4-BE49-F238E27FC236}">
                    <a16:creationId xmlns:a16="http://schemas.microsoft.com/office/drawing/2014/main" id="{62AA1B57-D305-4662-8630-D74E700D216A}"/>
                  </a:ext>
                </a:extLst>
              </p:cNvPr>
              <p:cNvSpPr txBox="1"/>
              <p:nvPr/>
            </p:nvSpPr>
            <p:spPr>
              <a:xfrm>
                <a:off x="4557388" y="2817541"/>
                <a:ext cx="3035808" cy="901251"/>
              </a:xfrm>
              <a:prstGeom prst="rect">
                <a:avLst/>
              </a:prstGeom>
              <a:solidFill>
                <a:schemeClr val="accent2"/>
              </a:solidFill>
              <a:ln>
                <a:solidFill>
                  <a:schemeClr val="accent2"/>
                </a:solidFill>
              </a:ln>
            </p:spPr>
            <p:txBody>
              <a:bodyPr wrap="square" tIns="121920" bIns="121920" rtlCol="0" anchor="ctr">
                <a:noAutofit/>
              </a:bodyPr>
              <a:lstStyle/>
              <a:p>
                <a:pPr marL="285750" indent="-285750" defTabSz="457189">
                  <a:buFont typeface="Arial" panose="020B0604020202020204" pitchFamily="34" charset="0"/>
                  <a:buChar char="•"/>
                </a:pPr>
                <a:r>
                  <a:rPr lang="en-US" sz="1400" b="1" dirty="0">
                    <a:solidFill>
                      <a:schemeClr val="bg1"/>
                    </a:solidFill>
                  </a:rPr>
                  <a:t>Our output is </a:t>
                </a:r>
                <a:r>
                  <a:rPr lang="en-US" sz="1400" b="1" dirty="0" err="1">
                    <a:solidFill>
                      <a:schemeClr val="bg1"/>
                    </a:solidFill>
                  </a:rPr>
                  <a:t>interms</a:t>
                </a:r>
                <a:r>
                  <a:rPr lang="en-US" sz="1400" b="1" dirty="0">
                    <a:solidFill>
                      <a:schemeClr val="bg1"/>
                    </a:solidFill>
                  </a:rPr>
                  <a:t> of a graph with the nodes’ color genre dependent.</a:t>
                </a:r>
              </a:p>
            </p:txBody>
          </p:sp>
          <p:sp>
            <p:nvSpPr>
              <p:cNvPr id="41" name="TextBox 40">
                <a:extLst>
                  <a:ext uri="{FF2B5EF4-FFF2-40B4-BE49-F238E27FC236}">
                    <a16:creationId xmlns:a16="http://schemas.microsoft.com/office/drawing/2014/main" id="{C72BFC65-1B30-4098-A1B8-59CC86F438A0}"/>
                  </a:ext>
                </a:extLst>
              </p:cNvPr>
              <p:cNvSpPr txBox="1"/>
              <p:nvPr/>
            </p:nvSpPr>
            <p:spPr>
              <a:xfrm>
                <a:off x="4557388" y="3927580"/>
                <a:ext cx="3035808" cy="857996"/>
              </a:xfrm>
              <a:prstGeom prst="rect">
                <a:avLst/>
              </a:prstGeom>
              <a:solidFill>
                <a:schemeClr val="accent2"/>
              </a:solidFill>
              <a:ln>
                <a:solidFill>
                  <a:schemeClr val="accent2"/>
                </a:solidFill>
              </a:ln>
            </p:spPr>
            <p:txBody>
              <a:bodyPr wrap="square" tIns="121920" bIns="121920" rtlCol="0" anchor="ctr">
                <a:noAutofit/>
              </a:bodyPr>
              <a:lstStyle/>
              <a:p>
                <a:pPr marL="285750" indent="-285750" defTabSz="609570">
                  <a:buFont typeface="Arial" panose="020B0604020202020204" pitchFamily="34" charset="0"/>
                  <a:buChar char="•"/>
                  <a:defRPr/>
                </a:pPr>
                <a:r>
                  <a:rPr lang="en-US" sz="1333" b="1" dirty="0">
                    <a:solidFill>
                      <a:srgbClr val="FFFFFF"/>
                    </a:solidFill>
                    <a:latin typeface="Arial" panose="020B0604020202020204"/>
                  </a:rPr>
                  <a:t>Another output is the recommendation generator which outputs movies according to users preferences</a:t>
                </a:r>
              </a:p>
            </p:txBody>
          </p:sp>
        </p:grpSp>
      </p:grpSp>
      <p:pic>
        <p:nvPicPr>
          <p:cNvPr id="35" name="Graphic 34">
            <a:extLst>
              <a:ext uri="{FF2B5EF4-FFF2-40B4-BE49-F238E27FC236}">
                <a16:creationId xmlns:a16="http://schemas.microsoft.com/office/drawing/2014/main" id="{6BCB4FB4-4C1C-9640-BBAD-A83AAE660231}"/>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2918" y="2473208"/>
            <a:ext cx="406148" cy="406148"/>
          </a:xfrm>
          <a:prstGeom prst="rect">
            <a:avLst/>
          </a:prstGeom>
        </p:spPr>
      </p:pic>
      <p:pic>
        <p:nvPicPr>
          <p:cNvPr id="36" name="Graphic 35">
            <a:extLst>
              <a:ext uri="{FF2B5EF4-FFF2-40B4-BE49-F238E27FC236}">
                <a16:creationId xmlns:a16="http://schemas.microsoft.com/office/drawing/2014/main" id="{234F2D9F-DE6D-3947-9008-C906763DB21B}"/>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24400" y="2415629"/>
            <a:ext cx="457200" cy="457200"/>
          </a:xfrm>
          <a:prstGeom prst="rect">
            <a:avLst/>
          </a:prstGeom>
        </p:spPr>
      </p:pic>
      <p:pic>
        <p:nvPicPr>
          <p:cNvPr id="42" name="Graphic 41">
            <a:extLst>
              <a:ext uri="{FF2B5EF4-FFF2-40B4-BE49-F238E27FC236}">
                <a16:creationId xmlns:a16="http://schemas.microsoft.com/office/drawing/2014/main" id="{2DA2D00C-4A91-2A49-9E1F-105768119C1A}"/>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992739" y="2466208"/>
            <a:ext cx="363200" cy="363200"/>
          </a:xfrm>
          <a:prstGeom prst="rect">
            <a:avLst/>
          </a:prstGeom>
        </p:spPr>
      </p:pic>
      <p:sp>
        <p:nvSpPr>
          <p:cNvPr id="13" name="TextBox 12">
            <a:extLst>
              <a:ext uri="{FF2B5EF4-FFF2-40B4-BE49-F238E27FC236}">
                <a16:creationId xmlns:a16="http://schemas.microsoft.com/office/drawing/2014/main" id="{2835C987-7F39-5640-B679-494810C0EF67}"/>
              </a:ext>
            </a:extLst>
          </p:cNvPr>
          <p:cNvSpPr txBox="1"/>
          <p:nvPr/>
        </p:nvSpPr>
        <p:spPr>
          <a:xfrm>
            <a:off x="1929429" y="1425304"/>
            <a:ext cx="9895504" cy="571707"/>
          </a:xfrm>
          <a:prstGeom prst="rect">
            <a:avLst/>
          </a:prstGeom>
          <a:solidFill>
            <a:schemeClr val="tx2"/>
          </a:solidFill>
          <a:ln>
            <a:solidFill>
              <a:schemeClr val="tx1"/>
            </a:solidFill>
          </a:ln>
        </p:spPr>
        <p:txBody>
          <a:bodyPr wrap="square" tIns="91440" bIns="91440" rtlCol="0" anchor="ctr">
            <a:noAutofit/>
          </a:bodyPr>
          <a:lstStyle/>
          <a:p>
            <a:pPr algn="ctr"/>
            <a:r>
              <a:rPr lang="en-US" sz="1600" b="1" dirty="0">
                <a:solidFill>
                  <a:schemeClr val="bg1"/>
                </a:solidFill>
              </a:rPr>
              <a:t>Recommendation Generator with Graphical output </a:t>
            </a:r>
          </a:p>
        </p:txBody>
      </p:sp>
    </p:spTree>
    <p:extLst>
      <p:ext uri="{BB962C8B-B14F-4D97-AF65-F5344CB8AC3E}">
        <p14:creationId xmlns:p14="http://schemas.microsoft.com/office/powerpoint/2010/main" val="1914071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14207A0-4E0D-459B-9C16-BB7DC251DBAB}"/>
              </a:ext>
            </a:extLst>
          </p:cNvPr>
          <p:cNvSpPr>
            <a:spLocks noGrp="1"/>
          </p:cNvSpPr>
          <p:nvPr>
            <p:ph type="ftr" sz="quarter" idx="12"/>
          </p:nvPr>
        </p:nvSpPr>
        <p:spPr/>
        <p:txBody>
          <a:bodyPr/>
          <a:lstStyle/>
          <a:p>
            <a:pPr defTabSz="609585"/>
            <a:endParaRPr lang="en-US" dirty="0">
              <a:solidFill>
                <a:srgbClr val="13284B"/>
              </a:solidFill>
            </a:endParaRPr>
          </a:p>
        </p:txBody>
      </p:sp>
      <p:sp>
        <p:nvSpPr>
          <p:cNvPr id="4" name="Slide Number Placeholder 3">
            <a:extLst>
              <a:ext uri="{FF2B5EF4-FFF2-40B4-BE49-F238E27FC236}">
                <a16:creationId xmlns:a16="http://schemas.microsoft.com/office/drawing/2014/main" id="{BF63F422-C478-4743-990E-51A423869C64}"/>
              </a:ext>
            </a:extLst>
          </p:cNvPr>
          <p:cNvSpPr>
            <a:spLocks noGrp="1"/>
          </p:cNvSpPr>
          <p:nvPr>
            <p:ph type="sldNum" sz="quarter" idx="13"/>
          </p:nvPr>
        </p:nvSpPr>
        <p:spPr/>
        <p:txBody>
          <a:bodyPr/>
          <a:lstStyle/>
          <a:p>
            <a:pPr defTabSz="609585"/>
            <a:fld id="{2154EA64-C67A-624C-A147-549F97A9164D}" type="slidenum">
              <a:rPr lang="en-US">
                <a:solidFill>
                  <a:srgbClr val="13284B"/>
                </a:solidFill>
              </a:rPr>
              <a:pPr defTabSz="609585"/>
              <a:t>2</a:t>
            </a:fld>
            <a:endParaRPr lang="en-US" dirty="0">
              <a:solidFill>
                <a:srgbClr val="13284B"/>
              </a:solidFill>
            </a:endParaRPr>
          </a:p>
        </p:txBody>
      </p:sp>
      <p:sp>
        <p:nvSpPr>
          <p:cNvPr id="5" name="Title 4">
            <a:extLst>
              <a:ext uri="{FF2B5EF4-FFF2-40B4-BE49-F238E27FC236}">
                <a16:creationId xmlns:a16="http://schemas.microsoft.com/office/drawing/2014/main" id="{D8CB4823-A703-4A8E-8F87-2FDD3138BC4F}"/>
              </a:ext>
            </a:extLst>
          </p:cNvPr>
          <p:cNvSpPr>
            <a:spLocks noGrp="1"/>
          </p:cNvSpPr>
          <p:nvPr>
            <p:ph type="title"/>
          </p:nvPr>
        </p:nvSpPr>
        <p:spPr>
          <a:xfrm>
            <a:off x="316367" y="160111"/>
            <a:ext cx="11582400" cy="727285"/>
          </a:xfrm>
        </p:spPr>
        <p:txBody>
          <a:bodyPr/>
          <a:lstStyle/>
          <a:p>
            <a:pPr algn="ctr"/>
            <a:r>
              <a:rPr lang="en-US" dirty="0">
                <a:latin typeface="Arial"/>
                <a:cs typeface="Arial"/>
              </a:rPr>
              <a:t> Development Log</a:t>
            </a:r>
            <a:endParaRPr lang="en-US" dirty="0"/>
          </a:p>
        </p:txBody>
      </p:sp>
      <p:cxnSp>
        <p:nvCxnSpPr>
          <p:cNvPr id="15" name="Straight Connector 14">
            <a:extLst>
              <a:ext uri="{FF2B5EF4-FFF2-40B4-BE49-F238E27FC236}">
                <a16:creationId xmlns:a16="http://schemas.microsoft.com/office/drawing/2014/main" id="{51F26091-4116-423D-9A55-9F3F7E186556}"/>
              </a:ext>
            </a:extLst>
          </p:cNvPr>
          <p:cNvCxnSpPr>
            <a:cxnSpLocks/>
          </p:cNvCxnSpPr>
          <p:nvPr/>
        </p:nvCxnSpPr>
        <p:spPr>
          <a:xfrm flipH="1">
            <a:off x="7867360" y="1012571"/>
            <a:ext cx="28862" cy="4906691"/>
          </a:xfrm>
          <a:prstGeom prst="line">
            <a:avLst/>
          </a:prstGeom>
          <a:ln w="22225">
            <a:solidFill>
              <a:schemeClr val="accent1"/>
            </a:solidFill>
            <a:prstDash val="lgDash"/>
          </a:ln>
          <a:effectLst/>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6126303A-FF11-43CD-AF20-7DD56DC43816}"/>
              </a:ext>
            </a:extLst>
          </p:cNvPr>
          <p:cNvSpPr txBox="1"/>
          <p:nvPr/>
        </p:nvSpPr>
        <p:spPr>
          <a:xfrm>
            <a:off x="7990179" y="1015576"/>
            <a:ext cx="3930272" cy="391444"/>
          </a:xfrm>
          <a:prstGeom prst="rect">
            <a:avLst/>
          </a:prstGeom>
          <a:solidFill>
            <a:srgbClr val="13294B"/>
          </a:solidFill>
          <a:ln w="19050">
            <a:solidFill>
              <a:schemeClr val="tx1"/>
            </a:solidFill>
          </a:ln>
        </p:spPr>
        <p:txBody>
          <a:bodyPr wrap="square" tIns="121920" bIns="121920" rtlCol="0" anchor="ctr">
            <a:noAutofit/>
          </a:bodyPr>
          <a:lstStyle/>
          <a:p>
            <a:pPr algn="ctr" defTabSz="609585"/>
            <a:r>
              <a:rPr lang="en-US" sz="1867" dirty="0">
                <a:solidFill>
                  <a:srgbClr val="FFFFFF"/>
                </a:solidFill>
                <a:latin typeface="Arial" panose="020B0604020202020204"/>
              </a:rPr>
              <a:t>Week 2 + 3</a:t>
            </a:r>
          </a:p>
        </p:txBody>
      </p:sp>
      <p:grpSp>
        <p:nvGrpSpPr>
          <p:cNvPr id="7" name="Group 6">
            <a:extLst>
              <a:ext uri="{FF2B5EF4-FFF2-40B4-BE49-F238E27FC236}">
                <a16:creationId xmlns:a16="http://schemas.microsoft.com/office/drawing/2014/main" id="{28B450D0-26AB-4244-9272-FDE0D0F69CA6}"/>
              </a:ext>
            </a:extLst>
          </p:cNvPr>
          <p:cNvGrpSpPr/>
          <p:nvPr/>
        </p:nvGrpSpPr>
        <p:grpSpPr>
          <a:xfrm>
            <a:off x="381043" y="1067002"/>
            <a:ext cx="7445123" cy="2522342"/>
            <a:chOff x="314572" y="1012571"/>
            <a:chExt cx="7445123" cy="1714804"/>
          </a:xfrm>
        </p:grpSpPr>
        <p:sp>
          <p:nvSpPr>
            <p:cNvPr id="31" name="TextBox 30">
              <a:extLst>
                <a:ext uri="{FF2B5EF4-FFF2-40B4-BE49-F238E27FC236}">
                  <a16:creationId xmlns:a16="http://schemas.microsoft.com/office/drawing/2014/main" id="{C1702FB3-4810-4B64-9795-9081C5167CD1}"/>
                </a:ext>
              </a:extLst>
            </p:cNvPr>
            <p:cNvSpPr txBox="1"/>
            <p:nvPr/>
          </p:nvSpPr>
          <p:spPr>
            <a:xfrm>
              <a:off x="314572" y="1402644"/>
              <a:ext cx="7435247" cy="1324731"/>
            </a:xfrm>
            <a:prstGeom prst="rect">
              <a:avLst/>
            </a:prstGeom>
            <a:solidFill>
              <a:schemeClr val="bg2"/>
            </a:solidFill>
            <a:ln w="19050">
              <a:solidFill>
                <a:schemeClr val="tx1"/>
              </a:solidFill>
            </a:ln>
          </p:spPr>
          <p:txBody>
            <a:bodyPr wrap="square" tIns="121920" bIns="121920" rtlCol="0">
              <a:noAutofit/>
            </a:bodyPr>
            <a:lstStyle/>
            <a:p>
              <a:pPr marL="228594" indent="-228594" defTabSz="609585">
                <a:buFont typeface="Arial" panose="020B0604020202020204" pitchFamily="34" charset="0"/>
                <a:buChar char="•"/>
              </a:pPr>
              <a:r>
                <a:rPr lang="en-US" sz="1467" dirty="0">
                  <a:solidFill>
                    <a:srgbClr val="13284B"/>
                  </a:solidFill>
                  <a:latin typeface="Arial" panose="020B0604020202020204"/>
                </a:rPr>
                <a:t>We developed an idea to have a graph with different movies as nodes with edges connecting movies sharing the same genre in a pattern. However we decided to discard priority queue implementation as rating would only be partially ordered. Then we decided to make a base graph class and add two derived graph classes with different movies as nodes. Recommendations in our model could also be generated based on search history and our overall graphic output was decided to be done using a force directed graph drawing </a:t>
              </a:r>
              <a:r>
                <a:rPr lang="en-US" sz="1467" dirty="0" err="1">
                  <a:solidFill>
                    <a:srgbClr val="13284B"/>
                  </a:solidFill>
                  <a:latin typeface="Arial" panose="020B0604020202020204"/>
                </a:rPr>
                <a:t>algorithim</a:t>
              </a:r>
              <a:r>
                <a:rPr lang="en-US" sz="1467" dirty="0">
                  <a:solidFill>
                    <a:srgbClr val="13284B"/>
                  </a:solidFill>
                  <a:latin typeface="Arial" panose="020B0604020202020204"/>
                </a:rPr>
                <a:t>.</a:t>
              </a:r>
            </a:p>
          </p:txBody>
        </p:sp>
        <p:sp>
          <p:nvSpPr>
            <p:cNvPr id="9" name="TextBox 8">
              <a:extLst>
                <a:ext uri="{FF2B5EF4-FFF2-40B4-BE49-F238E27FC236}">
                  <a16:creationId xmlns:a16="http://schemas.microsoft.com/office/drawing/2014/main" id="{1E8F65F2-7B83-4F7A-B434-A7873C92647A}"/>
                </a:ext>
              </a:extLst>
            </p:cNvPr>
            <p:cNvSpPr txBox="1"/>
            <p:nvPr/>
          </p:nvSpPr>
          <p:spPr>
            <a:xfrm>
              <a:off x="325563" y="1012571"/>
              <a:ext cx="7434132" cy="383824"/>
            </a:xfrm>
            <a:prstGeom prst="rect">
              <a:avLst/>
            </a:prstGeom>
            <a:solidFill>
              <a:srgbClr val="13294B"/>
            </a:solidFill>
            <a:ln w="19050">
              <a:noFill/>
            </a:ln>
          </p:spPr>
          <p:txBody>
            <a:bodyPr wrap="square" tIns="121920" bIns="121920" rtlCol="0" anchor="ctr">
              <a:noAutofit/>
            </a:bodyPr>
            <a:lstStyle/>
            <a:p>
              <a:pPr algn="ctr" defTabSz="609585"/>
              <a:r>
                <a:rPr lang="en-US" sz="1867" dirty="0">
                  <a:solidFill>
                    <a:srgbClr val="FFFFFF"/>
                  </a:solidFill>
                  <a:latin typeface="Arial" panose="020B0604020202020204"/>
                </a:rPr>
                <a:t>Week 1</a:t>
              </a:r>
            </a:p>
          </p:txBody>
        </p:sp>
        <p:pic>
          <p:nvPicPr>
            <p:cNvPr id="32" name="Graphic 31">
              <a:extLst>
                <a:ext uri="{FF2B5EF4-FFF2-40B4-BE49-F238E27FC236}">
                  <a16:creationId xmlns:a16="http://schemas.microsoft.com/office/drawing/2014/main" id="{2BC4D17F-60B3-4B95-8E40-B6E9F5DE9B6C}"/>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29968" y="1014020"/>
              <a:ext cx="383394" cy="383394"/>
            </a:xfrm>
            <a:prstGeom prst="rect">
              <a:avLst/>
            </a:prstGeom>
          </p:spPr>
        </p:pic>
      </p:grpSp>
      <p:grpSp>
        <p:nvGrpSpPr>
          <p:cNvPr id="2" name="Group 1">
            <a:extLst>
              <a:ext uri="{FF2B5EF4-FFF2-40B4-BE49-F238E27FC236}">
                <a16:creationId xmlns:a16="http://schemas.microsoft.com/office/drawing/2014/main" id="{05F32A28-0E6E-4F76-A7D4-EDD6360F24A7}"/>
              </a:ext>
            </a:extLst>
          </p:cNvPr>
          <p:cNvGrpSpPr/>
          <p:nvPr/>
        </p:nvGrpSpPr>
        <p:grpSpPr>
          <a:xfrm>
            <a:off x="213045" y="3640411"/>
            <a:ext cx="7626208" cy="2232036"/>
            <a:chOff x="153128" y="2783765"/>
            <a:chExt cx="7626208" cy="1756056"/>
          </a:xfrm>
        </p:grpSpPr>
        <p:sp>
          <p:nvSpPr>
            <p:cNvPr id="13" name="TextBox 12">
              <a:extLst>
                <a:ext uri="{FF2B5EF4-FFF2-40B4-BE49-F238E27FC236}">
                  <a16:creationId xmlns:a16="http://schemas.microsoft.com/office/drawing/2014/main" id="{9CD997B8-015B-4608-8E15-8A016B0E35D1}"/>
                </a:ext>
              </a:extLst>
            </p:cNvPr>
            <p:cNvSpPr txBox="1"/>
            <p:nvPr/>
          </p:nvSpPr>
          <p:spPr>
            <a:xfrm>
              <a:off x="304800" y="2783765"/>
              <a:ext cx="7435248" cy="413023"/>
            </a:xfrm>
            <a:prstGeom prst="rect">
              <a:avLst/>
            </a:prstGeom>
            <a:solidFill>
              <a:srgbClr val="E84A27"/>
            </a:solidFill>
            <a:ln w="19050">
              <a:solidFill>
                <a:srgbClr val="E84A27"/>
              </a:solidFill>
            </a:ln>
          </p:spPr>
          <p:txBody>
            <a:bodyPr wrap="square" tIns="121920" bIns="121920" rtlCol="0" anchor="ctr">
              <a:noAutofit/>
            </a:bodyPr>
            <a:lstStyle/>
            <a:p>
              <a:pPr algn="ctr" defTabSz="609585"/>
              <a:r>
                <a:rPr lang="en-US" sz="1867" dirty="0">
                  <a:solidFill>
                    <a:srgbClr val="FFFFFF"/>
                  </a:solidFill>
                  <a:latin typeface="Arial" panose="020B0604020202020204"/>
                </a:rPr>
                <a:t>Week 4</a:t>
              </a:r>
            </a:p>
          </p:txBody>
        </p:sp>
        <p:sp>
          <p:nvSpPr>
            <p:cNvPr id="38" name="TextBox 37">
              <a:extLst>
                <a:ext uri="{FF2B5EF4-FFF2-40B4-BE49-F238E27FC236}">
                  <a16:creationId xmlns:a16="http://schemas.microsoft.com/office/drawing/2014/main" id="{5ADC2797-69CC-4991-847D-9A11B09698E1}"/>
                </a:ext>
              </a:extLst>
            </p:cNvPr>
            <p:cNvSpPr txBox="1"/>
            <p:nvPr/>
          </p:nvSpPr>
          <p:spPr>
            <a:xfrm>
              <a:off x="294098" y="3226779"/>
              <a:ext cx="7445948" cy="1313042"/>
            </a:xfrm>
            <a:prstGeom prst="rect">
              <a:avLst/>
            </a:prstGeom>
            <a:noFill/>
            <a:ln w="19050">
              <a:solidFill>
                <a:srgbClr val="E84A27"/>
              </a:solidFill>
            </a:ln>
          </p:spPr>
          <p:txBody>
            <a:bodyPr wrap="square" tIns="121920" bIns="121920" rtlCol="0">
              <a:noAutofit/>
            </a:bodyPr>
            <a:lstStyle/>
            <a:p>
              <a:pPr marL="228594" indent="-228594" defTabSz="609585">
                <a:buFont typeface="Arial" panose="020B0604020202020204" pitchFamily="34" charset="0"/>
                <a:buChar char="•"/>
              </a:pPr>
              <a:r>
                <a:rPr lang="en-US" sz="1467" dirty="0">
                  <a:solidFill>
                    <a:srgbClr val="13284B"/>
                  </a:solidFill>
                  <a:latin typeface="Arial" panose="020B0604020202020204"/>
                </a:rPr>
                <a:t>Week 4 is where we completed the bulk of our code for </a:t>
              </a:r>
              <a:r>
                <a:rPr lang="en-US" sz="1467" dirty="0" err="1">
                  <a:solidFill>
                    <a:srgbClr val="13284B"/>
                  </a:solidFill>
                  <a:latin typeface="Arial" panose="020B0604020202020204"/>
                </a:rPr>
                <a:t>dijkstras</a:t>
              </a:r>
              <a:r>
                <a:rPr lang="en-US" sz="1467" dirty="0">
                  <a:solidFill>
                    <a:srgbClr val="13284B"/>
                  </a:solidFill>
                  <a:latin typeface="Arial" panose="020B0604020202020204"/>
                </a:rPr>
                <a:t> </a:t>
              </a:r>
              <a:r>
                <a:rPr lang="en-US" sz="1467" dirty="0" err="1">
                  <a:solidFill>
                    <a:srgbClr val="13284B"/>
                  </a:solidFill>
                  <a:latin typeface="Arial" panose="020B0604020202020204"/>
                </a:rPr>
                <a:t>algorithim</a:t>
              </a:r>
              <a:r>
                <a:rPr lang="en-US" sz="1467" dirty="0">
                  <a:solidFill>
                    <a:srgbClr val="13284B"/>
                  </a:solidFill>
                  <a:latin typeface="Arial" panose="020B0604020202020204"/>
                </a:rPr>
                <a:t>, force directed graph drawing, search engine functions, constructors and main functions.</a:t>
              </a:r>
            </a:p>
            <a:p>
              <a:pPr marL="228594" indent="-228594" defTabSz="609585">
                <a:buFont typeface="Arial" panose="020B0604020202020204" pitchFamily="34" charset="0"/>
                <a:buChar char="•"/>
              </a:pPr>
              <a:r>
                <a:rPr lang="en-US" sz="1467" dirty="0">
                  <a:solidFill>
                    <a:srgbClr val="13284B"/>
                  </a:solidFill>
                  <a:latin typeface="Arial" panose="020B0604020202020204"/>
                </a:rPr>
                <a:t>We also added tests to our project which would test every function individually and finished our make file.</a:t>
              </a:r>
            </a:p>
            <a:p>
              <a:pPr marL="228594" indent="-228594" defTabSz="609585">
                <a:buFont typeface="Arial" panose="020B0604020202020204" pitchFamily="34" charset="0"/>
                <a:buChar char="•"/>
              </a:pPr>
              <a:r>
                <a:rPr lang="en-US" sz="1467" dirty="0">
                  <a:solidFill>
                    <a:srgbClr val="13284B"/>
                  </a:solidFill>
                  <a:latin typeface="Arial" panose="020B0604020202020204"/>
                </a:rPr>
                <a:t>Our make file has 2 executables: test which contains all our tests which are run together and project which is our entire program with the user interface.</a:t>
              </a:r>
            </a:p>
          </p:txBody>
        </p:sp>
        <p:pic>
          <p:nvPicPr>
            <p:cNvPr id="33" name="Graphic 32">
              <a:extLst>
                <a:ext uri="{FF2B5EF4-FFF2-40B4-BE49-F238E27FC236}">
                  <a16:creationId xmlns:a16="http://schemas.microsoft.com/office/drawing/2014/main" id="{820271F8-E14C-4692-8FDA-0C71D4E9EFD6}"/>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94098" y="2819564"/>
              <a:ext cx="373599" cy="383824"/>
            </a:xfrm>
            <a:prstGeom prst="rect">
              <a:avLst/>
            </a:prstGeom>
          </p:spPr>
        </p:pic>
        <p:cxnSp>
          <p:nvCxnSpPr>
            <p:cNvPr id="6" name="Straight Connector 5">
              <a:extLst>
                <a:ext uri="{FF2B5EF4-FFF2-40B4-BE49-F238E27FC236}">
                  <a16:creationId xmlns:a16="http://schemas.microsoft.com/office/drawing/2014/main" id="{019C92F2-9D66-44A7-A7D1-BE5B1FD63A49}"/>
                </a:ext>
              </a:extLst>
            </p:cNvPr>
            <p:cNvCxnSpPr/>
            <p:nvPr/>
          </p:nvCxnSpPr>
          <p:spPr>
            <a:xfrm>
              <a:off x="153128" y="3215083"/>
              <a:ext cx="7626208"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51" name="Graphic 50">
            <a:extLst>
              <a:ext uri="{FF2B5EF4-FFF2-40B4-BE49-F238E27FC236}">
                <a16:creationId xmlns:a16="http://schemas.microsoft.com/office/drawing/2014/main" id="{8DDF2A79-429C-4F1F-837D-A226A7C8D82F}"/>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8082793" y="1041748"/>
            <a:ext cx="374557" cy="374557"/>
          </a:xfrm>
          <a:prstGeom prst="rect">
            <a:avLst/>
          </a:prstGeom>
        </p:spPr>
      </p:pic>
      <p:sp>
        <p:nvSpPr>
          <p:cNvPr id="52" name="Rectangle 51">
            <a:extLst>
              <a:ext uri="{FF2B5EF4-FFF2-40B4-BE49-F238E27FC236}">
                <a16:creationId xmlns:a16="http://schemas.microsoft.com/office/drawing/2014/main" id="{3AD376E6-71CC-4F17-BB0B-B07FCD852B7A}"/>
              </a:ext>
            </a:extLst>
          </p:cNvPr>
          <p:cNvSpPr/>
          <p:nvPr/>
        </p:nvSpPr>
        <p:spPr>
          <a:xfrm>
            <a:off x="8457350" y="2703132"/>
            <a:ext cx="3453008" cy="827721"/>
          </a:xfrm>
          <a:prstGeom prst="rect">
            <a:avLst/>
          </a:prstGeom>
          <a:solidFill>
            <a:schemeClr val="tx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rtlCol="0" anchor="ctr"/>
          <a:lstStyle/>
          <a:p>
            <a:pPr algn="ctr" defTabSz="342900"/>
            <a:r>
              <a:rPr lang="en-US" sz="1400" b="1" dirty="0"/>
              <a:t>Made a timeline for our project deliverables</a:t>
            </a:r>
          </a:p>
        </p:txBody>
      </p:sp>
      <p:sp>
        <p:nvSpPr>
          <p:cNvPr id="53" name="Rectangle 52">
            <a:extLst>
              <a:ext uri="{FF2B5EF4-FFF2-40B4-BE49-F238E27FC236}">
                <a16:creationId xmlns:a16="http://schemas.microsoft.com/office/drawing/2014/main" id="{CE17536C-FB9D-4E9F-9BD8-3F14AF74D400}"/>
              </a:ext>
            </a:extLst>
          </p:cNvPr>
          <p:cNvSpPr/>
          <p:nvPr/>
        </p:nvSpPr>
        <p:spPr>
          <a:xfrm>
            <a:off x="8457664" y="1613802"/>
            <a:ext cx="3453007" cy="827721"/>
          </a:xfrm>
          <a:prstGeom prst="rect">
            <a:avLst/>
          </a:prstGeom>
          <a:solidFill>
            <a:schemeClr val="accent2"/>
          </a:solidFill>
          <a:ln w="9525">
            <a:solidFill>
              <a:schemeClr val="accent2"/>
            </a:solidFill>
          </a:ln>
          <a:effectLst/>
        </p:spPr>
        <p:style>
          <a:lnRef idx="3">
            <a:schemeClr val="lt1"/>
          </a:lnRef>
          <a:fillRef idx="1">
            <a:schemeClr val="accent1"/>
          </a:fillRef>
          <a:effectRef idx="1">
            <a:schemeClr val="accent1"/>
          </a:effectRef>
          <a:fontRef idx="minor">
            <a:schemeClr val="lt1"/>
          </a:fontRef>
        </p:style>
        <p:txBody>
          <a:bodyPr rtlCol="0" anchor="ctr"/>
          <a:lstStyle/>
          <a:p>
            <a:pPr algn="ctr" defTabSz="342900"/>
            <a:r>
              <a:rPr lang="en-US" sz="1470" b="1" dirty="0">
                <a:solidFill>
                  <a:srgbClr val="FFFFFF"/>
                </a:solidFill>
              </a:rPr>
              <a:t>We wrote the header files for our program</a:t>
            </a:r>
          </a:p>
        </p:txBody>
      </p:sp>
      <p:sp>
        <p:nvSpPr>
          <p:cNvPr id="57" name="Rectangle 56">
            <a:extLst>
              <a:ext uri="{FF2B5EF4-FFF2-40B4-BE49-F238E27FC236}">
                <a16:creationId xmlns:a16="http://schemas.microsoft.com/office/drawing/2014/main" id="{7E6863ED-A9CF-4DA8-B512-5E8F50A086CA}"/>
              </a:ext>
            </a:extLst>
          </p:cNvPr>
          <p:cNvSpPr/>
          <p:nvPr/>
        </p:nvSpPr>
        <p:spPr>
          <a:xfrm>
            <a:off x="8445759" y="3789947"/>
            <a:ext cx="3453008" cy="827721"/>
          </a:xfrm>
          <a:prstGeom prst="rect">
            <a:avLst/>
          </a:prstGeom>
          <a:solidFill>
            <a:schemeClr val="accent3"/>
          </a:solidFill>
          <a:ln w="9525">
            <a:solidFill>
              <a:schemeClr val="accent3"/>
            </a:solidFill>
          </a:ln>
          <a:effectLst/>
        </p:spPr>
        <p:style>
          <a:lnRef idx="3">
            <a:schemeClr val="lt1"/>
          </a:lnRef>
          <a:fillRef idx="1">
            <a:schemeClr val="accent1"/>
          </a:fillRef>
          <a:effectRef idx="1">
            <a:schemeClr val="accent1"/>
          </a:effectRef>
          <a:fontRef idx="minor">
            <a:schemeClr val="lt1"/>
          </a:fontRef>
        </p:style>
        <p:txBody>
          <a:bodyPr rtlCol="0" anchor="ctr"/>
          <a:lstStyle/>
          <a:p>
            <a:pPr algn="ctr" defTabSz="342900"/>
            <a:r>
              <a:rPr lang="en-US" sz="1400" b="1" dirty="0"/>
              <a:t>Divided the work up according to each others strengths</a:t>
            </a:r>
          </a:p>
        </p:txBody>
      </p:sp>
      <p:sp>
        <p:nvSpPr>
          <p:cNvPr id="58" name="Rectangle 57">
            <a:extLst>
              <a:ext uri="{FF2B5EF4-FFF2-40B4-BE49-F238E27FC236}">
                <a16:creationId xmlns:a16="http://schemas.microsoft.com/office/drawing/2014/main" id="{AA0E817F-52ED-43F2-A677-659DC85C174C}"/>
              </a:ext>
            </a:extLst>
          </p:cNvPr>
          <p:cNvSpPr/>
          <p:nvPr/>
        </p:nvSpPr>
        <p:spPr>
          <a:xfrm>
            <a:off x="8445758" y="4879670"/>
            <a:ext cx="3453009" cy="827721"/>
          </a:xfrm>
          <a:prstGeom prst="rect">
            <a:avLst/>
          </a:prstGeom>
          <a:solidFill>
            <a:schemeClr val="accent4"/>
          </a:solidFill>
          <a:ln w="9525">
            <a:solidFill>
              <a:schemeClr val="accent4"/>
            </a:solidFill>
          </a:ln>
          <a:effectLst/>
        </p:spPr>
        <p:style>
          <a:lnRef idx="3">
            <a:schemeClr val="lt1"/>
          </a:lnRef>
          <a:fillRef idx="1">
            <a:schemeClr val="accent1"/>
          </a:fillRef>
          <a:effectRef idx="1">
            <a:schemeClr val="accent1"/>
          </a:effectRef>
          <a:fontRef idx="minor">
            <a:schemeClr val="lt1"/>
          </a:fontRef>
        </p:style>
        <p:txBody>
          <a:bodyPr rtlCol="0" anchor="ctr"/>
          <a:lstStyle/>
          <a:p>
            <a:pPr algn="ctr" defTabSz="342900"/>
            <a:r>
              <a:rPr lang="en-US" sz="1470" b="1" dirty="0">
                <a:solidFill>
                  <a:srgbClr val="FFFFFF"/>
                </a:solidFill>
              </a:rPr>
              <a:t>Started writing code for the functions</a:t>
            </a:r>
          </a:p>
        </p:txBody>
      </p:sp>
      <p:pic>
        <p:nvPicPr>
          <p:cNvPr id="59" name="Graphic 58">
            <a:extLst>
              <a:ext uri="{FF2B5EF4-FFF2-40B4-BE49-F238E27FC236}">
                <a16:creationId xmlns:a16="http://schemas.microsoft.com/office/drawing/2014/main" id="{3F9BB310-77E1-433D-BB35-0B9019838475}"/>
              </a:ext>
            </a:extLst>
          </p:cNvPr>
          <p:cNvPicPr>
            <a:picLocks noChangeAspect="1"/>
          </p:cNvPicPr>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7984246" y="1830871"/>
            <a:ext cx="432224" cy="432224"/>
          </a:xfrm>
          <a:prstGeom prst="rect">
            <a:avLst/>
          </a:prstGeom>
        </p:spPr>
      </p:pic>
      <p:pic>
        <p:nvPicPr>
          <p:cNvPr id="60" name="Graphic 59">
            <a:extLst>
              <a:ext uri="{FF2B5EF4-FFF2-40B4-BE49-F238E27FC236}">
                <a16:creationId xmlns:a16="http://schemas.microsoft.com/office/drawing/2014/main" id="{77E6C0A8-D435-4DD2-A951-5163C04E0A6E}"/>
              </a:ext>
            </a:extLst>
          </p:cNvPr>
          <p:cNvPicPr>
            <a:picLocks noChangeAspect="1"/>
          </p:cNvPicPr>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7984246" y="2900880"/>
            <a:ext cx="432224" cy="432224"/>
          </a:xfrm>
          <a:prstGeom prst="rect">
            <a:avLst/>
          </a:prstGeom>
        </p:spPr>
      </p:pic>
      <p:pic>
        <p:nvPicPr>
          <p:cNvPr id="61" name="Graphic 60">
            <a:extLst>
              <a:ext uri="{FF2B5EF4-FFF2-40B4-BE49-F238E27FC236}">
                <a16:creationId xmlns:a16="http://schemas.microsoft.com/office/drawing/2014/main" id="{61209DA2-27AA-4C6A-9771-9C50222C747D}"/>
              </a:ext>
            </a:extLst>
          </p:cNvPr>
          <p:cNvPicPr>
            <a:picLocks noChangeAspect="1"/>
          </p:cNvPicPr>
          <p:nvPr/>
        </p:nvPicPr>
        <p:blipFill>
          <a:blip r:embed="rId12">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7979362" y="3983687"/>
            <a:ext cx="437108" cy="437108"/>
          </a:xfrm>
          <a:prstGeom prst="rect">
            <a:avLst/>
          </a:prstGeom>
        </p:spPr>
      </p:pic>
      <p:pic>
        <p:nvPicPr>
          <p:cNvPr id="62" name="Graphic 61">
            <a:extLst>
              <a:ext uri="{FF2B5EF4-FFF2-40B4-BE49-F238E27FC236}">
                <a16:creationId xmlns:a16="http://schemas.microsoft.com/office/drawing/2014/main" id="{410263BC-6FE2-4D51-90F9-EF99EB3C859C}"/>
              </a:ext>
            </a:extLst>
          </p:cNvPr>
          <p:cNvPicPr>
            <a:picLocks noChangeAspect="1"/>
          </p:cNvPicPr>
          <p:nvPr/>
        </p:nvPicPr>
        <p:blipFill>
          <a:blip r:embed="rId14">
            <a:extLst>
              <a:ext uri="{28A0092B-C50C-407E-A947-70E740481C1C}">
                <a14:useLocalDpi xmlns:a14="http://schemas.microsoft.com/office/drawing/2010/main"/>
              </a:ext>
              <a:ext uri="{96DAC541-7B7A-43D3-8B79-37D633B846F1}">
                <asvg:svgBlip xmlns:asvg="http://schemas.microsoft.com/office/drawing/2016/SVG/main" r:embed="rId15"/>
              </a:ext>
            </a:extLst>
          </a:blip>
          <a:stretch>
            <a:fillRect/>
          </a:stretch>
        </p:blipFill>
        <p:spPr>
          <a:xfrm>
            <a:off x="7952435" y="5074975"/>
            <a:ext cx="437109" cy="437109"/>
          </a:xfrm>
          <a:prstGeom prst="rect">
            <a:avLst/>
          </a:prstGeom>
        </p:spPr>
      </p:pic>
    </p:spTree>
    <p:extLst>
      <p:ext uri="{BB962C8B-B14F-4D97-AF65-F5344CB8AC3E}">
        <p14:creationId xmlns:p14="http://schemas.microsoft.com/office/powerpoint/2010/main" val="75029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48BD2F8-DF66-430D-93F0-0A29CD653BDC}"/>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98CB7877-2863-4E8D-B5BA-DD98B91377B0}"/>
              </a:ext>
            </a:extLst>
          </p:cNvPr>
          <p:cNvSpPr>
            <a:spLocks noGrp="1"/>
          </p:cNvSpPr>
          <p:nvPr>
            <p:ph type="sldNum" sz="quarter" idx="13"/>
          </p:nvPr>
        </p:nvSpPr>
        <p:spPr/>
        <p:txBody>
          <a:bodyPr/>
          <a:lstStyle/>
          <a:p>
            <a:fld id="{2154EA64-C67A-624C-A147-549F97A9164D}" type="slidenum">
              <a:rPr lang="en-US" smtClean="0"/>
              <a:pPr/>
              <a:t>3</a:t>
            </a:fld>
            <a:endParaRPr lang="en-US" dirty="0"/>
          </a:p>
        </p:txBody>
      </p:sp>
      <p:sp>
        <p:nvSpPr>
          <p:cNvPr id="5" name="Title 4">
            <a:extLst>
              <a:ext uri="{FF2B5EF4-FFF2-40B4-BE49-F238E27FC236}">
                <a16:creationId xmlns:a16="http://schemas.microsoft.com/office/drawing/2014/main" id="{A2901CBC-1236-4DF8-8477-B04B7F5C82A2}"/>
              </a:ext>
            </a:extLst>
          </p:cNvPr>
          <p:cNvSpPr>
            <a:spLocks noGrp="1"/>
          </p:cNvSpPr>
          <p:nvPr>
            <p:ph type="title"/>
          </p:nvPr>
        </p:nvSpPr>
        <p:spPr>
          <a:solidFill>
            <a:schemeClr val="tx2"/>
          </a:solidFill>
        </p:spPr>
        <p:txBody>
          <a:bodyPr/>
          <a:lstStyle/>
          <a:p>
            <a:pPr algn="ctr"/>
            <a:r>
              <a:rPr lang="en-US" dirty="0"/>
              <a:t>Our </a:t>
            </a:r>
            <a:r>
              <a:rPr lang="en-US" dirty="0">
                <a:solidFill>
                  <a:schemeClr val="bg1"/>
                </a:solidFill>
              </a:rPr>
              <a:t>Outputs in terms of Images</a:t>
            </a:r>
          </a:p>
        </p:txBody>
      </p:sp>
      <p:pic>
        <p:nvPicPr>
          <p:cNvPr id="13" name="Picture 12" descr="Text&#10;&#10;Description automatically generated">
            <a:extLst>
              <a:ext uri="{FF2B5EF4-FFF2-40B4-BE49-F238E27FC236}">
                <a16:creationId xmlns:a16="http://schemas.microsoft.com/office/drawing/2014/main" id="{6D339BF7-03F6-47F7-842D-6E926217CE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1" y="1048412"/>
            <a:ext cx="3846576" cy="4872328"/>
          </a:xfrm>
          <a:prstGeom prst="rect">
            <a:avLst/>
          </a:prstGeom>
        </p:spPr>
      </p:pic>
      <p:pic>
        <p:nvPicPr>
          <p:cNvPr id="15" name="Picture 14" descr="Text&#10;&#10;Description automatically generated">
            <a:extLst>
              <a:ext uri="{FF2B5EF4-FFF2-40B4-BE49-F238E27FC236}">
                <a16:creationId xmlns:a16="http://schemas.microsoft.com/office/drawing/2014/main" id="{A8BB8136-9604-4C10-BDA6-26AE9D2D01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1377" y="1048412"/>
            <a:ext cx="4005071" cy="4921223"/>
          </a:xfrm>
          <a:prstGeom prst="rect">
            <a:avLst/>
          </a:prstGeom>
        </p:spPr>
      </p:pic>
      <p:pic>
        <p:nvPicPr>
          <p:cNvPr id="17" name="Picture 16" descr="Chart&#10;&#10;Description automatically generated">
            <a:extLst>
              <a:ext uri="{FF2B5EF4-FFF2-40B4-BE49-F238E27FC236}">
                <a16:creationId xmlns:a16="http://schemas.microsoft.com/office/drawing/2014/main" id="{52F839A4-0635-4AC0-BF80-4CA6E80916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6551" y="1048412"/>
            <a:ext cx="3660647" cy="4921223"/>
          </a:xfrm>
          <a:prstGeom prst="rect">
            <a:avLst/>
          </a:prstGeom>
        </p:spPr>
      </p:pic>
    </p:spTree>
    <p:extLst>
      <p:ext uri="{BB962C8B-B14F-4D97-AF65-F5344CB8AC3E}">
        <p14:creationId xmlns:p14="http://schemas.microsoft.com/office/powerpoint/2010/main" val="2193974562"/>
      </p:ext>
    </p:extLst>
  </p:cSld>
  <p:clrMapOvr>
    <a:masterClrMapping/>
  </p:clrMapOvr>
</p:sld>
</file>

<file path=ppt/theme/theme1.xml><?xml version="1.0" encoding="utf-8"?>
<a:theme xmlns:a="http://schemas.openxmlformats.org/drawingml/2006/main" name="Illinois Business Consulting (Spring 2018)">
  <a:themeElements>
    <a:clrScheme name="IBC (Fall 2018)">
      <a:dk1>
        <a:srgbClr val="13284B"/>
      </a:dk1>
      <a:lt1>
        <a:srgbClr val="FFFFFF"/>
      </a:lt1>
      <a:dk2>
        <a:srgbClr val="13284B"/>
      </a:dk2>
      <a:lt2>
        <a:srgbClr val="FFFFFF"/>
      </a:lt2>
      <a:accent1>
        <a:srgbClr val="13284B"/>
      </a:accent1>
      <a:accent2>
        <a:srgbClr val="E84927"/>
      </a:accent2>
      <a:accent3>
        <a:srgbClr val="336FCA"/>
      </a:accent3>
      <a:accent4>
        <a:srgbClr val="838383"/>
      </a:accent4>
      <a:accent5>
        <a:srgbClr val="ADADAD"/>
      </a:accent5>
      <a:accent6>
        <a:srgbClr val="D6D6D6"/>
      </a:accent6>
      <a:hlink>
        <a:srgbClr val="E84927"/>
      </a:hlink>
      <a:folHlink>
        <a:srgbClr val="E8492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defPPr algn="l">
          <a:defRPr sz="1100"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ln>
          <a:solidFill>
            <a:schemeClr val="tx1"/>
          </a:solidFill>
        </a:ln>
      </a:spPr>
      <a:bodyPr wrap="square" tIns="91440" bIns="91440" rtlCol="0">
        <a:noAutofit/>
      </a:bodyPr>
      <a:lstStyle>
        <a:defPPr algn="l">
          <a:defRPr sz="1100" dirty="0" smtClean="0"/>
        </a:defPPr>
      </a:lstStyle>
    </a:txDef>
  </a:objectDefaults>
  <a:extraClrSchemeLst/>
  <a:extLst>
    <a:ext uri="{05A4C25C-085E-4340-85A3-A5531E510DB2}">
      <thm15:themeFamily xmlns:thm15="http://schemas.microsoft.com/office/thememl/2012/main" name="Presentation2" id="{4F76C183-E6E9-2243-A2D5-B18C1A201D35}" vid="{5644BCD7-3271-B14E-80F8-27FFD06ABA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1997</TotalTime>
  <Words>335</Words>
  <Application>Microsoft Office PowerPoint</Application>
  <PresentationFormat>Widescreen</PresentationFormat>
  <Paragraphs>31</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Courier New</vt:lpstr>
      <vt:lpstr>Wingdings</vt:lpstr>
      <vt:lpstr>Illinois Business Consulting (Spring 2018)</vt:lpstr>
      <vt:lpstr>          Project Goals </vt:lpstr>
      <vt:lpstr> Development Log</vt:lpstr>
      <vt:lpstr>Our Outputs in terms of Images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Insights on success factors for technology uptake</dc:title>
  <dc:creator>Habib, Umair B</dc:creator>
  <cp:lastModifiedBy> </cp:lastModifiedBy>
  <cp:revision>102</cp:revision>
  <dcterms:created xsi:type="dcterms:W3CDTF">2020-02-24T10:28:59Z</dcterms:created>
  <dcterms:modified xsi:type="dcterms:W3CDTF">2020-12-12T10:35:21Z</dcterms:modified>
</cp:coreProperties>
</file>