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1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0CDACDD-F92D-4016-BDF7-3A2F03DC902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ACDD-F92D-4016-BDF7-3A2F03DC902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ACDD-F92D-4016-BDF7-3A2F03DC902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0CDACDD-F92D-4016-BDF7-3A2F03DC902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0CDACDD-F92D-4016-BDF7-3A2F03DC902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ACDD-F92D-4016-BDF7-3A2F03DC902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ACDD-F92D-4016-BDF7-3A2F03DC902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CDACDD-F92D-4016-BDF7-3A2F03DC902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ACDD-F92D-4016-BDF7-3A2F03DC902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0CDACDD-F92D-4016-BDF7-3A2F03DC902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CDACDD-F92D-4016-BDF7-3A2F03DC902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CDACDD-F92D-4016-BDF7-3A2F03DC902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Penggajian</a:t>
            </a:r>
            <a:r>
              <a:rPr lang="en-US" dirty="0" smtClean="0"/>
              <a:t>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Berbasis</a:t>
            </a:r>
            <a:r>
              <a:rPr lang="en-US" dirty="0" smtClean="0"/>
              <a:t> Web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Inovasi</a:t>
            </a:r>
            <a:r>
              <a:rPr lang="en-US" dirty="0" smtClean="0"/>
              <a:t> Dan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4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 </a:t>
            </a:r>
            <a:r>
              <a:rPr lang="en-US" dirty="0" err="1" smtClean="0"/>
              <a:t>Yakni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 err="1" smtClean="0"/>
              <a:t>Bos</a:t>
            </a:r>
            <a:endParaRPr lang="en-US" b="1" dirty="0"/>
          </a:p>
          <a:p>
            <a:pPr marL="457200" indent="-457200">
              <a:buAutoNum type="arabicPeriod"/>
            </a:pPr>
            <a:r>
              <a:rPr lang="en-US" b="1" dirty="0" err="1" smtClean="0"/>
              <a:t>Direktur</a:t>
            </a:r>
            <a:r>
              <a:rPr lang="en-US" b="1" dirty="0" smtClean="0"/>
              <a:t> </a:t>
            </a:r>
            <a:r>
              <a:rPr lang="en-US" b="1" dirty="0" err="1" smtClean="0"/>
              <a:t>Keuangan</a:t>
            </a:r>
            <a:endParaRPr lang="en-US" b="1" dirty="0" smtClean="0"/>
          </a:p>
          <a:p>
            <a:pPr marL="457200" indent="-457200">
              <a:buAutoNum type="arabicPeriod"/>
            </a:pPr>
            <a:r>
              <a:rPr lang="en-US" b="1" dirty="0" err="1" smtClean="0"/>
              <a:t>Manajemen</a:t>
            </a:r>
            <a:r>
              <a:rPr lang="en-US" b="1" dirty="0" smtClean="0"/>
              <a:t> </a:t>
            </a:r>
            <a:r>
              <a:rPr lang="en-US" b="1" dirty="0" err="1" smtClean="0"/>
              <a:t>Personalia</a:t>
            </a:r>
            <a:endParaRPr lang="en-US" b="1" dirty="0" smtClean="0"/>
          </a:p>
          <a:p>
            <a:pPr marL="457200" indent="-457200">
              <a:buAutoNum type="arabicPeriod"/>
            </a:pPr>
            <a:r>
              <a:rPr lang="en-US" b="1" dirty="0" err="1" smtClean="0"/>
              <a:t>Karyawan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12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Chart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567"/>
            <a:ext cx="9144000" cy="585614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343400" y="1447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" y="2895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90800" y="161544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16002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58000" y="16002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10600" y="161544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90800" y="1600200"/>
            <a:ext cx="175260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161544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90800" y="21336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85800" y="2057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85800" y="2057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90800" y="26670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590800" y="3657600"/>
            <a:ext cx="114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90800" y="464058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124200" y="48768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886200" y="2590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901440" y="25908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48100" y="2667000"/>
            <a:ext cx="53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124200" y="29146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124200" y="373380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053840" y="3543300"/>
            <a:ext cx="670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069080" y="35433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015740" y="3619500"/>
            <a:ext cx="53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09600" y="3400425"/>
            <a:ext cx="0" cy="216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09600" y="556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600" y="4648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90550" y="3733800"/>
            <a:ext cx="247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095500"/>
            <a:ext cx="0" cy="3162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130040" y="5112544"/>
            <a:ext cx="670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145280" y="5112544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091940" y="5188744"/>
            <a:ext cx="53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572000" y="5257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572000" y="371856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572000" y="27432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943600" y="5105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958840" y="51054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905500" y="5181600"/>
            <a:ext cx="53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705600" y="2095500"/>
            <a:ext cx="0" cy="3162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05600" y="258318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705600" y="355854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705600" y="52578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610600" y="2133600"/>
            <a:ext cx="0" cy="449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391400" y="5334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1676400" y="5791200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981200" y="5791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1790700" y="6629400"/>
            <a:ext cx="19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389120" y="25908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1645920" y="56388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6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Rencana</a:t>
            </a:r>
            <a:r>
              <a:rPr lang="en-US" dirty="0" smtClean="0"/>
              <a:t>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Kompetitif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 </a:t>
            </a:r>
            <a:r>
              <a:rPr lang="en-US" dirty="0" err="1" smtClean="0"/>
              <a:t>Pembuat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Penggajian</a:t>
            </a:r>
            <a:r>
              <a:rPr lang="en-US" dirty="0" smtClean="0"/>
              <a:t> Online </a:t>
            </a:r>
            <a:r>
              <a:rPr lang="en-US" dirty="0" err="1" smtClean="0"/>
              <a:t>Berbasis</a:t>
            </a:r>
            <a:r>
              <a:rPr lang="en-US" dirty="0" smtClean="0"/>
              <a:t>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Tegar</a:t>
            </a:r>
            <a:r>
              <a:rPr lang="en-US" dirty="0" smtClean="0"/>
              <a:t> </a:t>
            </a:r>
            <a:r>
              <a:rPr lang="en-US" dirty="0" err="1" smtClean="0"/>
              <a:t>Santosaputra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4724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SMK N 3 METRO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708</TotalTime>
  <Words>56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Aplikasi Sistem Penggajian Online</vt:lpstr>
      <vt:lpstr>Latar Belakang</vt:lpstr>
      <vt:lpstr>Inovasi Dan Ide</vt:lpstr>
      <vt:lpstr>Sistem Kerja Aplikasi</vt:lpstr>
      <vt:lpstr>Flow Chart Kerja Aplikasi</vt:lpstr>
      <vt:lpstr>Teknologi Yang Digunakan</vt:lpstr>
      <vt:lpstr>Rencana Marketing</vt:lpstr>
      <vt:lpstr>Keunggulan Kompetitif</vt:lpstr>
      <vt:lpstr>TIM Pembuat Aplikasi Sistem Penggajian Online Berbasis Web Apps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Sistem Pembagian Gaji Online</dc:title>
  <dc:creator>PERSONAL</dc:creator>
  <cp:lastModifiedBy>PERSONAL</cp:lastModifiedBy>
  <cp:revision>10</cp:revision>
  <dcterms:created xsi:type="dcterms:W3CDTF">2018-11-21T04:08:03Z</dcterms:created>
  <dcterms:modified xsi:type="dcterms:W3CDTF">2018-11-21T15:56:43Z</dcterms:modified>
</cp:coreProperties>
</file>