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3886b8891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3886b8891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3886b8891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3886b889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3886b889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53886b889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3886b8891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3886b889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3886b8891_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3886b8891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3886b889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3886b889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3886b889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3886b889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3886b8891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3886b8891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3886b8891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3886b8891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3886b889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3886b889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3886b8891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3886b8891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3886b8891_0_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3886b8891_0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3886b889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3886b889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83dupDhf10KKkznQitRu0ax5_wPf1wDf/view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Electricity measuring system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Team </a:t>
            </a:r>
            <a:r>
              <a:rPr b="1" lang="de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Pi-sense 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776075" y="4020675"/>
            <a:ext cx="768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Lochana Abhayawardana, Arsany Girgis and Emirkan Sali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/>
        </p:nvSpPr>
        <p:spPr>
          <a:xfrm>
            <a:off x="669175" y="3194113"/>
            <a:ext cx="176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2. Subscriber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163" y="3678188"/>
            <a:ext cx="309562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400" y="938550"/>
            <a:ext cx="5810250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669175" y="454475"/>
            <a:ext cx="200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Publisher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/>
          </a:blip>
          <a:srcRect b="53234" l="0" r="0" t="-871"/>
          <a:stretch/>
        </p:blipFill>
        <p:spPr>
          <a:xfrm>
            <a:off x="959050" y="1343950"/>
            <a:ext cx="3746650" cy="31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 b="0" l="0" r="0" t="45767"/>
          <a:stretch/>
        </p:blipFill>
        <p:spPr>
          <a:xfrm>
            <a:off x="5396925" y="1343946"/>
            <a:ext cx="3421100" cy="33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MQTT in Arduino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Using library “ArduinoMqttClient”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Setting important variables for </a:t>
            </a:r>
            <a:r>
              <a:rPr lang="de"/>
              <a:t>connecting to broker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</a:t>
            </a:r>
            <a:r>
              <a:rPr lang="de"/>
              <a:t>onnecting</a:t>
            </a:r>
            <a:r>
              <a:rPr lang="de"/>
              <a:t> to the Raspberry Pi Wi-Fi and to the broker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Sending or receiving messages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Conclusion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Concept of an reliable IoT electricity measuring system applicable in industrial environments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Using Actuator and Sensor Device for the prototype and a Raspberry Pi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Using MQTT, establishing a network with actuators, sensors and a broker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Implementing MQTT on the Arduinos and Raspberry 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Final design possibility would include more sensitive Current sensor and industrial screw NTC Thermistor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Demo for our system</a:t>
            </a:r>
            <a:endParaRPr/>
          </a:p>
        </p:txBody>
      </p:sp>
      <p:pic>
        <p:nvPicPr>
          <p:cNvPr id="170" name="Google Shape;170;p26" title="Demo Electricity measuring syste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1475" y="192400"/>
            <a:ext cx="5573525" cy="41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566425" y="609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Concept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21123" t="0"/>
          <a:stretch/>
        </p:blipFill>
        <p:spPr>
          <a:xfrm>
            <a:off x="2451650" y="1022825"/>
            <a:ext cx="4547749" cy="39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850" y="535475"/>
            <a:ext cx="3255775" cy="452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>
            <p:ph type="title"/>
          </p:nvPr>
        </p:nvSpPr>
        <p:spPr>
          <a:xfrm>
            <a:off x="566425" y="609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Concept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825" y="1339825"/>
            <a:ext cx="6672952" cy="3694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>
            <p:ph type="title"/>
          </p:nvPr>
        </p:nvSpPr>
        <p:spPr>
          <a:xfrm>
            <a:off x="566425" y="609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Concept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3175" l="0" r="0" t="3165"/>
          <a:stretch/>
        </p:blipFill>
        <p:spPr>
          <a:xfrm>
            <a:off x="593876" y="1291050"/>
            <a:ext cx="8105001" cy="345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>
            <p:ph type="title"/>
          </p:nvPr>
        </p:nvSpPr>
        <p:spPr>
          <a:xfrm>
            <a:off x="566425" y="609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Concept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Implementation of sensors and actuators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Setting up variables for Voltage, Current, temperature and Servo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Choosing the right resistors for our voltage sensor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Sensors connected to analog pins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Creating the right functions for the sensors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Setting up code for triggering an alarm and moving the Servo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Class diagram of our system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0" r="21587" t="0"/>
          <a:stretch/>
        </p:blipFill>
        <p:spPr>
          <a:xfrm>
            <a:off x="533850" y="267975"/>
            <a:ext cx="8079596" cy="410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Measuring current and voltage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719675" cy="406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 rotWithShape="1">
          <a:blip r:embed="rId4">
            <a:alphaModFix/>
          </a:blip>
          <a:srcRect b="0" l="0" r="58732" t="0"/>
          <a:stretch/>
        </p:blipFill>
        <p:spPr>
          <a:xfrm>
            <a:off x="3961250" y="1583775"/>
            <a:ext cx="4461100" cy="1205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633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MQTT implementation</a:t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921875" y="1420025"/>
            <a:ext cx="23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de">
                <a:latin typeface="Lato"/>
                <a:ea typeface="Lato"/>
                <a:cs typeface="Lato"/>
                <a:sym typeface="Lato"/>
              </a:rPr>
              <a:t>Initialisation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750" y="1931875"/>
            <a:ext cx="4041525" cy="213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