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3886b889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3886b889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886b889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3886b889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3886b889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3886b889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3886b889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3886b889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3886b8891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3886b8891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886b88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886b88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3886b889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3886b889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3886b889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3886b889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3886b8891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3886b8891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886b88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3886b88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3886b8891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3886b8891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3886b8891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3886b8891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3886b889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3886b889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83dupDhf10KKkznQitRu0ax5_wPf1wDf/view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Electricity measuring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 </a:t>
            </a:r>
            <a:r>
              <a:rPr b="1" lang="de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Pi-sense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76075" y="4020675"/>
            <a:ext cx="76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Lochana Abhayawardana, Arsany Girgis and Emirkan Sali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709925" y="727150"/>
            <a:ext cx="17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2. Subscriber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13" y="1333500"/>
            <a:ext cx="30956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050" y="2777900"/>
            <a:ext cx="3967700" cy="2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53234" l="0" r="0" t="-871"/>
          <a:stretch/>
        </p:blipFill>
        <p:spPr>
          <a:xfrm>
            <a:off x="959050" y="1343950"/>
            <a:ext cx="3746650" cy="3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45767"/>
          <a:stretch/>
        </p:blipFill>
        <p:spPr>
          <a:xfrm>
            <a:off x="5396925" y="1343946"/>
            <a:ext cx="3421100" cy="3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MQTT in Arduino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library “ArduinoMqttClient”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Setting important variables for </a:t>
            </a:r>
            <a:r>
              <a:rPr lang="de"/>
              <a:t>connecting to broker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</a:t>
            </a:r>
            <a:r>
              <a:rPr lang="de"/>
              <a:t>onnecting</a:t>
            </a:r>
            <a:r>
              <a:rPr lang="de"/>
              <a:t> to the Raspberry Pi Wi-Fi and to the broker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Sending or receiving messages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Concept of an reliable IoT electricity measuring system applicable in industrial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Actuator and Sensor Device for the prototype and a Raspberry Pi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MQTT, establishing a network with actuators, sensors and a broker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Implementing MQTT on the Arduinos and Raspberry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Final design possibility would include more sensitive Current sensor and industrial screw NTC Thermistor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for our system</a:t>
            </a:r>
            <a:endParaRPr/>
          </a:p>
        </p:txBody>
      </p:sp>
      <p:pic>
        <p:nvPicPr>
          <p:cNvPr id="169" name="Google Shape;169;p26" title="Demo Electricity measuring syste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75" y="192400"/>
            <a:ext cx="5573525" cy="41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66425" y="6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21123" t="0"/>
          <a:stretch/>
        </p:blipFill>
        <p:spPr>
          <a:xfrm>
            <a:off x="2451650" y="1022825"/>
            <a:ext cx="4547749" cy="39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850" y="535475"/>
            <a:ext cx="3255775" cy="45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566425" y="6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25" y="1339825"/>
            <a:ext cx="6672952" cy="36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566425" y="6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3175" l="0" r="0" t="3165"/>
          <a:stretch/>
        </p:blipFill>
        <p:spPr>
          <a:xfrm>
            <a:off x="593876" y="1291050"/>
            <a:ext cx="8105001" cy="34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566425" y="6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Implementation of sensors and actuators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Setting up variables for Voltage, Current, temperature and Servo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Choosing the right resistors for our voltage sensor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Sensors connected to analog pins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Creating the right functions for the sensors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Setting up code for triggering an alarm and moving the Servo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 diagram of our system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21587" t="0"/>
          <a:stretch/>
        </p:blipFill>
        <p:spPr>
          <a:xfrm>
            <a:off x="533850" y="267975"/>
            <a:ext cx="8079596" cy="41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Measuring current and voltage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19675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58732" t="0"/>
          <a:stretch/>
        </p:blipFill>
        <p:spPr>
          <a:xfrm>
            <a:off x="3961250" y="1583775"/>
            <a:ext cx="4461100" cy="120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63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MQTT implementation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85475" y="808675"/>
            <a:ext cx="7732800" cy="3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Publisher: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75" y="1616275"/>
            <a:ext cx="58102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