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6" r:id="rId5"/>
    <p:sldId id="260" r:id="rId6"/>
    <p:sldId id="262" r:id="rId7"/>
    <p:sldId id="273" r:id="rId8"/>
    <p:sldId id="274" r:id="rId9"/>
    <p:sldId id="272" r:id="rId10"/>
    <p:sldId id="271" r:id="rId11"/>
    <p:sldId id="277" r:id="rId12"/>
    <p:sldId id="275" r:id="rId13"/>
    <p:sldId id="270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3827" y="797364"/>
            <a:ext cx="245046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8114" y="1282748"/>
            <a:ext cx="710374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sath-02/stock-price-predic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24581"/>
            <a:ext cx="9144000" cy="6891536"/>
            <a:chOff x="0" y="76200"/>
            <a:chExt cx="9144000" cy="6891536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9736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76200"/>
              <a:ext cx="1374248" cy="10667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000" y="4495800"/>
              <a:ext cx="1479012" cy="184138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188941" y="3240430"/>
            <a:ext cx="3348354" cy="7950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240"/>
              </a:spcBef>
            </a:pPr>
            <a:r>
              <a:rPr lang="en-US" sz="2400" b="1" dirty="0">
                <a:latin typeface="Times New Roman"/>
                <a:cs typeface="Times New Roman"/>
              </a:rPr>
              <a:t>MOHAMED ARSATH H</a:t>
            </a:r>
          </a:p>
          <a:p>
            <a:pPr marL="15240" algn="ctr">
              <a:lnSpc>
                <a:spcPct val="100000"/>
              </a:lnSpc>
              <a:spcBef>
                <a:spcPts val="240"/>
              </a:spcBef>
            </a:pPr>
            <a:r>
              <a:rPr lang="en-US" sz="2400" b="1" dirty="0">
                <a:latin typeface="Times New Roman"/>
                <a:cs typeface="Times New Roman"/>
              </a:rPr>
              <a:t>(22ADR064)</a:t>
            </a:r>
            <a:endParaRPr sz="2400" b="1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39926" y="1675523"/>
            <a:ext cx="423926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 marR="5080" indent="-370205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Times New Roman"/>
                <a:cs typeface="Times New Roman"/>
              </a:rPr>
              <a:t>Amazon Stock Price Prediction</a:t>
            </a:r>
            <a:endParaRPr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7B41-2DC5-09E3-6178-0F24BD05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21A35-E7A0-7304-6A73-3A6BA242E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BEF1DE-48DB-84E9-C19C-A91734339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45824"/>
            <a:ext cx="4852988" cy="335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16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3DA7-0173-7FD2-2BDB-7878AED9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27" y="797364"/>
            <a:ext cx="2450465" cy="492443"/>
          </a:xfrm>
        </p:spPr>
        <p:txBody>
          <a:bodyPr/>
          <a:lstStyle/>
          <a:p>
            <a:r>
              <a:rPr lang="en-US" dirty="0" err="1"/>
              <a:t>DashBoard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84EEF-92D4-9770-5D89-DD5A909C7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09F65-10C4-FE9D-A8BD-586EFE95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9498"/>
            <a:ext cx="7784983" cy="443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11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00E4-76B6-A1FA-32D3-AB91AF718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27" y="797364"/>
            <a:ext cx="2450465" cy="492443"/>
          </a:xfrm>
        </p:spPr>
        <p:txBody>
          <a:bodyPr/>
          <a:lstStyle/>
          <a:p>
            <a:r>
              <a:rPr lang="en-US" dirty="0"/>
              <a:t>Links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1A4A3-6E08-8EAF-66AB-5AA409C1A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8114" y="1282748"/>
            <a:ext cx="7103745" cy="1231106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https://github.com/arsath-02/stock-price-prediction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Host: https://stock-price-prediction02.netlify.app/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048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4033" y="3081020"/>
            <a:ext cx="43853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i="1" spc="-15" dirty="0">
                <a:latin typeface="Times New Roman"/>
                <a:cs typeface="Times New Roman"/>
              </a:rPr>
              <a:t>THANK</a:t>
            </a:r>
            <a:r>
              <a:rPr sz="6000" b="1" i="1" spc="-200" dirty="0">
                <a:latin typeface="Times New Roman"/>
                <a:cs typeface="Times New Roman"/>
              </a:rPr>
              <a:t> </a:t>
            </a:r>
            <a:r>
              <a:rPr sz="6000" b="1" i="1" spc="-5" dirty="0">
                <a:latin typeface="Times New Roman"/>
                <a:cs typeface="Times New Roman"/>
              </a:rPr>
              <a:t>YOU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1388364"/>
            <a:ext cx="3276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47725" y="2552700"/>
            <a:ext cx="7753350" cy="426720"/>
          </a:xfrm>
          <a:custGeom>
            <a:avLst/>
            <a:gdLst/>
            <a:ahLst/>
            <a:cxnLst/>
            <a:rect l="l" t="t" r="r" b="b"/>
            <a:pathLst>
              <a:path w="7753350" h="426719">
                <a:moveTo>
                  <a:pt x="7753350" y="426719"/>
                </a:moveTo>
                <a:lnTo>
                  <a:pt x="0" y="426719"/>
                </a:lnTo>
                <a:lnTo>
                  <a:pt x="0" y="0"/>
                </a:lnTo>
                <a:lnTo>
                  <a:pt x="7753350" y="0"/>
                </a:lnTo>
                <a:lnTo>
                  <a:pt x="7753350" y="426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7725" y="2979420"/>
            <a:ext cx="7753350" cy="426720"/>
          </a:xfrm>
          <a:custGeom>
            <a:avLst/>
            <a:gdLst/>
            <a:ahLst/>
            <a:cxnLst/>
            <a:rect l="l" t="t" r="r" b="b"/>
            <a:pathLst>
              <a:path w="7753350" h="426720">
                <a:moveTo>
                  <a:pt x="7753350" y="426719"/>
                </a:moveTo>
                <a:lnTo>
                  <a:pt x="0" y="426719"/>
                </a:lnTo>
                <a:lnTo>
                  <a:pt x="0" y="0"/>
                </a:lnTo>
                <a:lnTo>
                  <a:pt x="7753350" y="0"/>
                </a:lnTo>
                <a:lnTo>
                  <a:pt x="7753350" y="426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7725" y="3406139"/>
            <a:ext cx="7747000" cy="853440"/>
          </a:xfrm>
          <a:custGeom>
            <a:avLst/>
            <a:gdLst/>
            <a:ahLst/>
            <a:cxnLst/>
            <a:rect l="l" t="t" r="r" b="b"/>
            <a:pathLst>
              <a:path w="7747000" h="853439">
                <a:moveTo>
                  <a:pt x="7746924" y="0"/>
                </a:moveTo>
                <a:lnTo>
                  <a:pt x="0" y="0"/>
                </a:lnTo>
                <a:lnTo>
                  <a:pt x="0" y="426732"/>
                </a:lnTo>
                <a:lnTo>
                  <a:pt x="0" y="853440"/>
                </a:lnTo>
                <a:lnTo>
                  <a:pt x="7414120" y="853440"/>
                </a:lnTo>
                <a:lnTo>
                  <a:pt x="7414120" y="426732"/>
                </a:lnTo>
                <a:lnTo>
                  <a:pt x="7746924" y="426732"/>
                </a:lnTo>
                <a:lnTo>
                  <a:pt x="774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1268E-148C-C579-31D1-9123E64E8C31}"/>
              </a:ext>
            </a:extLst>
          </p:cNvPr>
          <p:cNvSpPr txBox="1"/>
          <p:nvPr/>
        </p:nvSpPr>
        <p:spPr>
          <a:xfrm>
            <a:off x="1066800" y="2005217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Amazon's stock price involves analyzing technical indicators, financial health, and expert opinions.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like market trends, economic conditions, and company performance play crucial roles in determining its future stock price.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152400"/>
            <a:ext cx="23710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0383" y="1371600"/>
            <a:ext cx="6573418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predictive model for Amazon's stock price using Long Short-Term Memory (LSTM) networks, with an emphasis on hyperparameter tuning and pipelining to enhance the model's accuracy and efficiency.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52E8-A0F2-25F9-A1E4-21495171E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27" y="797364"/>
            <a:ext cx="2450465" cy="492443"/>
          </a:xfrm>
        </p:spPr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B2695-76A2-8C16-8FFE-E3BB51BF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8114" y="1282748"/>
            <a:ext cx="7103745" cy="923330"/>
          </a:xfrm>
        </p:spPr>
        <p:txBody>
          <a:bodyPr/>
          <a:lstStyle/>
          <a:p>
            <a:endParaRPr lang="en-US" dirty="0"/>
          </a:p>
          <a:p>
            <a:r>
              <a:rPr lang="en-IN" dirty="0"/>
              <a:t>LINK: https://www.kaggle.com/datasets/kaushiksuresh147/faang-fbamazonapplenetflixgoogle-stocks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57501-3921-679B-67E6-D43F186C101B}"/>
              </a:ext>
            </a:extLst>
          </p:cNvPr>
          <p:cNvSpPr txBox="1"/>
          <p:nvPr/>
        </p:nvSpPr>
        <p:spPr>
          <a:xfrm>
            <a:off x="1143000" y="2438400"/>
            <a:ext cx="72624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7 Attribute in the dataset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80000 rows in the dataset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71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8454" y="740664"/>
            <a:ext cx="216134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75" dirty="0">
                <a:latin typeface="Times New Roman"/>
                <a:cs typeface="Times New Roman"/>
              </a:rPr>
              <a:t>DATASET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6BE917-225A-3AC7-BC83-79CF89304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124630"/>
              </p:ext>
            </p:extLst>
          </p:nvPr>
        </p:nvGraphicFramePr>
        <p:xfrm>
          <a:off x="1524000" y="1397000"/>
          <a:ext cx="7162800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10927826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3487926178"/>
                    </a:ext>
                  </a:extLst>
                </a:gridCol>
              </a:tblGrid>
              <a:tr h="644525">
                <a:tc>
                  <a:txBody>
                    <a:bodyPr/>
                    <a:lstStyle/>
                    <a:p>
                      <a:r>
                        <a:rPr lang="en-IN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511581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date of the stock price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008849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r>
                        <a:rPr lang="en-IN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opening price of the stock for the day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83437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highest price of the stock for the day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989697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lowest price of the stock for the day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19220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r>
                        <a:rPr lang="en-IN" dirty="0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closing price of the stock for the day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41346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r>
                        <a:rPr lang="en-IN" dirty="0"/>
                        <a:t>Vol.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trading volume for the day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898119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r>
                        <a:rPr lang="en-IN" dirty="0"/>
                        <a:t>Change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percentage change in the stock price from the previous day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578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3573" y="870420"/>
            <a:ext cx="415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9430" algn="l"/>
              </a:tabLst>
            </a:pPr>
            <a:r>
              <a:rPr b="1" spc="-5" dirty="0">
                <a:latin typeface="Times New Roman"/>
                <a:cs typeface="Times New Roman"/>
              </a:rPr>
              <a:t>ALGORITHM</a:t>
            </a:r>
            <a:r>
              <a:rPr b="1" dirty="0">
                <a:latin typeface="Times New Roman"/>
                <a:cs typeface="Times New Roman"/>
              </a:rPr>
              <a:t>S	</a:t>
            </a:r>
            <a:r>
              <a:rPr b="1" spc="-5" dirty="0">
                <a:latin typeface="Times New Roman"/>
                <a:cs typeface="Times New Roman"/>
              </a:rPr>
              <a:t>USED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6563324"/>
            <a:ext cx="52705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6-Jun-24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2C2F3-A5EB-A29F-3532-9EC050748FE1}"/>
              </a:ext>
            </a:extLst>
          </p:cNvPr>
          <p:cNvSpPr txBox="1"/>
          <p:nvPr/>
        </p:nvSpPr>
        <p:spPr>
          <a:xfrm>
            <a:off x="1219200" y="1828800"/>
            <a:ext cx="6934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Frontend: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React + Tailwind </a:t>
            </a:r>
            <a:r>
              <a:rPr lang="en-US" sz="2000" dirty="0" err="1"/>
              <a:t>css</a:t>
            </a:r>
            <a:endParaRPr lang="en-US" sz="2000" dirty="0"/>
          </a:p>
          <a:p>
            <a:endParaRPr lang="en-US" sz="2000" dirty="0"/>
          </a:p>
          <a:p>
            <a:r>
              <a:rPr lang="en-IN" sz="2000" dirty="0"/>
              <a:t>Backend: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Flask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LSTM for training the dataset(LSTM is used for time series data)</a:t>
            </a:r>
          </a:p>
          <a:p>
            <a:endParaRPr lang="en-IN" sz="2000" dirty="0"/>
          </a:p>
          <a:p>
            <a:r>
              <a:rPr lang="en-IN" sz="2000" dirty="0"/>
              <a:t>Hosted: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Frontend – Netlify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Backend – render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77C2-E966-1121-E11B-F43D022F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27" y="797364"/>
            <a:ext cx="2450465" cy="492443"/>
          </a:xfrm>
        </p:spPr>
        <p:txBody>
          <a:bodyPr/>
          <a:lstStyle/>
          <a:p>
            <a:r>
              <a:rPr lang="en-US" dirty="0"/>
              <a:t>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233A4-C65A-EC56-5396-A299EDB96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2901" y="1663748"/>
            <a:ext cx="7103745" cy="18542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41F41D2-E7E4-1351-912B-2B2363FF6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65055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13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3DE2-3221-61A3-8E5A-71B742BB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6B2C4-79C6-81A7-B045-7109DCAE1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6701" y="1739948"/>
            <a:ext cx="7103745" cy="18542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A2E9D8E-DD91-DD25-F03F-0015BC37A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724" y="1764529"/>
            <a:ext cx="65055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87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314A-CCCD-6179-6D76-80E8B7E0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FF7CC-CB28-4D0B-FC01-28B09D756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1501" y="1511348"/>
            <a:ext cx="7103745" cy="18542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B34D0CB-A339-2255-5673-782F783EF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65055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88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247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MT</vt:lpstr>
      <vt:lpstr>Calibri</vt:lpstr>
      <vt:lpstr>Times New Roman</vt:lpstr>
      <vt:lpstr>Wingdings</vt:lpstr>
      <vt:lpstr>Office Theme</vt:lpstr>
      <vt:lpstr>Amazon Stock Price Prediction</vt:lpstr>
      <vt:lpstr>INTRODUCTION</vt:lpstr>
      <vt:lpstr>OBJECTIVE</vt:lpstr>
      <vt:lpstr>DATASET</vt:lpstr>
      <vt:lpstr>DATASET</vt:lpstr>
      <vt:lpstr>ALGORITHMS USED</vt:lpstr>
      <vt:lpstr>Analysis</vt:lpstr>
      <vt:lpstr>PowerPoint Presentation</vt:lpstr>
      <vt:lpstr>PowerPoint Presentation</vt:lpstr>
      <vt:lpstr>PowerPoint Presentation</vt:lpstr>
      <vt:lpstr>DashBoard:</vt:lpstr>
      <vt:lpstr>Links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Dl_miniproject_final.pptx</dc:title>
  <dc:creator>ARSATH MOHAMED</dc:creator>
  <cp:lastModifiedBy>Arsath mohamed</cp:lastModifiedBy>
  <cp:revision>4</cp:revision>
  <dcterms:created xsi:type="dcterms:W3CDTF">2024-06-12T09:38:51Z</dcterms:created>
  <dcterms:modified xsi:type="dcterms:W3CDTF">2024-11-14T19:47:47Z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