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26"/>
  </p:notesMasterIdLst>
  <p:handoutMasterIdLst>
    <p:handoutMasterId r:id="rId27"/>
  </p:handoutMasterIdLst>
  <p:sldIdLst>
    <p:sldId id="306" r:id="rId5"/>
    <p:sldId id="307" r:id="rId6"/>
    <p:sldId id="308" r:id="rId7"/>
    <p:sldId id="309" r:id="rId8"/>
    <p:sldId id="294" r:id="rId9"/>
    <p:sldId id="314" r:id="rId10"/>
    <p:sldId id="315" r:id="rId11"/>
    <p:sldId id="318" r:id="rId12"/>
    <p:sldId id="319" r:id="rId13"/>
    <p:sldId id="320" r:id="rId14"/>
    <p:sldId id="321" r:id="rId15"/>
    <p:sldId id="324" r:id="rId16"/>
    <p:sldId id="322" r:id="rId17"/>
    <p:sldId id="323" r:id="rId18"/>
    <p:sldId id="316" r:id="rId19"/>
    <p:sldId id="325" r:id="rId20"/>
    <p:sldId id="327" r:id="rId21"/>
    <p:sldId id="328" r:id="rId22"/>
    <p:sldId id="311" r:id="rId23"/>
    <p:sldId id="329" r:id="rId24"/>
    <p:sldId id="312" r:id="rId25"/>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4967" autoAdjust="0"/>
  </p:normalViewPr>
  <p:slideViewPr>
    <p:cSldViewPr snapToGrid="0">
      <p:cViewPr varScale="1">
        <p:scale>
          <a:sx n="117" d="100"/>
          <a:sy n="117" d="100"/>
        </p:scale>
        <p:origin x="294" y="102"/>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792"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5CA70EDB-4B36-4CA5-AB48-4ED7CCB713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EE198DCC-3E8D-4419-B930-82477F012A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BF08DB3-0D29-4A43-857F-E099129922D1}" type="datetime1">
              <a:rPr lang="fr-FR" smtClean="0"/>
              <a:t>12/01/2023</a:t>
            </a:fld>
            <a:endParaRPr lang="fr-FR" dirty="0"/>
          </a:p>
        </p:txBody>
      </p:sp>
      <p:sp>
        <p:nvSpPr>
          <p:cNvPr id="4" name="Espace réservé du pied de page 3">
            <a:extLst>
              <a:ext uri="{FF2B5EF4-FFF2-40B4-BE49-F238E27FC236}">
                <a16:creationId xmlns:a16="http://schemas.microsoft.com/office/drawing/2014/main" id="{10811FE1-7A54-4024-AE57-E9290B12C1B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8DB134E4-1F26-4974-A60F-F29A4212D5C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B615F8F-0F47-4F29-9881-7A839B3FAAFF}" type="slidenum">
              <a:rPr lang="fr-FR" smtClean="0"/>
              <a:t>‹N°›</a:t>
            </a:fld>
            <a:endParaRPr lang="fr-FR"/>
          </a:p>
        </p:txBody>
      </p:sp>
    </p:spTree>
    <p:extLst>
      <p:ext uri="{BB962C8B-B14F-4D97-AF65-F5344CB8AC3E}">
        <p14:creationId xmlns:p14="http://schemas.microsoft.com/office/powerpoint/2010/main" val="100351293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42E851-0615-4781-BC0D-A2E801150AE0}" type="datetime1">
              <a:rPr lang="fr-FR" smtClean="0"/>
              <a:pPr/>
              <a:t>12/01/2023</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5939589-3E79-4C82-AA4A-FE78234FAA59}" type="slidenum">
              <a:rPr lang="fr-FR" noProof="0" smtClean="0"/>
              <a:t>‹N°›</a:t>
            </a:fld>
            <a:endParaRPr lang="fr-FR" noProof="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5939589-3E79-4C82-AA4A-FE78234FAA59}" type="slidenum">
              <a:rPr lang="fr-FR" smtClean="0"/>
              <a:t>1</a:t>
            </a:fld>
            <a:endParaRPr lang="fr-FR"/>
          </a:p>
        </p:txBody>
      </p:sp>
    </p:spTree>
    <p:extLst>
      <p:ext uri="{BB962C8B-B14F-4D97-AF65-F5344CB8AC3E}">
        <p14:creationId xmlns:p14="http://schemas.microsoft.com/office/powerpoint/2010/main" val="9858223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5939589-3E79-4C82-AA4A-FE78234FAA59}" type="slidenum">
              <a:rPr lang="fr-FR" smtClean="0"/>
              <a:t>16</a:t>
            </a:fld>
            <a:endParaRPr lang="fr-FR"/>
          </a:p>
        </p:txBody>
      </p:sp>
    </p:spTree>
    <p:extLst>
      <p:ext uri="{BB962C8B-B14F-4D97-AF65-F5344CB8AC3E}">
        <p14:creationId xmlns:p14="http://schemas.microsoft.com/office/powerpoint/2010/main" val="33110629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5939589-3E79-4C82-AA4A-FE78234FAA59}" type="slidenum">
              <a:rPr lang="fr-FR" smtClean="0"/>
              <a:t>17</a:t>
            </a:fld>
            <a:endParaRPr lang="fr-FR"/>
          </a:p>
        </p:txBody>
      </p:sp>
    </p:spTree>
    <p:extLst>
      <p:ext uri="{BB962C8B-B14F-4D97-AF65-F5344CB8AC3E}">
        <p14:creationId xmlns:p14="http://schemas.microsoft.com/office/powerpoint/2010/main" val="13610045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5939589-3E79-4C82-AA4A-FE78234FAA59}" type="slidenum">
              <a:rPr lang="fr-FR" smtClean="0"/>
              <a:t>18</a:t>
            </a:fld>
            <a:endParaRPr lang="fr-FR"/>
          </a:p>
        </p:txBody>
      </p:sp>
    </p:spTree>
    <p:extLst>
      <p:ext uri="{BB962C8B-B14F-4D97-AF65-F5344CB8AC3E}">
        <p14:creationId xmlns:p14="http://schemas.microsoft.com/office/powerpoint/2010/main" val="39989429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5939589-3E79-4C82-AA4A-FE78234FAA59}" type="slidenum">
              <a:rPr lang="fr-FR" smtClean="0"/>
              <a:t>19</a:t>
            </a:fld>
            <a:endParaRPr lang="fr-FR"/>
          </a:p>
        </p:txBody>
      </p:sp>
    </p:spTree>
    <p:extLst>
      <p:ext uri="{BB962C8B-B14F-4D97-AF65-F5344CB8AC3E}">
        <p14:creationId xmlns:p14="http://schemas.microsoft.com/office/powerpoint/2010/main" val="8043496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5939589-3E79-4C82-AA4A-FE78234FAA59}" type="slidenum">
              <a:rPr lang="fr-FR" smtClean="0"/>
              <a:t>20</a:t>
            </a:fld>
            <a:endParaRPr lang="fr-FR"/>
          </a:p>
        </p:txBody>
      </p:sp>
    </p:spTree>
    <p:extLst>
      <p:ext uri="{BB962C8B-B14F-4D97-AF65-F5344CB8AC3E}">
        <p14:creationId xmlns:p14="http://schemas.microsoft.com/office/powerpoint/2010/main" val="10806276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5939589-3E79-4C82-AA4A-FE78234FAA59}" type="slidenum">
              <a:rPr lang="fr-FR" smtClean="0"/>
              <a:t>21</a:t>
            </a:fld>
            <a:endParaRPr lang="fr-FR"/>
          </a:p>
        </p:txBody>
      </p:sp>
    </p:spTree>
    <p:extLst>
      <p:ext uri="{BB962C8B-B14F-4D97-AF65-F5344CB8AC3E}">
        <p14:creationId xmlns:p14="http://schemas.microsoft.com/office/powerpoint/2010/main" val="3327063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5939589-3E79-4C82-AA4A-FE78234FAA59}" type="slidenum">
              <a:rPr lang="fr-FR" smtClean="0"/>
              <a:t>2</a:t>
            </a:fld>
            <a:endParaRPr lang="fr-FR"/>
          </a:p>
        </p:txBody>
      </p:sp>
    </p:spTree>
    <p:extLst>
      <p:ext uri="{BB962C8B-B14F-4D97-AF65-F5344CB8AC3E}">
        <p14:creationId xmlns:p14="http://schemas.microsoft.com/office/powerpoint/2010/main" val="470555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5939589-3E79-4C82-AA4A-FE78234FAA59}" type="slidenum">
              <a:rPr lang="fr-FR" smtClean="0"/>
              <a:t>3</a:t>
            </a:fld>
            <a:endParaRPr lang="fr-FR"/>
          </a:p>
        </p:txBody>
      </p:sp>
    </p:spTree>
    <p:extLst>
      <p:ext uri="{BB962C8B-B14F-4D97-AF65-F5344CB8AC3E}">
        <p14:creationId xmlns:p14="http://schemas.microsoft.com/office/powerpoint/2010/main" val="341833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5939589-3E79-4C82-AA4A-FE78234FAA59}" type="slidenum">
              <a:rPr lang="fr-FR" smtClean="0"/>
              <a:t>4</a:t>
            </a:fld>
            <a:endParaRPr lang="fr-FR"/>
          </a:p>
        </p:txBody>
      </p:sp>
    </p:spTree>
    <p:extLst>
      <p:ext uri="{BB962C8B-B14F-4D97-AF65-F5344CB8AC3E}">
        <p14:creationId xmlns:p14="http://schemas.microsoft.com/office/powerpoint/2010/main" val="1242289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5939589-3E79-4C82-AA4A-FE78234FAA59}" type="slidenum">
              <a:rPr lang="fr-FR" smtClean="0"/>
              <a:t>5</a:t>
            </a:fld>
            <a:endParaRPr lang="fr-FR"/>
          </a:p>
        </p:txBody>
      </p:sp>
    </p:spTree>
    <p:extLst>
      <p:ext uri="{BB962C8B-B14F-4D97-AF65-F5344CB8AC3E}">
        <p14:creationId xmlns:p14="http://schemas.microsoft.com/office/powerpoint/2010/main" val="1303139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5939589-3E79-4C82-AA4A-FE78234FAA59}" type="slidenum">
              <a:rPr lang="fr-FR" smtClean="0"/>
              <a:t>6</a:t>
            </a:fld>
            <a:endParaRPr lang="fr-FR"/>
          </a:p>
        </p:txBody>
      </p:sp>
    </p:spTree>
    <p:extLst>
      <p:ext uri="{BB962C8B-B14F-4D97-AF65-F5344CB8AC3E}">
        <p14:creationId xmlns:p14="http://schemas.microsoft.com/office/powerpoint/2010/main" val="3988435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5939589-3E79-4C82-AA4A-FE78234FAA59}" type="slidenum">
              <a:rPr lang="fr-FR" smtClean="0"/>
              <a:t>7</a:t>
            </a:fld>
            <a:endParaRPr lang="fr-FR"/>
          </a:p>
        </p:txBody>
      </p:sp>
    </p:spTree>
    <p:extLst>
      <p:ext uri="{BB962C8B-B14F-4D97-AF65-F5344CB8AC3E}">
        <p14:creationId xmlns:p14="http://schemas.microsoft.com/office/powerpoint/2010/main" val="39679770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5939589-3E79-4C82-AA4A-FE78234FAA59}" type="slidenum">
              <a:rPr lang="fr-FR" smtClean="0"/>
              <a:t>8</a:t>
            </a:fld>
            <a:endParaRPr lang="fr-FR"/>
          </a:p>
        </p:txBody>
      </p:sp>
    </p:spTree>
    <p:extLst>
      <p:ext uri="{BB962C8B-B14F-4D97-AF65-F5344CB8AC3E}">
        <p14:creationId xmlns:p14="http://schemas.microsoft.com/office/powerpoint/2010/main" val="32326177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5939589-3E79-4C82-AA4A-FE78234FAA59}" type="slidenum">
              <a:rPr lang="fr-FR" smtClean="0"/>
              <a:t>15</a:t>
            </a:fld>
            <a:endParaRPr lang="fr-FR"/>
          </a:p>
        </p:txBody>
      </p:sp>
    </p:spTree>
    <p:extLst>
      <p:ext uri="{BB962C8B-B14F-4D97-AF65-F5344CB8AC3E}">
        <p14:creationId xmlns:p14="http://schemas.microsoft.com/office/powerpoint/2010/main" val="2715473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rtlCol="0" anchor="b"/>
          <a:lstStyle>
            <a:lvl1pPr algn="l">
              <a:defRPr sz="6000" b="1" i="0" cap="all" baseline="0"/>
            </a:lvl1pPr>
          </a:lstStyle>
          <a:p>
            <a:pPr rtl="0"/>
            <a:r>
              <a:rPr lang="fr-FR" noProof="0"/>
              <a:t>Modifiez le style du titre</a:t>
            </a:r>
          </a:p>
        </p:txBody>
      </p:sp>
      <p:sp>
        <p:nvSpPr>
          <p:cNvPr id="3" name="Sous-titr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rtlCol="0"/>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p>
        </p:txBody>
      </p:sp>
      <p:cxnSp>
        <p:nvCxnSpPr>
          <p:cNvPr id="11" name="Connecteur droit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rtlCol="0"/>
          <a:lstStyle/>
          <a:p>
            <a:pPr rtl="0"/>
            <a:r>
              <a:rPr lang="fr-FR" noProof="0"/>
              <a:t>Modifiez le style du titre</a:t>
            </a:r>
          </a:p>
        </p:txBody>
      </p:sp>
      <p:sp>
        <p:nvSpPr>
          <p:cNvPr id="3" name="Espace réservé du texte 2">
            <a:extLst>
              <a:ext uri="{FF2B5EF4-FFF2-40B4-BE49-F238E27FC236}">
                <a16:creationId xmlns:a16="http://schemas.microsoft.com/office/drawing/2014/main" id="{72A2D237-A706-4712-90CA-B04517CBBE05}"/>
              </a:ext>
            </a:extLst>
          </p:cNvPr>
          <p:cNvSpPr>
            <a:spLocks noGrp="1"/>
          </p:cNvSpPr>
          <p:nvPr>
            <p:ph type="body" idx="1" hasCustomPrompt="1"/>
          </p:nvPr>
        </p:nvSpPr>
        <p:spPr>
          <a:xfrm>
            <a:off x="1444752" y="1681163"/>
            <a:ext cx="4553712"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3">
            <a:extLst>
              <a:ext uri="{FF2B5EF4-FFF2-40B4-BE49-F238E27FC236}">
                <a16:creationId xmlns:a16="http://schemas.microsoft.com/office/drawing/2014/main" id="{8DE39CA1-2B6D-427E-9688-9093D5865CB7}"/>
              </a:ext>
            </a:extLst>
          </p:cNvPr>
          <p:cNvSpPr>
            <a:spLocks noGrp="1"/>
          </p:cNvSpPr>
          <p:nvPr>
            <p:ph sz="half" idx="2" hasCustomPrompt="1"/>
          </p:nvPr>
        </p:nvSpPr>
        <p:spPr>
          <a:xfrm>
            <a:off x="1444752" y="2505075"/>
            <a:ext cx="4553712"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a:extLst>
              <a:ext uri="{FF2B5EF4-FFF2-40B4-BE49-F238E27FC236}">
                <a16:creationId xmlns:a16="http://schemas.microsoft.com/office/drawing/2014/main" id="{F3D53357-616B-47F4-944B-F979FE96635D}"/>
              </a:ext>
            </a:extLst>
          </p:cNvPr>
          <p:cNvSpPr>
            <a:spLocks noGrp="1"/>
          </p:cNvSpPr>
          <p:nvPr>
            <p:ph type="body" sz="quarter" idx="3" hasCustomPrompt="1"/>
          </p:nvPr>
        </p:nvSpPr>
        <p:spPr>
          <a:xfrm>
            <a:off x="6784848" y="1681163"/>
            <a:ext cx="4553712"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6" name="Espace réservé du contenu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6784848" y="2505075"/>
            <a:ext cx="4553712"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cxnSp>
        <p:nvCxnSpPr>
          <p:cNvPr id="10" name="Connecteur droit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sme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fr-FR" noProof="0"/>
          </a:p>
        </p:txBody>
      </p:sp>
      <p:sp>
        <p:nvSpPr>
          <p:cNvPr id="14" name="Graphisme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fr-FR" noProof="0"/>
          </a:p>
        </p:txBody>
      </p:sp>
      <p:sp>
        <p:nvSpPr>
          <p:cNvPr id="16" name="Graphisme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fr-FR" noProof="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rtlCol="0"/>
          <a:lstStyle/>
          <a:p>
            <a:pPr rtl="0"/>
            <a:r>
              <a:rPr lang="fr-FR" noProof="0"/>
              <a:t>Modifiez le style du titre</a:t>
            </a:r>
          </a:p>
        </p:txBody>
      </p:sp>
      <p:sp>
        <p:nvSpPr>
          <p:cNvPr id="3" name="Espace réservé du texte 2">
            <a:extLst>
              <a:ext uri="{FF2B5EF4-FFF2-40B4-BE49-F238E27FC236}">
                <a16:creationId xmlns:a16="http://schemas.microsoft.com/office/drawing/2014/main" id="{72A2D237-A706-4712-90CA-B04517CBBE05}"/>
              </a:ext>
            </a:extLst>
          </p:cNvPr>
          <p:cNvSpPr>
            <a:spLocks noGrp="1"/>
          </p:cNvSpPr>
          <p:nvPr>
            <p:ph type="body" idx="1" hasCustomPrompt="1"/>
          </p:nvPr>
        </p:nvSpPr>
        <p:spPr>
          <a:xfrm>
            <a:off x="1444752" y="1681163"/>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3">
            <a:extLst>
              <a:ext uri="{FF2B5EF4-FFF2-40B4-BE49-F238E27FC236}">
                <a16:creationId xmlns:a16="http://schemas.microsoft.com/office/drawing/2014/main" id="{8DE39CA1-2B6D-427E-9688-9093D5865CB7}"/>
              </a:ext>
            </a:extLst>
          </p:cNvPr>
          <p:cNvSpPr>
            <a:spLocks noGrp="1"/>
          </p:cNvSpPr>
          <p:nvPr>
            <p:ph sz="half" idx="2" hasCustomPrompt="1"/>
          </p:nvPr>
        </p:nvSpPr>
        <p:spPr>
          <a:xfrm>
            <a:off x="1444752" y="2505075"/>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fr-FR" noProof="0"/>
              <a:t>Modifiez les styles du texte du masque</a:t>
            </a:r>
          </a:p>
          <a:p>
            <a:pPr lvl="1" rtl="0"/>
            <a:r>
              <a:rPr lang="fr-FR" noProof="0"/>
              <a:t>Deuxième niveau</a:t>
            </a:r>
          </a:p>
          <a:p>
            <a:pPr lvl="2" rtl="0"/>
            <a:r>
              <a:rPr lang="fr-FR" noProof="0"/>
              <a:t>Troisième niveau</a:t>
            </a:r>
          </a:p>
        </p:txBody>
      </p:sp>
      <p:sp>
        <p:nvSpPr>
          <p:cNvPr id="5" name="Espace réservé du texte 4">
            <a:extLst>
              <a:ext uri="{FF2B5EF4-FFF2-40B4-BE49-F238E27FC236}">
                <a16:creationId xmlns:a16="http://schemas.microsoft.com/office/drawing/2014/main" id="{F3D53357-616B-47F4-944B-F979FE96635D}"/>
              </a:ext>
            </a:extLst>
          </p:cNvPr>
          <p:cNvSpPr>
            <a:spLocks noGrp="1"/>
          </p:cNvSpPr>
          <p:nvPr>
            <p:ph type="body" sz="quarter" idx="3" hasCustomPrompt="1"/>
          </p:nvPr>
        </p:nvSpPr>
        <p:spPr>
          <a:xfrm>
            <a:off x="4983480" y="1681163"/>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6" name="Espace réservé du contenu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4983480" y="2505075"/>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fr-FR" noProof="0"/>
              <a:t>Modifiez les styles du texte du masque</a:t>
            </a:r>
          </a:p>
          <a:p>
            <a:pPr lvl="1" rtl="0"/>
            <a:r>
              <a:rPr lang="fr-FR" noProof="0"/>
              <a:t>Deuxième niveau</a:t>
            </a:r>
          </a:p>
          <a:p>
            <a:pPr lvl="2" rtl="0"/>
            <a:r>
              <a:rPr lang="fr-FR" noProof="0"/>
              <a:t>Troisième niveau</a:t>
            </a:r>
          </a:p>
        </p:txBody>
      </p:sp>
      <p:cxnSp>
        <p:nvCxnSpPr>
          <p:cNvPr id="10" name="Connecteur droit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sme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fr-FR" noProof="0"/>
          </a:p>
        </p:txBody>
      </p:sp>
      <p:sp>
        <p:nvSpPr>
          <p:cNvPr id="14" name="Graphisme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fr-FR" noProof="0"/>
          </a:p>
        </p:txBody>
      </p:sp>
      <p:sp>
        <p:nvSpPr>
          <p:cNvPr id="16" name="Graphisme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fr-FR" noProof="0"/>
          </a:p>
        </p:txBody>
      </p:sp>
      <p:sp>
        <p:nvSpPr>
          <p:cNvPr id="15" name="Espace réservé du texte 4">
            <a:extLst>
              <a:ext uri="{FF2B5EF4-FFF2-40B4-BE49-F238E27FC236}">
                <a16:creationId xmlns:a16="http://schemas.microsoft.com/office/drawing/2014/main" id="{2D693B15-7265-4478-9579-62FCD5222D04}"/>
              </a:ext>
            </a:extLst>
          </p:cNvPr>
          <p:cNvSpPr>
            <a:spLocks noGrp="1"/>
          </p:cNvSpPr>
          <p:nvPr>
            <p:ph type="body" sz="quarter" idx="13" hasCustomPrompt="1"/>
          </p:nvPr>
        </p:nvSpPr>
        <p:spPr>
          <a:xfrm>
            <a:off x="8531352" y="1769269"/>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17" name="Espace réservé du contenu 5">
            <a:extLst>
              <a:ext uri="{FF2B5EF4-FFF2-40B4-BE49-F238E27FC236}">
                <a16:creationId xmlns:a16="http://schemas.microsoft.com/office/drawing/2014/main" id="{48F9E92F-BB16-4896-A47F-6497C3D705B9}"/>
              </a:ext>
            </a:extLst>
          </p:cNvPr>
          <p:cNvSpPr>
            <a:spLocks noGrp="1"/>
          </p:cNvSpPr>
          <p:nvPr>
            <p:ph sz="quarter" idx="14" hasCustomPrompt="1"/>
          </p:nvPr>
        </p:nvSpPr>
        <p:spPr>
          <a:xfrm>
            <a:off x="8531352" y="2593181"/>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fr-FR" noProof="0"/>
              <a:t>Modifiez les styles du texte du masque</a:t>
            </a:r>
          </a:p>
          <a:p>
            <a:pPr lvl="1" rtl="0"/>
            <a:r>
              <a:rPr lang="fr-FR" noProof="0"/>
              <a:t>Deuxième niveau</a:t>
            </a:r>
          </a:p>
          <a:p>
            <a:pPr lvl="2" rtl="0"/>
            <a:r>
              <a:rPr lang="fr-FR" noProof="0"/>
              <a:t>Troisième niveau</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rtlCol="0" anchor="b"/>
          <a:lstStyle>
            <a:lvl1pPr algn="l">
              <a:defRPr sz="5400" b="0" i="0" cap="none" baseline="0"/>
            </a:lvl1pPr>
          </a:lstStyle>
          <a:p>
            <a:pPr rtl="0"/>
            <a:r>
              <a:rPr lang="fr-FR" noProof="0"/>
              <a:t>Titre</a:t>
            </a:r>
          </a:p>
        </p:txBody>
      </p:sp>
      <p:sp>
        <p:nvSpPr>
          <p:cNvPr id="3" name="Sous-titr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rtlCol="0">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p>
        </p:txBody>
      </p:sp>
      <p:sp>
        <p:nvSpPr>
          <p:cNvPr id="5" name="Espace réservé du pied de page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rtlCol="0"/>
          <a:lstStyle>
            <a:lvl1pPr>
              <a:defRPr>
                <a:solidFill>
                  <a:schemeClr val="accent2"/>
                </a:solidFill>
              </a:defRPr>
            </a:lvl1pPr>
          </a:lstStyle>
          <a:p>
            <a:pPr rtl="0"/>
            <a:r>
              <a:rPr lang="fr-FR" noProof="0"/>
              <a:t>Titre de la présentation</a:t>
            </a:r>
          </a:p>
        </p:txBody>
      </p:sp>
      <p:sp>
        <p:nvSpPr>
          <p:cNvPr id="6" name="Espace réservé du numéro de diapositive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fr-FR" noProof="0" smtClean="0"/>
              <a:pPr rtl="0"/>
              <a:t>‹N°›</a:t>
            </a:fld>
            <a:endParaRPr lang="fr-FR" noProof="0"/>
          </a:p>
        </p:txBody>
      </p:sp>
      <p:cxnSp>
        <p:nvCxnSpPr>
          <p:cNvPr id="7" name="Connecteur droit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3" name="Espace réservé d’image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rtlCol="0" anchor="ctr"/>
          <a:lstStyle>
            <a:lvl1pPr algn="ctr">
              <a:buNone/>
              <a:defRPr>
                <a:solidFill>
                  <a:schemeClr val="bg1"/>
                </a:solidFill>
              </a:defRPr>
            </a:lvl1pPr>
          </a:lstStyle>
          <a:p>
            <a:pPr rtl="0"/>
            <a:r>
              <a:rPr lang="fr-FR" noProof="0"/>
              <a:t>Cliquez sur l'icône pour ajouter une image</a:t>
            </a:r>
          </a:p>
        </p:txBody>
      </p:sp>
      <p:sp>
        <p:nvSpPr>
          <p:cNvPr id="10" name="Espace réservé d’image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rtlCol="0" anchor="ctr"/>
          <a:lstStyle>
            <a:lvl1pPr algn="ctr">
              <a:buNone/>
              <a:defRPr>
                <a:solidFill>
                  <a:schemeClr val="bg1"/>
                </a:solidFill>
              </a:defRPr>
            </a:lvl1pPr>
          </a:lstStyle>
          <a:p>
            <a:pPr rtl="0"/>
            <a:r>
              <a:rPr lang="fr-FR" noProof="0"/>
              <a:t>Cliquez sur l'icône pour ajouter une image</a:t>
            </a:r>
          </a:p>
        </p:txBody>
      </p:sp>
      <p:sp>
        <p:nvSpPr>
          <p:cNvPr id="11" name="Espace réservé d’image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rtlCol="0" anchor="ctr"/>
          <a:lstStyle>
            <a:lvl1pPr algn="ctr">
              <a:buNone/>
              <a:defRPr>
                <a:solidFill>
                  <a:schemeClr val="bg1"/>
                </a:solidFill>
              </a:defRPr>
            </a:lvl1pPr>
          </a:lstStyle>
          <a:p>
            <a:pPr rtl="0"/>
            <a:r>
              <a:rPr lang="fr-FR" noProof="0"/>
              <a:t>Cliquez sur l'icône pour ajouter une image</a:t>
            </a:r>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re uniquement">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Espace réservé d’image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rtlCol="0" anchor="ctr">
            <a:noAutofit/>
          </a:bodyPr>
          <a:lstStyle>
            <a:lvl1pPr algn="ctr">
              <a:buNone/>
              <a:defRPr sz="1800">
                <a:solidFill>
                  <a:schemeClr val="bg1"/>
                </a:solidFill>
              </a:defRPr>
            </a:lvl1pPr>
          </a:lstStyle>
          <a:p>
            <a:pPr rtl="0"/>
            <a:r>
              <a:rPr lang="fr-FR" noProof="0"/>
              <a:t>Cliquez sur l'icône pour ajouter une image</a:t>
            </a:r>
          </a:p>
        </p:txBody>
      </p:sp>
      <p:sp>
        <p:nvSpPr>
          <p:cNvPr id="32" name="Espace réservé d’image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rtlCol="0" anchor="ctr">
            <a:noAutofit/>
          </a:bodyPr>
          <a:lstStyle>
            <a:lvl1pPr algn="ctr">
              <a:buNone/>
              <a:defRPr sz="1800">
                <a:solidFill>
                  <a:schemeClr val="bg1"/>
                </a:solidFill>
              </a:defRPr>
            </a:lvl1pPr>
          </a:lstStyle>
          <a:p>
            <a:pPr rtl="0"/>
            <a:r>
              <a:rPr lang="fr-FR" noProof="0"/>
              <a:t>Cliquez sur l'icône pour ajouter une image</a:t>
            </a:r>
          </a:p>
        </p:txBody>
      </p:sp>
      <p:sp>
        <p:nvSpPr>
          <p:cNvPr id="31" name="Espace réservé d’image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rtlCol="0" anchor="ctr">
            <a:noAutofit/>
          </a:bodyPr>
          <a:lstStyle>
            <a:lvl1pPr algn="ctr">
              <a:buNone/>
              <a:defRPr sz="1800">
                <a:solidFill>
                  <a:schemeClr val="bg1"/>
                </a:solidFill>
              </a:defRPr>
            </a:lvl1pPr>
          </a:lstStyle>
          <a:p>
            <a:pPr rtl="0"/>
            <a:r>
              <a:rPr lang="fr-FR" noProof="0"/>
              <a:t>Cliquez sur l'icône pour ajouter une image</a:t>
            </a:r>
          </a:p>
        </p:txBody>
      </p:sp>
      <p:sp>
        <p:nvSpPr>
          <p:cNvPr id="30" name="Espace réservé d’image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rtlCol="0" anchor="ctr">
            <a:noAutofit/>
          </a:bodyPr>
          <a:lstStyle>
            <a:lvl1pPr algn="ctr">
              <a:buNone/>
              <a:defRPr sz="1800">
                <a:solidFill>
                  <a:schemeClr val="bg1"/>
                </a:solidFill>
              </a:defRPr>
            </a:lvl1pPr>
          </a:lstStyle>
          <a:p>
            <a:pPr rtl="0"/>
            <a:r>
              <a:rPr lang="fr-FR" noProof="0"/>
              <a:t>Cliquez sur l'icône pour ajouter une image</a:t>
            </a:r>
          </a:p>
        </p:txBody>
      </p:sp>
      <p:sp>
        <p:nvSpPr>
          <p:cNvPr id="2" name="Titr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rtlCol="0" anchor="b"/>
          <a:lstStyle>
            <a:lvl1pPr algn="r">
              <a:defRPr sz="4800" b="1" cap="all" spc="400" baseline="0">
                <a:solidFill>
                  <a:schemeClr val="bg1"/>
                </a:solidFill>
              </a:defRPr>
            </a:lvl1pPr>
          </a:lstStyle>
          <a:p>
            <a:pPr rtl="0"/>
            <a:r>
              <a:rPr lang="fr-FR" noProof="0"/>
              <a:t>Modifiez le style du titre</a:t>
            </a:r>
          </a:p>
        </p:txBody>
      </p:sp>
      <p:sp>
        <p:nvSpPr>
          <p:cNvPr id="3" name="Espace réservé de la date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bg1"/>
                </a:solidFill>
              </a:defRPr>
            </a:lvl1pPr>
          </a:lstStyle>
          <a:p>
            <a:pPr rtl="0"/>
            <a:r>
              <a:rPr lang="fr-FR" noProof="0"/>
              <a:t>03/09/20XX</a:t>
            </a:r>
          </a:p>
        </p:txBody>
      </p:sp>
      <p:sp>
        <p:nvSpPr>
          <p:cNvPr id="4" name="Espace réservé du pied de page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a:solidFill>
                  <a:schemeClr val="bg1"/>
                </a:solidFill>
              </a:defRPr>
            </a:lvl1pPr>
          </a:lstStyle>
          <a:p>
            <a:pPr rtl="0"/>
            <a:r>
              <a:rPr lang="fr-FR" noProof="0"/>
              <a:t>Titre de la présentation</a:t>
            </a:r>
          </a:p>
        </p:txBody>
      </p:sp>
      <p:sp>
        <p:nvSpPr>
          <p:cNvPr id="5" name="Espace réservé du numéro de diapositive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rtlCol="0"/>
          <a:lstStyle>
            <a:lvl1pPr>
              <a:defRPr>
                <a:solidFill>
                  <a:schemeClr val="bg1"/>
                </a:solidFill>
              </a:defRPr>
            </a:lvl1pPr>
          </a:lstStyle>
          <a:p>
            <a:pPr rtl="0"/>
            <a:fld id="{D8DA9DAA-006C-4F4B-980E-E3DF019B24E2}" type="slidenum">
              <a:rPr lang="fr-FR" noProof="0" smtClean="0"/>
              <a:pPr rtl="0"/>
              <a:t>‹N°›</a:t>
            </a:fld>
            <a:endParaRPr lang="fr-FR" noProof="0"/>
          </a:p>
        </p:txBody>
      </p:sp>
      <p:sp>
        <p:nvSpPr>
          <p:cNvPr id="8" name="Graphisme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fr-FR" noProof="0"/>
          </a:p>
        </p:txBody>
      </p:sp>
      <p:sp>
        <p:nvSpPr>
          <p:cNvPr id="10" name="Graphisme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fr-FR" noProof="0"/>
          </a:p>
        </p:txBody>
      </p:sp>
      <p:sp>
        <p:nvSpPr>
          <p:cNvPr id="12" name="Graphisme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fr-FR" noProof="0"/>
          </a:p>
        </p:txBody>
      </p:sp>
      <p:cxnSp>
        <p:nvCxnSpPr>
          <p:cNvPr id="14" name="Connecteur droit 13">
            <a:extLst>
              <a:ext uri="{FF2B5EF4-FFF2-40B4-BE49-F238E27FC236}">
                <a16:creationId xmlns:a16="http://schemas.microsoft.com/office/drawing/2014/main" id="{13AE7F8D-AE68-4A83-BAB5-3A97D473CE3C}"/>
              </a:ext>
            </a:extLst>
          </p:cNvPr>
          <p:cNvCxnSpPr>
            <a:cxnSpLocks/>
          </p:cNvCxnSpPr>
          <p:nvPr userDrawn="1"/>
        </p:nvCxnSpPr>
        <p:spPr>
          <a:xfrm>
            <a:off x="856114" y="3577174"/>
            <a:ext cx="0" cy="32760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Espace réservé du texte 15">
            <a:extLst>
              <a:ext uri="{FF2B5EF4-FFF2-40B4-BE49-F238E27FC236}">
                <a16:creationId xmlns:a16="http://schemas.microsoft.com/office/drawing/2014/main" id="{A928810C-E773-43AE-A2A1-4073955CC8DA}"/>
              </a:ext>
            </a:extLst>
          </p:cNvPr>
          <p:cNvSpPr>
            <a:spLocks noGrp="1"/>
          </p:cNvSpPr>
          <p:nvPr>
            <p:ph type="body" sz="quarter" idx="13" hasCustomPrompt="1"/>
          </p:nvPr>
        </p:nvSpPr>
        <p:spPr>
          <a:xfrm>
            <a:off x="5760720" y="3127248"/>
            <a:ext cx="5276088" cy="1124712"/>
          </a:xfrm>
        </p:spPr>
        <p:txBody>
          <a:bodyPr rtlCol="0"/>
          <a:lstStyle>
            <a:lvl1pPr marL="0" indent="0" algn="r">
              <a:buNone/>
              <a:defRPr sz="1800">
                <a:solidFill>
                  <a:schemeClr val="bg1"/>
                </a:solidFill>
              </a:defRPr>
            </a:lvl1pPr>
          </a:lstStyle>
          <a:p>
            <a:pPr lvl="0" rtl="0"/>
            <a:r>
              <a:rPr lang="fr-FR" noProof="0"/>
              <a:t>Modifiez les styles du texte</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69F227-D21C-48B3-828A-6BFA9585E82F}"/>
              </a:ext>
            </a:extLst>
          </p:cNvPr>
          <p:cNvSpPr>
            <a:spLocks noGrp="1"/>
          </p:cNvSpPr>
          <p:nvPr>
            <p:ph type="title"/>
          </p:nvPr>
        </p:nvSpPr>
        <p:spPr/>
        <p:txBody>
          <a:bodyPr rtlCol="0"/>
          <a:lstStyle/>
          <a:p>
            <a:pPr rtl="0"/>
            <a:r>
              <a:rPr lang="fr-FR" noProof="0"/>
              <a:t>Modifiez le style du titre</a:t>
            </a:r>
          </a:p>
        </p:txBody>
      </p:sp>
      <p:sp>
        <p:nvSpPr>
          <p:cNvPr id="3" name="Espace réservé de la date 2">
            <a:extLst>
              <a:ext uri="{FF2B5EF4-FFF2-40B4-BE49-F238E27FC236}">
                <a16:creationId xmlns:a16="http://schemas.microsoft.com/office/drawing/2014/main" id="{8DF1DFFF-E5C5-43DF-B71C-7270DB97372C}"/>
              </a:ext>
            </a:extLst>
          </p:cNvPr>
          <p:cNvSpPr>
            <a:spLocks noGrp="1"/>
          </p:cNvSpPr>
          <p:nvPr>
            <p:ph type="dt" sz="half" idx="10"/>
          </p:nvPr>
        </p:nvSpPr>
        <p:spPr/>
        <p:txBody>
          <a:bodyPr rtlCol="0"/>
          <a:lstStyle/>
          <a:p>
            <a:pPr rtl="0"/>
            <a:r>
              <a:rPr lang="fr-FR" noProof="0"/>
              <a:t>03/09/20XX</a:t>
            </a:r>
          </a:p>
        </p:txBody>
      </p:sp>
      <p:sp>
        <p:nvSpPr>
          <p:cNvPr id="4" name="Espace réservé du pied de page 3">
            <a:extLst>
              <a:ext uri="{FF2B5EF4-FFF2-40B4-BE49-F238E27FC236}">
                <a16:creationId xmlns:a16="http://schemas.microsoft.com/office/drawing/2014/main" id="{7EBC03C0-6EB7-4633-967C-12C35768BB58}"/>
              </a:ext>
            </a:extLst>
          </p:cNvPr>
          <p:cNvSpPr>
            <a:spLocks noGrp="1"/>
          </p:cNvSpPr>
          <p:nvPr>
            <p:ph type="ftr" sz="quarter" idx="11"/>
          </p:nvPr>
        </p:nvSpPr>
        <p:spPr/>
        <p:txBody>
          <a:bodyPr rtlCol="0"/>
          <a:lstStyle/>
          <a:p>
            <a:pPr rtl="0"/>
            <a:r>
              <a:rPr lang="fr-FR" noProof="0"/>
              <a:t>Titre de la présentation</a:t>
            </a:r>
          </a:p>
        </p:txBody>
      </p:sp>
      <p:sp>
        <p:nvSpPr>
          <p:cNvPr id="5" name="Espace réservé du numéro de diapositive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rtlCol="0"/>
          <a:lstStyle/>
          <a:p>
            <a:pPr rtl="0"/>
            <a:fld id="{D8DA9DAA-006C-4F4B-980E-E3DF019B24E2}" type="slidenum">
              <a:rPr lang="fr-FR" noProof="0" smtClean="0"/>
              <a:t>‹N°›</a:t>
            </a:fld>
            <a:endParaRPr lang="fr-FR" noProof="0"/>
          </a:p>
        </p:txBody>
      </p:sp>
      <p:cxnSp>
        <p:nvCxnSpPr>
          <p:cNvPr id="6" name="Connecteur droit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FDFF36D6-399B-43E3-84DD-9FC5119ECCE9}"/>
              </a:ext>
            </a:extLst>
          </p:cNvPr>
          <p:cNvSpPr>
            <a:spLocks noGrp="1"/>
          </p:cNvSpPr>
          <p:nvPr>
            <p:ph type="dt" sz="half" idx="10"/>
          </p:nvPr>
        </p:nvSpPr>
        <p:spPr/>
        <p:txBody>
          <a:bodyPr rtlCol="0"/>
          <a:lstStyle/>
          <a:p>
            <a:pPr rtl="0"/>
            <a:r>
              <a:rPr lang="fr-FR" noProof="0"/>
              <a:t>03/09/20XX</a:t>
            </a:r>
          </a:p>
        </p:txBody>
      </p:sp>
      <p:sp>
        <p:nvSpPr>
          <p:cNvPr id="3" name="Espace réservé du pied de page 2">
            <a:extLst>
              <a:ext uri="{FF2B5EF4-FFF2-40B4-BE49-F238E27FC236}">
                <a16:creationId xmlns:a16="http://schemas.microsoft.com/office/drawing/2014/main" id="{50234AB7-3B85-4028-A500-5A1BDBF45C56}"/>
              </a:ext>
            </a:extLst>
          </p:cNvPr>
          <p:cNvSpPr>
            <a:spLocks noGrp="1"/>
          </p:cNvSpPr>
          <p:nvPr>
            <p:ph type="ftr" sz="quarter" idx="11"/>
          </p:nvPr>
        </p:nvSpPr>
        <p:spPr/>
        <p:txBody>
          <a:bodyPr rtlCol="0"/>
          <a:lstStyle/>
          <a:p>
            <a:pPr rtl="0"/>
            <a:r>
              <a:rPr lang="fr-FR" noProof="0"/>
              <a:t>Titre de la présentation</a:t>
            </a:r>
          </a:p>
        </p:txBody>
      </p:sp>
      <p:sp>
        <p:nvSpPr>
          <p:cNvPr id="4" name="Espace réservé du numéro de diapositive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rtlCol="0"/>
          <a:lstStyle/>
          <a:p>
            <a:pPr rtl="0"/>
            <a:fld id="{D8DA9DAA-006C-4F4B-980E-E3DF019B24E2}" type="slidenum">
              <a:rPr lang="fr-FR" noProof="0" smtClean="0"/>
              <a:t>‹N°›</a:t>
            </a:fld>
            <a:endParaRPr lang="fr-FR" noProof="0"/>
          </a:p>
        </p:txBody>
      </p:sp>
      <p:cxnSp>
        <p:nvCxnSpPr>
          <p:cNvPr id="5" name="Connecteur droit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rtlCol="0" anchor="b"/>
          <a:lstStyle>
            <a:lvl1pPr>
              <a:defRPr sz="3200"/>
            </a:lvl1pPr>
          </a:lstStyle>
          <a:p>
            <a:pPr rtl="0"/>
            <a:r>
              <a:rPr lang="fr-FR" noProof="0"/>
              <a:t>Modifiez le style du titre</a:t>
            </a:r>
          </a:p>
        </p:txBody>
      </p:sp>
      <p:sp>
        <p:nvSpPr>
          <p:cNvPr id="3" name="Espace réservé du contenu 2">
            <a:extLst>
              <a:ext uri="{FF2B5EF4-FFF2-40B4-BE49-F238E27FC236}">
                <a16:creationId xmlns:a16="http://schemas.microsoft.com/office/drawing/2014/main" id="{4EF71768-C3FA-49EF-99EF-06E6C3B2846F}"/>
              </a:ext>
            </a:extLst>
          </p:cNvPr>
          <p:cNvSpPr>
            <a:spLocks noGrp="1"/>
          </p:cNvSpPr>
          <p:nvPr>
            <p:ph idx="1" hasCustomPrompt="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a:extLst>
              <a:ext uri="{FF2B5EF4-FFF2-40B4-BE49-F238E27FC236}">
                <a16:creationId xmlns:a16="http://schemas.microsoft.com/office/drawing/2014/main" id="{92DA6F24-ED6C-4D12-A9D6-EE37FBD68693}"/>
              </a:ext>
            </a:extLst>
          </p:cNvPr>
          <p:cNvSpPr>
            <a:spLocks noGrp="1"/>
          </p:cNvSpPr>
          <p:nvPr>
            <p:ph type="body" sz="half" idx="2" hasCustomPrompt="1"/>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a:extLst>
              <a:ext uri="{FF2B5EF4-FFF2-40B4-BE49-F238E27FC236}">
                <a16:creationId xmlns:a16="http://schemas.microsoft.com/office/drawing/2014/main" id="{38E6AACE-FAFB-4934-8E3C-AB5B216353D8}"/>
              </a:ext>
            </a:extLst>
          </p:cNvPr>
          <p:cNvSpPr>
            <a:spLocks noGrp="1"/>
          </p:cNvSpPr>
          <p:nvPr>
            <p:ph type="dt" sz="half" idx="10"/>
          </p:nvPr>
        </p:nvSpPr>
        <p:spPr/>
        <p:txBody>
          <a:bodyPr rtlCol="0"/>
          <a:lstStyle/>
          <a:p>
            <a:pPr rtl="0"/>
            <a:r>
              <a:rPr lang="fr-FR" noProof="0"/>
              <a:t>03/09/20XX</a:t>
            </a:r>
          </a:p>
        </p:txBody>
      </p:sp>
      <p:sp>
        <p:nvSpPr>
          <p:cNvPr id="6" name="Espace réservé du pied de page 5">
            <a:extLst>
              <a:ext uri="{FF2B5EF4-FFF2-40B4-BE49-F238E27FC236}">
                <a16:creationId xmlns:a16="http://schemas.microsoft.com/office/drawing/2014/main" id="{181533EA-D0F8-4C79-8721-F190DE2D2DC0}"/>
              </a:ext>
            </a:extLst>
          </p:cNvPr>
          <p:cNvSpPr>
            <a:spLocks noGrp="1"/>
          </p:cNvSpPr>
          <p:nvPr>
            <p:ph type="ftr" sz="quarter" idx="11"/>
          </p:nvPr>
        </p:nvSpPr>
        <p:spPr/>
        <p:txBody>
          <a:bodyPr rtlCol="0"/>
          <a:lstStyle/>
          <a:p>
            <a:pPr rtl="0"/>
            <a:r>
              <a:rPr lang="fr-FR" noProof="0"/>
              <a:t>Titre de la présentation</a:t>
            </a:r>
          </a:p>
        </p:txBody>
      </p:sp>
      <p:sp>
        <p:nvSpPr>
          <p:cNvPr id="7" name="Espace réservé du numéro de diapositive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rtlCol="0"/>
          <a:lstStyle/>
          <a:p>
            <a:pPr rtl="0"/>
            <a:fld id="{D8DA9DAA-006C-4F4B-980E-E3DF019B24E2}" type="slidenum">
              <a:rPr lang="fr-FR" noProof="0" smtClean="0"/>
              <a:t>‹N°›</a:t>
            </a:fld>
            <a:endParaRPr lang="fr-FR" noProof="0"/>
          </a:p>
        </p:txBody>
      </p:sp>
      <p:cxnSp>
        <p:nvCxnSpPr>
          <p:cNvPr id="8" name="Connecteur droit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rtlCol="0" anchor="b"/>
          <a:lstStyle>
            <a:lvl1pPr>
              <a:defRPr sz="3200"/>
            </a:lvl1pPr>
          </a:lstStyle>
          <a:p>
            <a:pPr rtl="0"/>
            <a:r>
              <a:rPr lang="fr-FR" noProof="0"/>
              <a:t>Modifiez le style du titre</a:t>
            </a:r>
          </a:p>
        </p:txBody>
      </p:sp>
      <p:sp>
        <p:nvSpPr>
          <p:cNvPr id="3" name="Espace réservé d’image 2">
            <a:extLst>
              <a:ext uri="{FF2B5EF4-FFF2-40B4-BE49-F238E27FC236}">
                <a16:creationId xmlns:a16="http://schemas.microsoft.com/office/drawing/2014/main" id="{C55ED73B-8413-478D-80D7-B78B69763B69}"/>
              </a:ext>
            </a:extLst>
          </p:cNvPr>
          <p:cNvSpPr>
            <a:spLocks noGrp="1"/>
          </p:cNvSpPr>
          <p:nvPr>
            <p:ph type="pic" idx="1" hasCustomPrompt="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
        <p:nvSpPr>
          <p:cNvPr id="4" name="Espace réservé du texte 3">
            <a:extLst>
              <a:ext uri="{FF2B5EF4-FFF2-40B4-BE49-F238E27FC236}">
                <a16:creationId xmlns:a16="http://schemas.microsoft.com/office/drawing/2014/main" id="{91BDF226-1B94-4D2D-98B3-7B932FB17DAA}"/>
              </a:ext>
            </a:extLst>
          </p:cNvPr>
          <p:cNvSpPr>
            <a:spLocks noGrp="1"/>
          </p:cNvSpPr>
          <p:nvPr>
            <p:ph type="body" sz="half" idx="2" hasCustomPrompt="1"/>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a:extLst>
              <a:ext uri="{FF2B5EF4-FFF2-40B4-BE49-F238E27FC236}">
                <a16:creationId xmlns:a16="http://schemas.microsoft.com/office/drawing/2014/main" id="{100C4E9A-CA29-4CCD-ACFA-B29F80FBA163}"/>
              </a:ext>
            </a:extLst>
          </p:cNvPr>
          <p:cNvSpPr>
            <a:spLocks noGrp="1"/>
          </p:cNvSpPr>
          <p:nvPr>
            <p:ph type="dt" sz="half" idx="10"/>
          </p:nvPr>
        </p:nvSpPr>
        <p:spPr/>
        <p:txBody>
          <a:bodyPr rtlCol="0"/>
          <a:lstStyle/>
          <a:p>
            <a:pPr rtl="0"/>
            <a:r>
              <a:rPr lang="fr-FR" noProof="0"/>
              <a:t>03/09/20XX</a:t>
            </a:r>
          </a:p>
        </p:txBody>
      </p:sp>
      <p:sp>
        <p:nvSpPr>
          <p:cNvPr id="6" name="Espace réservé du pied de page 5">
            <a:extLst>
              <a:ext uri="{FF2B5EF4-FFF2-40B4-BE49-F238E27FC236}">
                <a16:creationId xmlns:a16="http://schemas.microsoft.com/office/drawing/2014/main" id="{71A5B7BE-3F1B-4FF3-B1D7-6E39B99D07BD}"/>
              </a:ext>
            </a:extLst>
          </p:cNvPr>
          <p:cNvSpPr>
            <a:spLocks noGrp="1"/>
          </p:cNvSpPr>
          <p:nvPr>
            <p:ph type="ftr" sz="quarter" idx="11"/>
          </p:nvPr>
        </p:nvSpPr>
        <p:spPr/>
        <p:txBody>
          <a:bodyPr rtlCol="0"/>
          <a:lstStyle/>
          <a:p>
            <a:pPr rtl="0"/>
            <a:r>
              <a:rPr lang="fr-FR" noProof="0"/>
              <a:t>Titre de la présentation</a:t>
            </a:r>
          </a:p>
        </p:txBody>
      </p:sp>
      <p:sp>
        <p:nvSpPr>
          <p:cNvPr id="7" name="Espace réservé du numéro de diapositive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rtlCol="0"/>
          <a:lstStyle/>
          <a:p>
            <a:pPr rtl="0"/>
            <a:fld id="{D8DA9DAA-006C-4F4B-980E-E3DF019B24E2}" type="slidenum">
              <a:rPr lang="fr-FR" noProof="0" smtClean="0"/>
              <a:t>‹N°›</a:t>
            </a:fld>
            <a:endParaRPr lang="fr-FR" noProof="0"/>
          </a:p>
        </p:txBody>
      </p:sp>
      <p:cxnSp>
        <p:nvCxnSpPr>
          <p:cNvPr id="8" name="Connecteur droit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iapositive de titre 2">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rtlCol="0" anchor="b"/>
          <a:lstStyle>
            <a:lvl1pPr algn="l">
              <a:defRPr sz="5400" b="1" i="0" cap="all" baseline="0">
                <a:solidFill>
                  <a:schemeClr val="bg1"/>
                </a:solidFill>
              </a:defRPr>
            </a:lvl1pPr>
          </a:lstStyle>
          <a:p>
            <a:pPr rtl="0"/>
            <a:r>
              <a:rPr lang="fr-FR" noProof="0"/>
              <a:t>Modifiez le style du titre</a:t>
            </a:r>
          </a:p>
        </p:txBody>
      </p:sp>
      <p:sp>
        <p:nvSpPr>
          <p:cNvPr id="3" name="Sous-titr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rtlCol="0">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p>
        </p:txBody>
      </p:sp>
      <p:cxnSp>
        <p:nvCxnSpPr>
          <p:cNvPr id="9" name="Connecteur droit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sme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fr-FR" noProof="0"/>
          </a:p>
        </p:txBody>
      </p:sp>
      <p:sp>
        <p:nvSpPr>
          <p:cNvPr id="21" name="Graphisme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pPr rtl="0"/>
            <a:endParaRPr lang="fr-FR" noProof="0"/>
          </a:p>
        </p:txBody>
      </p:sp>
      <p:sp>
        <p:nvSpPr>
          <p:cNvPr id="23" name="Graphisme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pPr rtl="0"/>
            <a:endParaRPr lang="fr-FR" noProof="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re uniquement">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Espace réservé d’image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rtlCol="0" anchor="ctr">
            <a:noAutofit/>
          </a:bodyPr>
          <a:lstStyle>
            <a:lvl1pPr algn="ctr">
              <a:buNone/>
              <a:defRPr sz="1600" b="1">
                <a:solidFill>
                  <a:schemeClr val="bg1"/>
                </a:solidFill>
              </a:defRPr>
            </a:lvl1pPr>
          </a:lstStyle>
          <a:p>
            <a:pPr rtl="0"/>
            <a:r>
              <a:rPr lang="fr-FR" noProof="0"/>
              <a:t>Cliquez sur l'icône pour ajouter une image</a:t>
            </a:r>
          </a:p>
        </p:txBody>
      </p:sp>
      <p:sp>
        <p:nvSpPr>
          <p:cNvPr id="2" name="Titr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rtlCol="0" anchor="b"/>
          <a:lstStyle>
            <a:lvl1pPr algn="r">
              <a:defRPr sz="6000" b="1" cap="all" spc="400" baseline="0">
                <a:solidFill>
                  <a:schemeClr val="bg1"/>
                </a:solidFill>
              </a:defRPr>
            </a:lvl1pPr>
          </a:lstStyle>
          <a:p>
            <a:pPr rtl="0"/>
            <a:r>
              <a:rPr lang="fr-FR" noProof="0"/>
              <a:t>Titre</a:t>
            </a:r>
          </a:p>
        </p:txBody>
      </p:sp>
      <p:sp>
        <p:nvSpPr>
          <p:cNvPr id="3" name="Espace réservé de la date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bg1"/>
                </a:solidFill>
              </a:defRPr>
            </a:lvl1pPr>
          </a:lstStyle>
          <a:p>
            <a:pPr rtl="0"/>
            <a:r>
              <a:rPr lang="fr-FR" noProof="0"/>
              <a:t>03/09/20XX</a:t>
            </a:r>
          </a:p>
        </p:txBody>
      </p:sp>
      <p:sp>
        <p:nvSpPr>
          <p:cNvPr id="4" name="Espace réservé du pied de page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a:solidFill>
                  <a:schemeClr val="bg1"/>
                </a:solidFill>
              </a:defRPr>
            </a:lvl1pPr>
          </a:lstStyle>
          <a:p>
            <a:pPr rtl="0"/>
            <a:r>
              <a:rPr lang="fr-FR" noProof="0"/>
              <a:t>Titre de la présentation</a:t>
            </a:r>
          </a:p>
        </p:txBody>
      </p:sp>
      <p:sp>
        <p:nvSpPr>
          <p:cNvPr id="5" name="Espace réservé du numéro de diapositive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rtlCol="0"/>
          <a:lstStyle>
            <a:lvl1pPr>
              <a:defRPr>
                <a:solidFill>
                  <a:schemeClr val="bg1"/>
                </a:solidFill>
              </a:defRPr>
            </a:lvl1pPr>
          </a:lstStyle>
          <a:p>
            <a:pPr rtl="0"/>
            <a:fld id="{D8DA9DAA-006C-4F4B-980E-E3DF019B24E2}" type="slidenum">
              <a:rPr lang="fr-FR" noProof="0" smtClean="0"/>
              <a:pPr rtl="0"/>
              <a:t>‹N°›</a:t>
            </a:fld>
            <a:endParaRPr lang="fr-FR" noProof="0"/>
          </a:p>
        </p:txBody>
      </p:sp>
      <p:cxnSp>
        <p:nvCxnSpPr>
          <p:cNvPr id="14" name="Connecteur droit 13">
            <a:extLst>
              <a:ext uri="{FF2B5EF4-FFF2-40B4-BE49-F238E27FC236}">
                <a16:creationId xmlns:a16="http://schemas.microsoft.com/office/drawing/2014/main" id="{13AE7F8D-AE68-4A83-BAB5-3A97D473CE3C}"/>
              </a:ext>
            </a:extLst>
          </p:cNvPr>
          <p:cNvCxnSpPr>
            <a:cxnSpLocks/>
          </p:cNvCxnSpPr>
          <p:nvPr userDrawn="1"/>
        </p:nvCxnSpPr>
        <p:spPr>
          <a:xfrm>
            <a:off x="856114" y="3568936"/>
            <a:ext cx="0" cy="32760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Espace réservé du texte 15">
            <a:extLst>
              <a:ext uri="{FF2B5EF4-FFF2-40B4-BE49-F238E27FC236}">
                <a16:creationId xmlns:a16="http://schemas.microsoft.com/office/drawing/2014/main" id="{A928810C-E773-43AE-A2A1-4073955CC8DA}"/>
              </a:ext>
            </a:extLst>
          </p:cNvPr>
          <p:cNvSpPr>
            <a:spLocks noGrp="1"/>
          </p:cNvSpPr>
          <p:nvPr>
            <p:ph type="body" sz="quarter" idx="13" hasCustomPrompt="1"/>
          </p:nvPr>
        </p:nvSpPr>
        <p:spPr>
          <a:xfrm>
            <a:off x="5202936" y="3127248"/>
            <a:ext cx="5833872" cy="3118104"/>
          </a:xfrm>
        </p:spPr>
        <p:txBody>
          <a:bodyPr rtlCol="0"/>
          <a:lstStyle>
            <a:lvl1pPr marL="0" indent="0" algn="r">
              <a:buNone/>
              <a:defRPr sz="1800">
                <a:solidFill>
                  <a:schemeClr val="bg1"/>
                </a:solidFill>
              </a:defRPr>
            </a:lvl1pPr>
          </a:lstStyle>
          <a:p>
            <a:pPr lvl="0" rtl="0"/>
            <a:r>
              <a:rPr lang="fr-FR" noProof="0"/>
              <a:t>Modifiez les styles du texte</a:t>
            </a:r>
          </a:p>
        </p:txBody>
      </p:sp>
      <p:sp>
        <p:nvSpPr>
          <p:cNvPr id="11" name="Graphisme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fr-FR" noProof="0"/>
          </a:p>
        </p:txBody>
      </p:sp>
      <p:sp>
        <p:nvSpPr>
          <p:cNvPr id="13" name="Graphisme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fr-FR" noProof="0"/>
          </a:p>
        </p:txBody>
      </p:sp>
      <p:sp>
        <p:nvSpPr>
          <p:cNvPr id="17" name="Graphisme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fr-FR" noProof="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15" name="Espace réservé d’image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rtlCol="0" anchor="ctr">
            <a:noAutofit/>
          </a:bodyPr>
          <a:lstStyle>
            <a:lvl1pPr algn="ctr">
              <a:buNone/>
              <a:defRPr/>
            </a:lvl1pPr>
          </a:lstStyle>
          <a:p>
            <a:pPr rtl="0"/>
            <a:r>
              <a:rPr lang="fr-FR" noProof="0"/>
              <a:t>Cliquez sur l'icône pour ajouter une image</a:t>
            </a:r>
          </a:p>
        </p:txBody>
      </p:sp>
      <p:sp>
        <p:nvSpPr>
          <p:cNvPr id="2" name="Titr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rtlCol="0" anchor="b"/>
          <a:lstStyle>
            <a:lvl1pPr>
              <a:defRPr sz="5400"/>
            </a:lvl1pPr>
          </a:lstStyle>
          <a:p>
            <a:pPr rtl="0"/>
            <a:r>
              <a:rPr lang="fr-FR" noProof="0"/>
              <a:t>Modifiez le style du titre</a:t>
            </a:r>
          </a:p>
        </p:txBody>
      </p:sp>
      <p:sp>
        <p:nvSpPr>
          <p:cNvPr id="3" name="Espace réservé du contenu 2">
            <a:extLst>
              <a:ext uri="{FF2B5EF4-FFF2-40B4-BE49-F238E27FC236}">
                <a16:creationId xmlns:a16="http://schemas.microsoft.com/office/drawing/2014/main" id="{628CABF8-19D8-4F3C-994F-4D35EC7A2C3E}"/>
              </a:ext>
            </a:extLst>
          </p:cNvPr>
          <p:cNvSpPr>
            <a:spLocks noGrp="1"/>
          </p:cNvSpPr>
          <p:nvPr>
            <p:ph idx="1" hasCustomPrompt="1"/>
          </p:nvPr>
        </p:nvSpPr>
        <p:spPr>
          <a:xfrm>
            <a:off x="850392" y="2825496"/>
            <a:ext cx="6190488" cy="3346704"/>
          </a:xfrm>
        </p:spPr>
        <p:txBody>
          <a:bodyPr rtlCol="0"/>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p:txBody>
      </p:sp>
      <p:sp>
        <p:nvSpPr>
          <p:cNvPr id="4" name="Espace réservé de la date 3">
            <a:extLst>
              <a:ext uri="{FF2B5EF4-FFF2-40B4-BE49-F238E27FC236}">
                <a16:creationId xmlns:a16="http://schemas.microsoft.com/office/drawing/2014/main" id="{D097BB2D-4E2C-4490-A2A3-4B68BCC5D2F9}"/>
              </a:ext>
            </a:extLst>
          </p:cNvPr>
          <p:cNvSpPr>
            <a:spLocks noGrp="1"/>
          </p:cNvSpPr>
          <p:nvPr>
            <p:ph type="dt" sz="half" idx="10"/>
          </p:nvPr>
        </p:nvSpPr>
        <p:spPr/>
        <p:txBody>
          <a:bodyPr rtlCol="0"/>
          <a:lstStyle>
            <a:lvl1pPr>
              <a:defRPr>
                <a:solidFill>
                  <a:schemeClr val="accent2"/>
                </a:solidFill>
              </a:defRPr>
            </a:lvl1pPr>
          </a:lstStyle>
          <a:p>
            <a:pPr rtl="0"/>
            <a:r>
              <a:rPr lang="fr-FR" noProof="0"/>
              <a:t>03/09/20XX</a:t>
            </a:r>
          </a:p>
        </p:txBody>
      </p:sp>
      <p:sp>
        <p:nvSpPr>
          <p:cNvPr id="5" name="Espace réservé du pied de page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rtlCol="0"/>
          <a:lstStyle>
            <a:lvl1pPr>
              <a:defRPr baseline="0">
                <a:solidFill>
                  <a:schemeClr val="accent2"/>
                </a:solidFill>
              </a:defRPr>
            </a:lvl1pPr>
          </a:lstStyle>
          <a:p>
            <a:pPr rtl="0"/>
            <a:r>
              <a:rPr lang="fr-FR" noProof="0"/>
              <a:t>Titre de la présentation</a:t>
            </a:r>
          </a:p>
        </p:txBody>
      </p:sp>
      <p:sp>
        <p:nvSpPr>
          <p:cNvPr id="6" name="Espace réservé du numéro de diapositive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fr-FR" noProof="0" smtClean="0"/>
              <a:pPr rtl="0"/>
              <a:t>‹N°›</a:t>
            </a:fld>
            <a:endParaRPr lang="fr-FR" noProof="0"/>
          </a:p>
        </p:txBody>
      </p:sp>
      <p:cxnSp>
        <p:nvCxnSpPr>
          <p:cNvPr id="9" name="Connecteur droit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sme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fr-FR" noProof="0"/>
          </a:p>
        </p:txBody>
      </p:sp>
      <p:sp>
        <p:nvSpPr>
          <p:cNvPr id="19" name="Graphisme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fr-FR" noProof="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En-tête de section">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rtlCol="0" anchor="b">
            <a:normAutofit/>
          </a:bodyPr>
          <a:lstStyle>
            <a:lvl1pPr algn="ctr">
              <a:defRPr sz="6000" b="1" i="0" cap="all" baseline="0">
                <a:solidFill>
                  <a:schemeClr val="bg1"/>
                </a:solidFill>
              </a:defRPr>
            </a:lvl1pPr>
          </a:lstStyle>
          <a:p>
            <a:pPr rtl="0"/>
            <a:r>
              <a:rPr lang="fr-FR" noProof="0"/>
              <a:t>Modifiez le style du titre</a:t>
            </a:r>
          </a:p>
        </p:txBody>
      </p:sp>
      <p:sp>
        <p:nvSpPr>
          <p:cNvPr id="3" name="Sous-titr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rtlCol="0">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p>
        </p:txBody>
      </p:sp>
      <p:sp>
        <p:nvSpPr>
          <p:cNvPr id="4" name="Graphisme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fr-FR" noProof="0"/>
          </a:p>
        </p:txBody>
      </p:sp>
      <p:sp>
        <p:nvSpPr>
          <p:cNvPr id="5" name="Graphisme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fr-FR" noProof="0"/>
          </a:p>
        </p:txBody>
      </p:sp>
      <p:sp>
        <p:nvSpPr>
          <p:cNvPr id="6" name="Graphisme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fr-FR" noProof="0"/>
          </a:p>
        </p:txBody>
      </p:sp>
      <p:sp>
        <p:nvSpPr>
          <p:cNvPr id="7" name="Graphisme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rtl="0"/>
            <a:endParaRPr lang="fr-FR" noProof="0"/>
          </a:p>
        </p:txBody>
      </p:sp>
      <p:sp>
        <p:nvSpPr>
          <p:cNvPr id="11" name="Graphisme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pPr rtl="0"/>
            <a:endParaRPr lang="fr-FR" noProof="0"/>
          </a:p>
        </p:txBody>
      </p:sp>
      <p:sp>
        <p:nvSpPr>
          <p:cNvPr id="13" name="Graphisme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rtl="0"/>
            <a:endParaRPr lang="fr-FR" noProof="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96CF8C-1EA0-4E47-AC60-CAC3B80A3C5D}"/>
              </a:ext>
            </a:extLst>
          </p:cNvPr>
          <p:cNvSpPr>
            <a:spLocks noGrp="1"/>
          </p:cNvSpPr>
          <p:nvPr>
            <p:ph type="title"/>
          </p:nvPr>
        </p:nvSpPr>
        <p:spPr/>
        <p:txBody>
          <a:bodyPr rtlCol="0"/>
          <a:lstStyle>
            <a:lvl1pPr>
              <a:defRPr sz="5400"/>
            </a:lvl1pPr>
          </a:lstStyle>
          <a:p>
            <a:pPr rtl="0"/>
            <a:r>
              <a:rPr lang="fr-FR" noProof="0"/>
              <a:t>Modifiez le style du titre</a:t>
            </a:r>
          </a:p>
        </p:txBody>
      </p:sp>
      <p:sp>
        <p:nvSpPr>
          <p:cNvPr id="3" name="Espace réservé du contenu 2">
            <a:extLst>
              <a:ext uri="{FF2B5EF4-FFF2-40B4-BE49-F238E27FC236}">
                <a16:creationId xmlns:a16="http://schemas.microsoft.com/office/drawing/2014/main" id="{628CABF8-19D8-4F3C-994F-4D35EC7A2C3E}"/>
              </a:ext>
            </a:extLst>
          </p:cNvPr>
          <p:cNvSpPr>
            <a:spLocks noGrp="1"/>
          </p:cNvSpPr>
          <p:nvPr>
            <p:ph idx="1" hasCustomPrompt="1"/>
          </p:nvPr>
        </p:nvSpPr>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numéro de diapositive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p>
            <a:pPr rtl="0"/>
            <a:fld id="{D8DA9DAA-006C-4F4B-980E-E3DF019B24E2}" type="slidenum">
              <a:rPr lang="fr-FR" noProof="0" smtClean="0"/>
              <a:t>‹N°›</a:t>
            </a:fld>
            <a:endParaRPr lang="fr-FR" noProof="0"/>
          </a:p>
        </p:txBody>
      </p:sp>
      <p:cxnSp>
        <p:nvCxnSpPr>
          <p:cNvPr id="7" name="Connecteur droit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rtlCol="0" anchor="b"/>
          <a:lstStyle>
            <a:lvl1pPr algn="l">
              <a:lnSpc>
                <a:spcPct val="110000"/>
              </a:lnSpc>
              <a:spcBef>
                <a:spcPts val="1000"/>
              </a:spcBef>
              <a:defRPr sz="3600" b="0" i="0" cap="none" baseline="0"/>
            </a:lvl1pPr>
          </a:lstStyle>
          <a:p>
            <a:pPr rtl="0"/>
            <a:r>
              <a:rPr lang="fr-FR" noProof="0"/>
              <a:t>Modifiez le style du titre</a:t>
            </a:r>
          </a:p>
        </p:txBody>
      </p:sp>
      <p:sp>
        <p:nvSpPr>
          <p:cNvPr id="3" name="Sous-titre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6391655" y="4498848"/>
            <a:ext cx="4434835" cy="510474"/>
          </a:xfrm>
        </p:spPr>
        <p:txBody>
          <a:bodyPr rtlCol="0"/>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Modifier le style du sous-titre du masque</a:t>
            </a:r>
          </a:p>
        </p:txBody>
      </p:sp>
      <p:sp>
        <p:nvSpPr>
          <p:cNvPr id="5" name="Espace réservé du pied de page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rtlCol="0"/>
          <a:lstStyle>
            <a:lvl1pPr>
              <a:defRPr>
                <a:solidFill>
                  <a:schemeClr val="accent2"/>
                </a:solidFill>
              </a:defRPr>
            </a:lvl1pPr>
          </a:lstStyle>
          <a:p>
            <a:pPr rtl="0"/>
            <a:r>
              <a:rPr lang="fr-FR" noProof="0"/>
              <a:t>Titre de la présentation</a:t>
            </a:r>
          </a:p>
        </p:txBody>
      </p:sp>
      <p:sp>
        <p:nvSpPr>
          <p:cNvPr id="6" name="Espace réservé au numéro de diapositive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fr-FR" noProof="0" smtClean="0"/>
              <a:pPr rtl="0"/>
              <a:t>‹N°›</a:t>
            </a:fld>
            <a:endParaRPr lang="fr-FR" noProof="0"/>
          </a:p>
        </p:txBody>
      </p:sp>
      <p:cxnSp>
        <p:nvCxnSpPr>
          <p:cNvPr id="7" name="Connecteur droit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3" name="Espace réservé d’image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rtlCol="0" anchor="ctr"/>
          <a:lstStyle>
            <a:lvl1pPr algn="ctr">
              <a:buNone/>
              <a:defRPr>
                <a:solidFill>
                  <a:schemeClr val="bg1"/>
                </a:solidFill>
              </a:defRPr>
            </a:lvl1pPr>
          </a:lstStyle>
          <a:p>
            <a:pPr rtl="0"/>
            <a:r>
              <a:rPr lang="fr-FR" noProof="0"/>
              <a:t>Cliquez sur l'icône pour ajouter une image</a:t>
            </a:r>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re et contenu">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rtlCol="0"/>
          <a:lstStyle>
            <a:lvl1pPr>
              <a:defRPr sz="5400" b="1" cap="all" baseline="0">
                <a:solidFill>
                  <a:schemeClr val="bg1"/>
                </a:solidFill>
              </a:defRPr>
            </a:lvl1pPr>
          </a:lstStyle>
          <a:p>
            <a:pPr rtl="0"/>
            <a:r>
              <a:rPr lang="fr-FR" noProof="0"/>
              <a:t>Titre</a:t>
            </a:r>
          </a:p>
        </p:txBody>
      </p:sp>
      <p:sp>
        <p:nvSpPr>
          <p:cNvPr id="3" name="Espace réservé du contenu 2">
            <a:extLst>
              <a:ext uri="{FF2B5EF4-FFF2-40B4-BE49-F238E27FC236}">
                <a16:creationId xmlns:a16="http://schemas.microsoft.com/office/drawing/2014/main" id="{628CABF8-19D8-4F3C-994F-4D35EC7A2C3E}"/>
              </a:ext>
            </a:extLst>
          </p:cNvPr>
          <p:cNvSpPr>
            <a:spLocks noGrp="1"/>
          </p:cNvSpPr>
          <p:nvPr>
            <p:ph idx="1" hasCustomPrompt="1"/>
          </p:nvPr>
        </p:nvSpPr>
        <p:spPr>
          <a:xfrm>
            <a:off x="576072" y="1825625"/>
            <a:ext cx="10771632" cy="4351338"/>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rtlCol="0"/>
          <a:lstStyle>
            <a:lvl1pPr>
              <a:defRPr>
                <a:solidFill>
                  <a:schemeClr val="bg1"/>
                </a:solidFill>
              </a:defRPr>
            </a:lvl1pPr>
          </a:lstStyle>
          <a:p>
            <a:pPr rtl="0"/>
            <a:r>
              <a:rPr lang="fr-FR" noProof="0"/>
              <a:t>03/09/20XX</a:t>
            </a:r>
          </a:p>
        </p:txBody>
      </p:sp>
      <p:sp>
        <p:nvSpPr>
          <p:cNvPr id="5" name="Espace réservé du pied de page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rtlCol="0"/>
          <a:lstStyle>
            <a:lvl1pPr>
              <a:defRPr>
                <a:solidFill>
                  <a:schemeClr val="bg1"/>
                </a:solidFill>
              </a:defRPr>
            </a:lvl1pPr>
          </a:lstStyle>
          <a:p>
            <a:pPr rtl="0"/>
            <a:r>
              <a:rPr lang="fr-FR" noProof="0"/>
              <a:t>Titre de la présentation</a:t>
            </a:r>
          </a:p>
        </p:txBody>
      </p:sp>
      <p:sp>
        <p:nvSpPr>
          <p:cNvPr id="6" name="Espace réservé du numéro de diapositive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lvl1pPr>
              <a:defRPr>
                <a:solidFill>
                  <a:schemeClr val="bg1"/>
                </a:solidFill>
              </a:defRPr>
            </a:lvl1pPr>
          </a:lstStyle>
          <a:p>
            <a:pPr rtl="0"/>
            <a:fld id="{D8DA9DAA-006C-4F4B-980E-E3DF019B24E2}" type="slidenum">
              <a:rPr lang="fr-FR" noProof="0" smtClean="0"/>
              <a:pPr rtl="0"/>
              <a:t>‹N°›</a:t>
            </a:fld>
            <a:endParaRPr lang="fr-FR" noProof="0"/>
          </a:p>
        </p:txBody>
      </p:sp>
      <p:sp>
        <p:nvSpPr>
          <p:cNvPr id="9" name="Graphisme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rtl="0"/>
            <a:endParaRPr lang="fr-FR" noProof="0"/>
          </a:p>
        </p:txBody>
      </p:sp>
      <p:sp>
        <p:nvSpPr>
          <p:cNvPr id="11" name="Graphisme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rtl="0"/>
            <a:endParaRPr lang="fr-FR" noProof="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257166-6921-4546-BA2C-99E464681F40}"/>
              </a:ext>
            </a:extLst>
          </p:cNvPr>
          <p:cNvSpPr>
            <a:spLocks noGrp="1"/>
          </p:cNvSpPr>
          <p:nvPr>
            <p:ph type="title"/>
          </p:nvPr>
        </p:nvSpPr>
        <p:spPr/>
        <p:txBody>
          <a:bodyPr rtlCol="0"/>
          <a:lstStyle/>
          <a:p>
            <a:pPr rtl="0"/>
            <a:r>
              <a:rPr lang="fr-FR" noProof="0"/>
              <a:t>Modifiez le style du titre</a:t>
            </a:r>
          </a:p>
        </p:txBody>
      </p:sp>
      <p:sp>
        <p:nvSpPr>
          <p:cNvPr id="3" name="Espace réservé du contenu 2">
            <a:extLst>
              <a:ext uri="{FF2B5EF4-FFF2-40B4-BE49-F238E27FC236}">
                <a16:creationId xmlns:a16="http://schemas.microsoft.com/office/drawing/2014/main" id="{695B9122-6371-4049-B57A-33DED7DA2F76}"/>
              </a:ext>
            </a:extLst>
          </p:cNvPr>
          <p:cNvSpPr>
            <a:spLocks noGrp="1"/>
          </p:cNvSpPr>
          <p:nvPr>
            <p:ph sz="half" idx="1" hasCustomPrompt="1"/>
          </p:nvPr>
        </p:nvSpPr>
        <p:spPr>
          <a:xfrm>
            <a:off x="1444752" y="1825625"/>
            <a:ext cx="4553712" cy="4351338"/>
          </a:xfrm>
        </p:spPr>
        <p:txBody>
          <a:bodyPr rtlCol="0">
            <a:normAutofit/>
          </a:bodyPr>
          <a:lstStyle>
            <a:lvl1pPr>
              <a:defRPr sz="2400"/>
            </a:lvl1pPr>
            <a:lvl2pPr>
              <a:defRPr sz="2000"/>
            </a:lvl2pPr>
            <a:lvl3pPr>
              <a:defRPr sz="1800"/>
            </a:lvl3pPr>
            <a:lvl4pPr>
              <a:defRPr sz="1600"/>
            </a:lvl4pPr>
            <a:lvl5pPr>
              <a:defRPr sz="16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a:extLst>
              <a:ext uri="{FF2B5EF4-FFF2-40B4-BE49-F238E27FC236}">
                <a16:creationId xmlns:a16="http://schemas.microsoft.com/office/drawing/2014/main" id="{BA14555D-0753-4312-A26B-2338813F9BB1}"/>
              </a:ext>
            </a:extLst>
          </p:cNvPr>
          <p:cNvSpPr>
            <a:spLocks noGrp="1"/>
          </p:cNvSpPr>
          <p:nvPr>
            <p:ph sz="half" idx="2" hasCustomPrompt="1"/>
          </p:nvPr>
        </p:nvSpPr>
        <p:spPr>
          <a:xfrm>
            <a:off x="6784848" y="1825625"/>
            <a:ext cx="4553712" cy="4351338"/>
          </a:xfrm>
        </p:spPr>
        <p:txBody>
          <a:bodyPr rtlCol="0">
            <a:normAutofit/>
          </a:bodyPr>
          <a:lstStyle>
            <a:lvl1pPr>
              <a:defRPr sz="2400"/>
            </a:lvl1pPr>
            <a:lvl2pPr>
              <a:defRPr sz="2000"/>
            </a:lvl2pPr>
            <a:lvl3pPr>
              <a:defRPr sz="1800"/>
            </a:lvl3pPr>
            <a:lvl4pPr>
              <a:defRPr sz="1600"/>
            </a:lvl4pPr>
            <a:lvl5pPr>
              <a:defRPr sz="16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cxnSp>
        <p:nvCxnSpPr>
          <p:cNvPr id="8" name="Connecteur droit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sme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fr-FR" noProof="0"/>
          </a:p>
        </p:txBody>
      </p:sp>
      <p:sp>
        <p:nvSpPr>
          <p:cNvPr id="12" name="Graphisme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fr-FR" noProof="0"/>
          </a:p>
        </p:txBody>
      </p:sp>
      <p:sp>
        <p:nvSpPr>
          <p:cNvPr id="14" name="Graphisme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fr-FR" noProof="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fr-FR" noProof="0"/>
              <a:t>Modifiez le style du titre</a:t>
            </a:r>
          </a:p>
        </p:txBody>
      </p:sp>
      <p:sp>
        <p:nvSpPr>
          <p:cNvPr id="3" name="Espace réservé du texte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pPr rtl="0"/>
            <a:r>
              <a:rPr lang="fr-FR" noProof="0"/>
              <a:t>03/09/20XX</a:t>
            </a:r>
          </a:p>
        </p:txBody>
      </p:sp>
      <p:sp>
        <p:nvSpPr>
          <p:cNvPr id="5" name="Espace réservé du pied de page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pPr rtl="0"/>
            <a:r>
              <a:rPr lang="fr-FR" noProof="0"/>
              <a:t>Titre de la présentation</a:t>
            </a:r>
          </a:p>
        </p:txBody>
      </p:sp>
      <p:sp>
        <p:nvSpPr>
          <p:cNvPr id="6" name="Espace réservé du numéro de diapositive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pPr rtl="0"/>
            <a:fld id="{D8DA9DAA-006C-4F4B-980E-E3DF019B24E2}" type="slidenum">
              <a:rPr lang="fr-FR" noProof="0" smtClean="0"/>
              <a:t>‹N°›</a:t>
            </a:fld>
            <a:endParaRPr lang="fr-FR" noProof="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image" Target="../media/image20.jpeg"/><Relationship Id="rId4" Type="http://schemas.openxmlformats.org/officeDocument/2006/relationships/image" Target="../media/image19.jpe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4.xml"/><Relationship Id="rId1" Type="http://schemas.openxmlformats.org/officeDocument/2006/relationships/slideLayout" Target="../slideLayouts/slideLayout12.xml"/><Relationship Id="rId5" Type="http://schemas.openxmlformats.org/officeDocument/2006/relationships/image" Target="../media/image20.jpeg"/><Relationship Id="rId4" Type="http://schemas.openxmlformats.org/officeDocument/2006/relationships/image" Target="../media/image19.jpeg"/></Relationships>
</file>

<file path=ppt/slides/_rels/slide2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image" Target="../media/image18.jpeg"/><Relationship Id="rId5" Type="http://schemas.openxmlformats.org/officeDocument/2006/relationships/image" Target="../media/image1.png"/><Relationship Id="rId4" Type="http://schemas.openxmlformats.org/officeDocument/2006/relationships/image" Target="../media/image20.jpe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A9968B-2619-4F71-AB00-4C493E120805}"/>
              </a:ext>
            </a:extLst>
          </p:cNvPr>
          <p:cNvSpPr>
            <a:spLocks noGrp="1"/>
          </p:cNvSpPr>
          <p:nvPr>
            <p:ph type="ctrTitle"/>
          </p:nvPr>
        </p:nvSpPr>
        <p:spPr/>
        <p:txBody>
          <a:bodyPr rtlCol="0"/>
          <a:lstStyle/>
          <a:p>
            <a:pPr rtl="0"/>
            <a:r>
              <a:rPr lang="fr-FR" spc="400" dirty="0"/>
              <a:t>Projet FAO</a:t>
            </a:r>
            <a:endParaRPr lang="fr-FR" dirty="0"/>
          </a:p>
        </p:txBody>
      </p:sp>
      <p:sp>
        <p:nvSpPr>
          <p:cNvPr id="3" name="Sous-titre 2">
            <a:extLst>
              <a:ext uri="{FF2B5EF4-FFF2-40B4-BE49-F238E27FC236}">
                <a16:creationId xmlns:a16="http://schemas.microsoft.com/office/drawing/2014/main" id="{A5F14073-9F68-4B7E-A576-26899D58C7A9}"/>
              </a:ext>
            </a:extLst>
          </p:cNvPr>
          <p:cNvSpPr>
            <a:spLocks noGrp="1"/>
          </p:cNvSpPr>
          <p:nvPr>
            <p:ph type="subTitle" idx="1"/>
          </p:nvPr>
        </p:nvSpPr>
        <p:spPr/>
        <p:txBody>
          <a:bodyPr rtlCol="0"/>
          <a:lstStyle/>
          <a:p>
            <a:pPr rtl="0"/>
            <a:r>
              <a:rPr lang="fr-FR" dirty="0"/>
              <a:t>Manuel CALDEIRA</a:t>
            </a:r>
          </a:p>
          <a:p>
            <a:r>
              <a:rPr lang="fr-FR" dirty="0" err="1"/>
              <a:t>Asmae</a:t>
            </a:r>
            <a:r>
              <a:rPr lang="fr-FR" dirty="0"/>
              <a:t> ADNADANE</a:t>
            </a:r>
          </a:p>
          <a:p>
            <a:pPr rtl="0"/>
            <a:endParaRPr lang="fr-FR" dirty="0"/>
          </a:p>
        </p:txBody>
      </p:sp>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43786A-7FA3-5550-FCF0-DF83C532777E}"/>
              </a:ext>
            </a:extLst>
          </p:cNvPr>
          <p:cNvSpPr>
            <a:spLocks noGrp="1"/>
          </p:cNvSpPr>
          <p:nvPr>
            <p:ph type="title"/>
          </p:nvPr>
        </p:nvSpPr>
        <p:spPr/>
        <p:txBody>
          <a:bodyPr/>
          <a:lstStyle/>
          <a:p>
            <a:r>
              <a:rPr lang="fr-FR" sz="5400" dirty="0"/>
              <a:t>Quelques résultats</a:t>
            </a:r>
            <a:endParaRPr lang="fr-FR" dirty="0"/>
          </a:p>
        </p:txBody>
      </p:sp>
      <p:sp>
        <p:nvSpPr>
          <p:cNvPr id="3" name="Espace réservé du contenu 2">
            <a:extLst>
              <a:ext uri="{FF2B5EF4-FFF2-40B4-BE49-F238E27FC236}">
                <a16:creationId xmlns:a16="http://schemas.microsoft.com/office/drawing/2014/main" id="{685AF007-D5E5-73E2-548B-80A595D133BF}"/>
              </a:ext>
            </a:extLst>
          </p:cNvPr>
          <p:cNvSpPr>
            <a:spLocks noGrp="1"/>
          </p:cNvSpPr>
          <p:nvPr>
            <p:ph idx="1"/>
          </p:nvPr>
        </p:nvSpPr>
        <p:spPr/>
        <p:txBody>
          <a:bodyPr/>
          <a:lstStyle/>
          <a:p>
            <a:r>
              <a:rPr lang="fr-FR" dirty="0"/>
              <a:t>Liste de 5 aliments parmi les plus caloriques.</a:t>
            </a:r>
          </a:p>
        </p:txBody>
      </p:sp>
      <p:sp>
        <p:nvSpPr>
          <p:cNvPr id="4" name="Espace réservé du numéro de diapositive 3">
            <a:extLst>
              <a:ext uri="{FF2B5EF4-FFF2-40B4-BE49-F238E27FC236}">
                <a16:creationId xmlns:a16="http://schemas.microsoft.com/office/drawing/2014/main" id="{C9C123DA-A6E0-62D0-C3E5-B36F9C535932}"/>
              </a:ext>
            </a:extLst>
          </p:cNvPr>
          <p:cNvSpPr>
            <a:spLocks noGrp="1"/>
          </p:cNvSpPr>
          <p:nvPr>
            <p:ph type="sldNum" sz="quarter" idx="12"/>
          </p:nvPr>
        </p:nvSpPr>
        <p:spPr/>
        <p:txBody>
          <a:bodyPr/>
          <a:lstStyle/>
          <a:p>
            <a:pPr rtl="0"/>
            <a:fld id="{D8DA9DAA-006C-4F4B-980E-E3DF019B24E2}" type="slidenum">
              <a:rPr lang="fr-FR" noProof="0" smtClean="0"/>
              <a:t>10</a:t>
            </a:fld>
            <a:endParaRPr lang="fr-FR" noProof="0"/>
          </a:p>
        </p:txBody>
      </p:sp>
      <p:pic>
        <p:nvPicPr>
          <p:cNvPr id="7" name="Image 6">
            <a:extLst>
              <a:ext uri="{FF2B5EF4-FFF2-40B4-BE49-F238E27FC236}">
                <a16:creationId xmlns:a16="http://schemas.microsoft.com/office/drawing/2014/main" id="{E092535C-83CA-9617-E830-8B770529E325}"/>
              </a:ext>
            </a:extLst>
          </p:cNvPr>
          <p:cNvPicPr>
            <a:picLocks noChangeAspect="1"/>
          </p:cNvPicPr>
          <p:nvPr/>
        </p:nvPicPr>
        <p:blipFill>
          <a:blip r:embed="rId2"/>
          <a:stretch>
            <a:fillRect/>
          </a:stretch>
        </p:blipFill>
        <p:spPr>
          <a:xfrm>
            <a:off x="2560864" y="2707886"/>
            <a:ext cx="6781800" cy="3714750"/>
          </a:xfrm>
          <a:prstGeom prst="rect">
            <a:avLst/>
          </a:prstGeom>
        </p:spPr>
      </p:pic>
    </p:spTree>
    <p:extLst>
      <p:ext uri="{BB962C8B-B14F-4D97-AF65-F5344CB8AC3E}">
        <p14:creationId xmlns:p14="http://schemas.microsoft.com/office/powerpoint/2010/main" val="1749454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F47445-2CC9-D3A8-9C47-2A182AA0C181}"/>
              </a:ext>
            </a:extLst>
          </p:cNvPr>
          <p:cNvSpPr>
            <a:spLocks noGrp="1"/>
          </p:cNvSpPr>
          <p:nvPr>
            <p:ph type="title"/>
          </p:nvPr>
        </p:nvSpPr>
        <p:spPr/>
        <p:txBody>
          <a:bodyPr/>
          <a:lstStyle/>
          <a:p>
            <a:r>
              <a:rPr lang="fr-FR" sz="5400" dirty="0"/>
              <a:t>Quelques résultats</a:t>
            </a:r>
            <a:endParaRPr lang="fr-FR" dirty="0"/>
          </a:p>
        </p:txBody>
      </p:sp>
      <p:sp>
        <p:nvSpPr>
          <p:cNvPr id="4" name="Espace réservé du numéro de diapositive 3">
            <a:extLst>
              <a:ext uri="{FF2B5EF4-FFF2-40B4-BE49-F238E27FC236}">
                <a16:creationId xmlns:a16="http://schemas.microsoft.com/office/drawing/2014/main" id="{FCA2DC76-601F-DE4B-0060-2E577C8169B3}"/>
              </a:ext>
            </a:extLst>
          </p:cNvPr>
          <p:cNvSpPr>
            <a:spLocks noGrp="1"/>
          </p:cNvSpPr>
          <p:nvPr>
            <p:ph type="sldNum" sz="quarter" idx="12"/>
          </p:nvPr>
        </p:nvSpPr>
        <p:spPr/>
        <p:txBody>
          <a:bodyPr/>
          <a:lstStyle/>
          <a:p>
            <a:pPr rtl="0"/>
            <a:fld id="{D8DA9DAA-006C-4F4B-980E-E3DF019B24E2}" type="slidenum">
              <a:rPr lang="fr-FR" noProof="0" smtClean="0"/>
              <a:t>11</a:t>
            </a:fld>
            <a:endParaRPr lang="fr-FR" noProof="0"/>
          </a:p>
        </p:txBody>
      </p:sp>
      <p:sp>
        <p:nvSpPr>
          <p:cNvPr id="8" name="Espace réservé du contenu 7">
            <a:extLst>
              <a:ext uri="{FF2B5EF4-FFF2-40B4-BE49-F238E27FC236}">
                <a16:creationId xmlns:a16="http://schemas.microsoft.com/office/drawing/2014/main" id="{9C56D121-9D38-AF56-236E-347A317A4EFF}"/>
              </a:ext>
            </a:extLst>
          </p:cNvPr>
          <p:cNvSpPr>
            <a:spLocks noGrp="1"/>
          </p:cNvSpPr>
          <p:nvPr>
            <p:ph idx="1"/>
          </p:nvPr>
        </p:nvSpPr>
        <p:spPr/>
        <p:txBody>
          <a:bodyPr/>
          <a:lstStyle/>
          <a:p>
            <a:r>
              <a:rPr lang="fr-FR" b="0" i="0" dirty="0">
                <a:effectLst/>
                <a:latin typeface="-apple-system"/>
              </a:rPr>
              <a:t> Disponibilité intérieure </a:t>
            </a:r>
            <a:r>
              <a:rPr lang="fr-FR" b="0" i="0" dirty="0" err="1">
                <a:effectLst/>
                <a:latin typeface="-apple-system"/>
              </a:rPr>
              <a:t>m.ondiale</a:t>
            </a:r>
            <a:r>
              <a:rPr lang="fr-FR" b="0" i="0" dirty="0">
                <a:effectLst/>
                <a:latin typeface="-apple-system"/>
              </a:rPr>
              <a:t> des végétaux.</a:t>
            </a:r>
          </a:p>
          <a:p>
            <a:pPr lvl="1"/>
            <a:r>
              <a:rPr lang="fr-FR" dirty="0">
                <a:latin typeface="-apple-system"/>
              </a:rPr>
              <a:t>~46 Milliards de Kcal.</a:t>
            </a:r>
            <a:endParaRPr lang="fr-FR" dirty="0"/>
          </a:p>
        </p:txBody>
      </p:sp>
      <p:pic>
        <p:nvPicPr>
          <p:cNvPr id="9" name="Espace réservé du contenu 5">
            <a:extLst>
              <a:ext uri="{FF2B5EF4-FFF2-40B4-BE49-F238E27FC236}">
                <a16:creationId xmlns:a16="http://schemas.microsoft.com/office/drawing/2014/main" id="{14658BF3-DF1C-91AD-D612-D3A1CB905717}"/>
              </a:ext>
            </a:extLst>
          </p:cNvPr>
          <p:cNvPicPr>
            <a:picLocks noChangeAspect="1"/>
          </p:cNvPicPr>
          <p:nvPr/>
        </p:nvPicPr>
        <p:blipFill>
          <a:blip r:embed="rId2"/>
          <a:stretch>
            <a:fillRect/>
          </a:stretch>
        </p:blipFill>
        <p:spPr>
          <a:xfrm>
            <a:off x="1392496" y="2928031"/>
            <a:ext cx="9229725" cy="3933825"/>
          </a:xfrm>
          <a:prstGeom prst="rect">
            <a:avLst/>
          </a:prstGeom>
        </p:spPr>
      </p:pic>
    </p:spTree>
    <p:extLst>
      <p:ext uri="{BB962C8B-B14F-4D97-AF65-F5344CB8AC3E}">
        <p14:creationId xmlns:p14="http://schemas.microsoft.com/office/powerpoint/2010/main" val="2623017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3D5985-90A9-56C7-3C23-446C33CFE9D2}"/>
              </a:ext>
            </a:extLst>
          </p:cNvPr>
          <p:cNvSpPr>
            <a:spLocks noGrp="1"/>
          </p:cNvSpPr>
          <p:nvPr>
            <p:ph type="title"/>
          </p:nvPr>
        </p:nvSpPr>
        <p:spPr/>
        <p:txBody>
          <a:bodyPr/>
          <a:lstStyle/>
          <a:p>
            <a:r>
              <a:rPr lang="fr-FR" sz="5400" dirty="0"/>
              <a:t>Quelques résultats</a:t>
            </a:r>
            <a:endParaRPr lang="fr-FR" dirty="0"/>
          </a:p>
        </p:txBody>
      </p:sp>
      <p:sp>
        <p:nvSpPr>
          <p:cNvPr id="3" name="Espace réservé du contenu 2">
            <a:extLst>
              <a:ext uri="{FF2B5EF4-FFF2-40B4-BE49-F238E27FC236}">
                <a16:creationId xmlns:a16="http://schemas.microsoft.com/office/drawing/2014/main" id="{843681B4-EF2E-6A6A-4112-958DAF109802}"/>
              </a:ext>
            </a:extLst>
          </p:cNvPr>
          <p:cNvSpPr>
            <a:spLocks noGrp="1"/>
          </p:cNvSpPr>
          <p:nvPr>
            <p:ph idx="1"/>
          </p:nvPr>
        </p:nvSpPr>
        <p:spPr/>
        <p:txBody>
          <a:bodyPr/>
          <a:lstStyle/>
          <a:p>
            <a:r>
              <a:rPr lang="fr-FR" dirty="0"/>
              <a:t>Capacité de la planète a nourrir l’humanité à l’aide de son réservoir végétal.</a:t>
            </a:r>
          </a:p>
          <a:p>
            <a:pPr lvl="1"/>
            <a:r>
              <a:rPr lang="fr-FR" dirty="0"/>
              <a:t>Pour répondre à cette question, il est nécessaire d’estimer la consommation calorique d’un humain.</a:t>
            </a:r>
          </a:p>
          <a:p>
            <a:pPr lvl="1"/>
            <a:r>
              <a:rPr lang="fr-FR" b="0" i="0" dirty="0">
                <a:effectLst/>
                <a:latin typeface="-apple-system"/>
              </a:rPr>
              <a:t> </a:t>
            </a:r>
            <a:r>
              <a:rPr lang="fr-FR" dirty="0" err="1">
                <a:latin typeface="-apple-system"/>
              </a:rPr>
              <a:t>C</a:t>
            </a:r>
            <a:r>
              <a:rPr lang="fr-FR" b="0" i="0" dirty="0" err="1">
                <a:effectLst/>
                <a:latin typeface="-apple-system"/>
              </a:rPr>
              <a:t>hatGPT</a:t>
            </a:r>
            <a:r>
              <a:rPr lang="fr-FR" b="0" i="0" dirty="0">
                <a:effectLst/>
                <a:latin typeface="-apple-system"/>
              </a:rPr>
              <a:t> à la question « Quel est le besoin moyen en calories pour les humains »  à répondu:</a:t>
            </a:r>
          </a:p>
          <a:p>
            <a:pPr lvl="3"/>
            <a:r>
              <a:rPr lang="fr-FR" b="0" i="0" dirty="0">
                <a:effectLst/>
                <a:latin typeface="-apple-system"/>
              </a:rPr>
              <a:t>Le besoin en calories varie considérablement d'une personne à l'autre en fonction de facteurs tels que l'âge, le sexe, la taille, le poids, le niveau d'activité physique et d'autres considérations de santé. En général, les adultes ont besoin d'environ 2000 à 2500 calories par jour pour maintenir leur poids corporel, mais cela peut varier de 1200 à plus de 3000 calories par jour en fonction des besoins individuels.</a:t>
            </a:r>
            <a:endParaRPr lang="fr-FR" dirty="0"/>
          </a:p>
        </p:txBody>
      </p:sp>
      <p:sp>
        <p:nvSpPr>
          <p:cNvPr id="4" name="Espace réservé du numéro de diapositive 3">
            <a:extLst>
              <a:ext uri="{FF2B5EF4-FFF2-40B4-BE49-F238E27FC236}">
                <a16:creationId xmlns:a16="http://schemas.microsoft.com/office/drawing/2014/main" id="{ED98712E-2C76-C7F4-CBE0-F628175B0BD4}"/>
              </a:ext>
            </a:extLst>
          </p:cNvPr>
          <p:cNvSpPr>
            <a:spLocks noGrp="1"/>
          </p:cNvSpPr>
          <p:nvPr>
            <p:ph type="sldNum" sz="quarter" idx="12"/>
          </p:nvPr>
        </p:nvSpPr>
        <p:spPr/>
        <p:txBody>
          <a:bodyPr/>
          <a:lstStyle/>
          <a:p>
            <a:pPr rtl="0"/>
            <a:fld id="{D8DA9DAA-006C-4F4B-980E-E3DF019B24E2}" type="slidenum">
              <a:rPr lang="fr-FR" noProof="0" smtClean="0"/>
              <a:t>12</a:t>
            </a:fld>
            <a:endParaRPr lang="fr-FR" noProof="0"/>
          </a:p>
        </p:txBody>
      </p:sp>
    </p:spTree>
    <p:extLst>
      <p:ext uri="{BB962C8B-B14F-4D97-AF65-F5344CB8AC3E}">
        <p14:creationId xmlns:p14="http://schemas.microsoft.com/office/powerpoint/2010/main" val="120564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3D5985-90A9-56C7-3C23-446C33CFE9D2}"/>
              </a:ext>
            </a:extLst>
          </p:cNvPr>
          <p:cNvSpPr>
            <a:spLocks noGrp="1"/>
          </p:cNvSpPr>
          <p:nvPr>
            <p:ph type="title"/>
          </p:nvPr>
        </p:nvSpPr>
        <p:spPr/>
        <p:txBody>
          <a:bodyPr/>
          <a:lstStyle/>
          <a:p>
            <a:r>
              <a:rPr lang="fr-FR" sz="5400" dirty="0"/>
              <a:t>Quelques résultats</a:t>
            </a:r>
            <a:endParaRPr lang="fr-FR" dirty="0"/>
          </a:p>
        </p:txBody>
      </p:sp>
      <p:sp>
        <p:nvSpPr>
          <p:cNvPr id="3" name="Espace réservé du contenu 2">
            <a:extLst>
              <a:ext uri="{FF2B5EF4-FFF2-40B4-BE49-F238E27FC236}">
                <a16:creationId xmlns:a16="http://schemas.microsoft.com/office/drawing/2014/main" id="{843681B4-EF2E-6A6A-4112-958DAF109802}"/>
              </a:ext>
            </a:extLst>
          </p:cNvPr>
          <p:cNvSpPr>
            <a:spLocks noGrp="1"/>
          </p:cNvSpPr>
          <p:nvPr>
            <p:ph idx="1"/>
          </p:nvPr>
        </p:nvSpPr>
        <p:spPr/>
        <p:txBody>
          <a:bodyPr/>
          <a:lstStyle/>
          <a:p>
            <a:r>
              <a:rPr lang="fr-FR" dirty="0"/>
              <a:t>Capacité de la planète a nourrir l’humanité à l’aide de son réservoir végétal.</a:t>
            </a:r>
          </a:p>
          <a:p>
            <a:pPr lvl="1"/>
            <a:r>
              <a:rPr lang="fr-FR" dirty="0"/>
              <a:t>La planète peut dans le pire des cas nourrir ~18 Milliards d’humains.</a:t>
            </a:r>
          </a:p>
        </p:txBody>
      </p:sp>
      <p:sp>
        <p:nvSpPr>
          <p:cNvPr id="4" name="Espace réservé du numéro de diapositive 3">
            <a:extLst>
              <a:ext uri="{FF2B5EF4-FFF2-40B4-BE49-F238E27FC236}">
                <a16:creationId xmlns:a16="http://schemas.microsoft.com/office/drawing/2014/main" id="{ED98712E-2C76-C7F4-CBE0-F628175B0BD4}"/>
              </a:ext>
            </a:extLst>
          </p:cNvPr>
          <p:cNvSpPr>
            <a:spLocks noGrp="1"/>
          </p:cNvSpPr>
          <p:nvPr>
            <p:ph type="sldNum" sz="quarter" idx="12"/>
          </p:nvPr>
        </p:nvSpPr>
        <p:spPr/>
        <p:txBody>
          <a:bodyPr/>
          <a:lstStyle/>
          <a:p>
            <a:pPr rtl="0"/>
            <a:fld id="{D8DA9DAA-006C-4F4B-980E-E3DF019B24E2}" type="slidenum">
              <a:rPr lang="fr-FR" noProof="0" smtClean="0"/>
              <a:t>13</a:t>
            </a:fld>
            <a:endParaRPr lang="fr-FR" noProof="0"/>
          </a:p>
        </p:txBody>
      </p:sp>
      <p:pic>
        <p:nvPicPr>
          <p:cNvPr id="6" name="Image 5">
            <a:extLst>
              <a:ext uri="{FF2B5EF4-FFF2-40B4-BE49-F238E27FC236}">
                <a16:creationId xmlns:a16="http://schemas.microsoft.com/office/drawing/2014/main" id="{0DDF98CA-93BB-00E3-A526-74B2BC3D2780}"/>
              </a:ext>
            </a:extLst>
          </p:cNvPr>
          <p:cNvPicPr>
            <a:picLocks noChangeAspect="1"/>
          </p:cNvPicPr>
          <p:nvPr/>
        </p:nvPicPr>
        <p:blipFill>
          <a:blip r:embed="rId2"/>
          <a:stretch>
            <a:fillRect/>
          </a:stretch>
        </p:blipFill>
        <p:spPr>
          <a:xfrm>
            <a:off x="1385887" y="3429000"/>
            <a:ext cx="9534525" cy="3314700"/>
          </a:xfrm>
          <a:prstGeom prst="rect">
            <a:avLst/>
          </a:prstGeom>
        </p:spPr>
      </p:pic>
    </p:spTree>
    <p:extLst>
      <p:ext uri="{BB962C8B-B14F-4D97-AF65-F5344CB8AC3E}">
        <p14:creationId xmlns:p14="http://schemas.microsoft.com/office/powerpoint/2010/main" val="2266075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808E5C-BA0A-681F-F961-2363AD28D40C}"/>
              </a:ext>
            </a:extLst>
          </p:cNvPr>
          <p:cNvSpPr>
            <a:spLocks noGrp="1"/>
          </p:cNvSpPr>
          <p:nvPr>
            <p:ph type="title"/>
          </p:nvPr>
        </p:nvSpPr>
        <p:spPr/>
        <p:txBody>
          <a:bodyPr/>
          <a:lstStyle/>
          <a:p>
            <a:r>
              <a:rPr lang="fr-FR" dirty="0"/>
              <a:t>En conclusion.</a:t>
            </a:r>
          </a:p>
        </p:txBody>
      </p:sp>
      <p:sp>
        <p:nvSpPr>
          <p:cNvPr id="3" name="Espace réservé du contenu 2">
            <a:extLst>
              <a:ext uri="{FF2B5EF4-FFF2-40B4-BE49-F238E27FC236}">
                <a16:creationId xmlns:a16="http://schemas.microsoft.com/office/drawing/2014/main" id="{0F2BBFD4-DE2B-6498-C196-493B935CB19E}"/>
              </a:ext>
            </a:extLst>
          </p:cNvPr>
          <p:cNvSpPr>
            <a:spLocks noGrp="1"/>
          </p:cNvSpPr>
          <p:nvPr>
            <p:ph idx="1"/>
          </p:nvPr>
        </p:nvSpPr>
        <p:spPr/>
        <p:txBody>
          <a:bodyPr/>
          <a:lstStyle/>
          <a:p>
            <a:r>
              <a:rPr lang="fr-FR" dirty="0"/>
              <a:t>La planète peut nourrir rien qu’avec ce qu’elle produisait en 2013 en végétaux, 2,33 fois la population actuelle.</a:t>
            </a:r>
          </a:p>
        </p:txBody>
      </p:sp>
      <p:sp>
        <p:nvSpPr>
          <p:cNvPr id="4" name="Espace réservé du numéro de diapositive 3">
            <a:extLst>
              <a:ext uri="{FF2B5EF4-FFF2-40B4-BE49-F238E27FC236}">
                <a16:creationId xmlns:a16="http://schemas.microsoft.com/office/drawing/2014/main" id="{5C78CB62-07D5-FA95-1AAC-C79B14059EA1}"/>
              </a:ext>
            </a:extLst>
          </p:cNvPr>
          <p:cNvSpPr>
            <a:spLocks noGrp="1"/>
          </p:cNvSpPr>
          <p:nvPr>
            <p:ph type="sldNum" sz="quarter" idx="12"/>
          </p:nvPr>
        </p:nvSpPr>
        <p:spPr/>
        <p:txBody>
          <a:bodyPr/>
          <a:lstStyle/>
          <a:p>
            <a:pPr rtl="0"/>
            <a:fld id="{D8DA9DAA-006C-4F4B-980E-E3DF019B24E2}" type="slidenum">
              <a:rPr lang="fr-FR" noProof="0" smtClean="0"/>
              <a:t>14</a:t>
            </a:fld>
            <a:endParaRPr lang="fr-FR" noProof="0"/>
          </a:p>
        </p:txBody>
      </p:sp>
      <p:pic>
        <p:nvPicPr>
          <p:cNvPr id="6" name="Image 5">
            <a:extLst>
              <a:ext uri="{FF2B5EF4-FFF2-40B4-BE49-F238E27FC236}">
                <a16:creationId xmlns:a16="http://schemas.microsoft.com/office/drawing/2014/main" id="{33B7F875-4BFF-5010-9680-35F47F4074FC}"/>
              </a:ext>
            </a:extLst>
          </p:cNvPr>
          <p:cNvPicPr>
            <a:picLocks noChangeAspect="1"/>
          </p:cNvPicPr>
          <p:nvPr/>
        </p:nvPicPr>
        <p:blipFill>
          <a:blip r:embed="rId2"/>
          <a:stretch>
            <a:fillRect/>
          </a:stretch>
        </p:blipFill>
        <p:spPr>
          <a:xfrm>
            <a:off x="2530929" y="3005445"/>
            <a:ext cx="7530873" cy="3852555"/>
          </a:xfrm>
          <a:prstGeom prst="rect">
            <a:avLst/>
          </a:prstGeom>
        </p:spPr>
      </p:pic>
    </p:spTree>
    <p:extLst>
      <p:ext uri="{BB962C8B-B14F-4D97-AF65-F5344CB8AC3E}">
        <p14:creationId xmlns:p14="http://schemas.microsoft.com/office/powerpoint/2010/main" val="2823128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F2FB0B-15EC-453B-BC9B-69AD35DDCEA3}"/>
              </a:ext>
            </a:extLst>
          </p:cNvPr>
          <p:cNvSpPr>
            <a:spLocks noGrp="1"/>
          </p:cNvSpPr>
          <p:nvPr>
            <p:ph type="ctrTitle"/>
          </p:nvPr>
        </p:nvSpPr>
        <p:spPr/>
        <p:txBody>
          <a:bodyPr rtlCol="0">
            <a:normAutofit fontScale="90000"/>
          </a:bodyPr>
          <a:lstStyle/>
          <a:p>
            <a:r>
              <a:rPr lang="fr-FR" sz="6000" dirty="0">
                <a:solidFill>
                  <a:schemeClr val="bg1"/>
                </a:solidFill>
              </a:rPr>
              <a:t>Distribution de la malnutrition dans le monde   </a:t>
            </a:r>
            <a:endParaRPr lang="fr-FR" dirty="0"/>
          </a:p>
        </p:txBody>
      </p:sp>
      <p:sp>
        <p:nvSpPr>
          <p:cNvPr id="5" name="Sous-titre 4">
            <a:extLst>
              <a:ext uri="{FF2B5EF4-FFF2-40B4-BE49-F238E27FC236}">
                <a16:creationId xmlns:a16="http://schemas.microsoft.com/office/drawing/2014/main" id="{2B3A98E0-45F5-8B19-C1B1-E1E5C00E6415}"/>
              </a:ext>
            </a:extLst>
          </p:cNvPr>
          <p:cNvSpPr>
            <a:spLocks noGrp="1"/>
          </p:cNvSpPr>
          <p:nvPr>
            <p:ph type="subTitle" idx="1"/>
          </p:nvPr>
        </p:nvSpPr>
        <p:spPr/>
        <p:txBody>
          <a:bodyPr/>
          <a:lstStyle/>
          <a:p>
            <a:endParaRPr lang="fr-FR" dirty="0"/>
          </a:p>
        </p:txBody>
      </p:sp>
    </p:spTree>
    <p:extLst>
      <p:ext uri="{BB962C8B-B14F-4D97-AF65-F5344CB8AC3E}">
        <p14:creationId xmlns:p14="http://schemas.microsoft.com/office/powerpoint/2010/main" val="1830353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55E27C7C-4B68-4BBC-BF36-8959D8493E4A}"/>
              </a:ext>
            </a:extLst>
          </p:cNvPr>
          <p:cNvSpPr>
            <a:spLocks noGrp="1"/>
          </p:cNvSpPr>
          <p:nvPr>
            <p:ph type="title"/>
          </p:nvPr>
        </p:nvSpPr>
        <p:spPr/>
        <p:txBody>
          <a:bodyPr rtlCol="0">
            <a:normAutofit fontScale="90000"/>
          </a:bodyPr>
          <a:lstStyle/>
          <a:p>
            <a:pPr rtl="0"/>
            <a:r>
              <a:rPr lang="fr-FR" sz="5400" dirty="0"/>
              <a:t>% de malnutrition par zones géographiques</a:t>
            </a:r>
          </a:p>
        </p:txBody>
      </p:sp>
      <p:sp>
        <p:nvSpPr>
          <p:cNvPr id="9" name="Espace réservé du numéro de diapositive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fr-FR" b="1" cap="all" spc="100" smtClean="0">
                <a:solidFill>
                  <a:schemeClr val="accent2"/>
                </a:solidFill>
              </a:rPr>
              <a:t>16</a:t>
            </a:fld>
            <a:endParaRPr lang="fr-FR" b="1" cap="all" spc="100" dirty="0">
              <a:solidFill>
                <a:schemeClr val="accent2"/>
              </a:solidFill>
            </a:endParaRPr>
          </a:p>
        </p:txBody>
      </p:sp>
      <p:pic>
        <p:nvPicPr>
          <p:cNvPr id="5" name="Espace réservé du contenu 4">
            <a:extLst>
              <a:ext uri="{FF2B5EF4-FFF2-40B4-BE49-F238E27FC236}">
                <a16:creationId xmlns:a16="http://schemas.microsoft.com/office/drawing/2014/main" id="{F7C61D0B-9732-628F-675F-90EFA7909433}"/>
              </a:ext>
            </a:extLst>
          </p:cNvPr>
          <p:cNvPicPr>
            <a:picLocks noGrp="1" noChangeAspect="1"/>
          </p:cNvPicPr>
          <p:nvPr>
            <p:ph idx="1"/>
          </p:nvPr>
        </p:nvPicPr>
        <p:blipFill>
          <a:blip r:embed="rId3"/>
          <a:stretch>
            <a:fillRect/>
          </a:stretch>
        </p:blipFill>
        <p:spPr>
          <a:xfrm>
            <a:off x="2995612" y="2258219"/>
            <a:ext cx="6200775" cy="3486150"/>
          </a:xfrm>
        </p:spPr>
      </p:pic>
    </p:spTree>
    <p:extLst>
      <p:ext uri="{BB962C8B-B14F-4D97-AF65-F5344CB8AC3E}">
        <p14:creationId xmlns:p14="http://schemas.microsoft.com/office/powerpoint/2010/main" val="2749710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55E27C7C-4B68-4BBC-BF36-8959D8493E4A}"/>
              </a:ext>
            </a:extLst>
          </p:cNvPr>
          <p:cNvSpPr>
            <a:spLocks noGrp="1"/>
          </p:cNvSpPr>
          <p:nvPr>
            <p:ph type="title"/>
          </p:nvPr>
        </p:nvSpPr>
        <p:spPr/>
        <p:txBody>
          <a:bodyPr rtlCol="0">
            <a:normAutofit fontScale="90000"/>
          </a:bodyPr>
          <a:lstStyle/>
          <a:p>
            <a:pPr rtl="0"/>
            <a:r>
              <a:rPr lang="fr-FR" dirty="0"/>
              <a:t>Répartition </a:t>
            </a:r>
            <a:r>
              <a:rPr lang="fr-FR" sz="5400" dirty="0"/>
              <a:t>de la malnutrition par zones géographiques et par pays.</a:t>
            </a:r>
          </a:p>
        </p:txBody>
      </p:sp>
      <p:sp>
        <p:nvSpPr>
          <p:cNvPr id="9" name="Espace réservé du numéro de diapositive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fr-FR" b="1" cap="all" spc="100" smtClean="0">
                <a:solidFill>
                  <a:schemeClr val="accent2"/>
                </a:solidFill>
              </a:rPr>
              <a:t>17</a:t>
            </a:fld>
            <a:endParaRPr lang="fr-FR" b="1" cap="all" spc="100" dirty="0">
              <a:solidFill>
                <a:schemeClr val="accent2"/>
              </a:solidFill>
            </a:endParaRPr>
          </a:p>
        </p:txBody>
      </p:sp>
      <p:pic>
        <p:nvPicPr>
          <p:cNvPr id="3" name="Image 2">
            <a:extLst>
              <a:ext uri="{FF2B5EF4-FFF2-40B4-BE49-F238E27FC236}">
                <a16:creationId xmlns:a16="http://schemas.microsoft.com/office/drawing/2014/main" id="{DD89438F-EBEB-4D4E-E94F-485395A0FE25}"/>
              </a:ext>
            </a:extLst>
          </p:cNvPr>
          <p:cNvPicPr>
            <a:picLocks noChangeAspect="1"/>
          </p:cNvPicPr>
          <p:nvPr/>
        </p:nvPicPr>
        <p:blipFill>
          <a:blip r:embed="rId3"/>
          <a:stretch>
            <a:fillRect/>
          </a:stretch>
        </p:blipFill>
        <p:spPr>
          <a:xfrm>
            <a:off x="1237764" y="1690688"/>
            <a:ext cx="7305870" cy="5006807"/>
          </a:xfrm>
          <a:prstGeom prst="rect">
            <a:avLst/>
          </a:prstGeom>
        </p:spPr>
      </p:pic>
      <p:pic>
        <p:nvPicPr>
          <p:cNvPr id="10" name="Image 9">
            <a:extLst>
              <a:ext uri="{FF2B5EF4-FFF2-40B4-BE49-F238E27FC236}">
                <a16:creationId xmlns:a16="http://schemas.microsoft.com/office/drawing/2014/main" id="{0483D931-49BA-382F-89E4-A02172E5B985}"/>
              </a:ext>
            </a:extLst>
          </p:cNvPr>
          <p:cNvPicPr>
            <a:picLocks noChangeAspect="1"/>
          </p:cNvPicPr>
          <p:nvPr/>
        </p:nvPicPr>
        <p:blipFill>
          <a:blip r:embed="rId4"/>
          <a:stretch>
            <a:fillRect/>
          </a:stretch>
        </p:blipFill>
        <p:spPr>
          <a:xfrm>
            <a:off x="5644212" y="2766008"/>
            <a:ext cx="5413372" cy="2789658"/>
          </a:xfrm>
          <a:prstGeom prst="rect">
            <a:avLst/>
          </a:prstGeom>
        </p:spPr>
      </p:pic>
      <p:pic>
        <p:nvPicPr>
          <p:cNvPr id="12" name="Image 11">
            <a:extLst>
              <a:ext uri="{FF2B5EF4-FFF2-40B4-BE49-F238E27FC236}">
                <a16:creationId xmlns:a16="http://schemas.microsoft.com/office/drawing/2014/main" id="{604221F9-9B81-2CEF-90EF-D3EC86D77F83}"/>
              </a:ext>
            </a:extLst>
          </p:cNvPr>
          <p:cNvPicPr>
            <a:picLocks noChangeAspect="1"/>
          </p:cNvPicPr>
          <p:nvPr/>
        </p:nvPicPr>
        <p:blipFill>
          <a:blip r:embed="rId5"/>
          <a:stretch>
            <a:fillRect/>
          </a:stretch>
        </p:blipFill>
        <p:spPr>
          <a:xfrm>
            <a:off x="3520137" y="3905210"/>
            <a:ext cx="2124075" cy="2209800"/>
          </a:xfrm>
          <a:prstGeom prst="rect">
            <a:avLst/>
          </a:prstGeom>
        </p:spPr>
      </p:pic>
    </p:spTree>
    <p:extLst>
      <p:ext uri="{BB962C8B-B14F-4D97-AF65-F5344CB8AC3E}">
        <p14:creationId xmlns:p14="http://schemas.microsoft.com/office/powerpoint/2010/main" val="3147012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55E27C7C-4B68-4BBC-BF36-8959D8493E4A}"/>
              </a:ext>
            </a:extLst>
          </p:cNvPr>
          <p:cNvSpPr>
            <a:spLocks noGrp="1"/>
          </p:cNvSpPr>
          <p:nvPr>
            <p:ph type="title"/>
          </p:nvPr>
        </p:nvSpPr>
        <p:spPr/>
        <p:txBody>
          <a:bodyPr rtlCol="0">
            <a:normAutofit fontScale="90000"/>
          </a:bodyPr>
          <a:lstStyle/>
          <a:p>
            <a:pPr rtl="0"/>
            <a:r>
              <a:rPr lang="fr-FR" dirty="0"/>
              <a:t>Répartition </a:t>
            </a:r>
            <a:r>
              <a:rPr lang="fr-FR" sz="5400" dirty="0"/>
              <a:t>de la malnutrition par zones géographiques et par pays.</a:t>
            </a:r>
          </a:p>
        </p:txBody>
      </p:sp>
      <p:sp>
        <p:nvSpPr>
          <p:cNvPr id="9" name="Espace réservé du numéro de diapositive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fr-FR" b="1" cap="all" spc="100" smtClean="0">
                <a:solidFill>
                  <a:schemeClr val="accent2"/>
                </a:solidFill>
              </a:rPr>
              <a:t>18</a:t>
            </a:fld>
            <a:endParaRPr lang="fr-FR" b="1" cap="all" spc="100" dirty="0">
              <a:solidFill>
                <a:schemeClr val="accent2"/>
              </a:solidFill>
            </a:endParaRPr>
          </a:p>
        </p:txBody>
      </p:sp>
      <p:pic>
        <p:nvPicPr>
          <p:cNvPr id="3" name="Image 2">
            <a:extLst>
              <a:ext uri="{FF2B5EF4-FFF2-40B4-BE49-F238E27FC236}">
                <a16:creationId xmlns:a16="http://schemas.microsoft.com/office/drawing/2014/main" id="{DD89438F-EBEB-4D4E-E94F-485395A0FE25}"/>
              </a:ext>
            </a:extLst>
          </p:cNvPr>
          <p:cNvPicPr>
            <a:picLocks noChangeAspect="1"/>
          </p:cNvPicPr>
          <p:nvPr/>
        </p:nvPicPr>
        <p:blipFill>
          <a:blip r:embed="rId3"/>
          <a:stretch>
            <a:fillRect/>
          </a:stretch>
        </p:blipFill>
        <p:spPr>
          <a:xfrm>
            <a:off x="1237764" y="1690688"/>
            <a:ext cx="7305870" cy="5006807"/>
          </a:xfrm>
          <a:prstGeom prst="rect">
            <a:avLst/>
          </a:prstGeom>
        </p:spPr>
      </p:pic>
      <p:pic>
        <p:nvPicPr>
          <p:cNvPr id="10" name="Image 9">
            <a:extLst>
              <a:ext uri="{FF2B5EF4-FFF2-40B4-BE49-F238E27FC236}">
                <a16:creationId xmlns:a16="http://schemas.microsoft.com/office/drawing/2014/main" id="{0483D931-49BA-382F-89E4-A02172E5B985}"/>
              </a:ext>
            </a:extLst>
          </p:cNvPr>
          <p:cNvPicPr>
            <a:picLocks noChangeAspect="1"/>
          </p:cNvPicPr>
          <p:nvPr/>
        </p:nvPicPr>
        <p:blipFill>
          <a:blip r:embed="rId4"/>
          <a:stretch>
            <a:fillRect/>
          </a:stretch>
        </p:blipFill>
        <p:spPr>
          <a:xfrm>
            <a:off x="5644212" y="2766008"/>
            <a:ext cx="5413372" cy="2789658"/>
          </a:xfrm>
          <a:prstGeom prst="rect">
            <a:avLst/>
          </a:prstGeom>
        </p:spPr>
      </p:pic>
      <p:pic>
        <p:nvPicPr>
          <p:cNvPr id="12" name="Image 11">
            <a:extLst>
              <a:ext uri="{FF2B5EF4-FFF2-40B4-BE49-F238E27FC236}">
                <a16:creationId xmlns:a16="http://schemas.microsoft.com/office/drawing/2014/main" id="{604221F9-9B81-2CEF-90EF-D3EC86D77F83}"/>
              </a:ext>
            </a:extLst>
          </p:cNvPr>
          <p:cNvPicPr>
            <a:picLocks noChangeAspect="1"/>
          </p:cNvPicPr>
          <p:nvPr/>
        </p:nvPicPr>
        <p:blipFill>
          <a:blip r:embed="rId5"/>
          <a:stretch>
            <a:fillRect/>
          </a:stretch>
        </p:blipFill>
        <p:spPr>
          <a:xfrm>
            <a:off x="3520137" y="3905210"/>
            <a:ext cx="2124075" cy="2209800"/>
          </a:xfrm>
          <a:prstGeom prst="rect">
            <a:avLst/>
          </a:prstGeom>
        </p:spPr>
      </p:pic>
      <p:sp>
        <p:nvSpPr>
          <p:cNvPr id="5" name="ZoneTexte 4">
            <a:extLst>
              <a:ext uri="{FF2B5EF4-FFF2-40B4-BE49-F238E27FC236}">
                <a16:creationId xmlns:a16="http://schemas.microsoft.com/office/drawing/2014/main" id="{D848A955-365C-896D-C45E-8C2D505B0F8F}"/>
              </a:ext>
            </a:extLst>
          </p:cNvPr>
          <p:cNvSpPr txBox="1"/>
          <p:nvPr/>
        </p:nvSpPr>
        <p:spPr>
          <a:xfrm>
            <a:off x="5644212" y="2762930"/>
            <a:ext cx="6097554" cy="3046988"/>
          </a:xfrm>
          <a:prstGeom prst="rect">
            <a:avLst/>
          </a:prstGeom>
          <a:solidFill>
            <a:schemeClr val="bg1">
              <a:lumMod val="75000"/>
            </a:schemeClr>
          </a:solidFill>
        </p:spPr>
        <p:txBody>
          <a:bodyPr wrap="square">
            <a:spAutoFit/>
          </a:bodyPr>
          <a:lstStyle/>
          <a:p>
            <a:pPr marL="285750" indent="-285750">
              <a:buFont typeface="Arial" panose="020B0604020202020204" pitchFamily="34" charset="0"/>
              <a:buChar char="•"/>
            </a:pPr>
            <a:r>
              <a:rPr lang="fr-FR" sz="2400" b="0" i="0" dirty="0">
                <a:effectLst/>
                <a:latin typeface="-apple-system"/>
              </a:rPr>
              <a:t>les pays Africains en </a:t>
            </a:r>
            <a:r>
              <a:rPr lang="fr-FR" sz="2400" b="1" i="0" dirty="0">
                <a:solidFill>
                  <a:schemeClr val="accent2"/>
                </a:solidFill>
                <a:effectLst/>
                <a:latin typeface="-apple-system"/>
              </a:rPr>
              <a:t>stress nutritionnel</a:t>
            </a:r>
            <a:r>
              <a:rPr lang="fr-FR" sz="2400" b="0" i="0" dirty="0">
                <a:effectLst/>
                <a:latin typeface="-apple-system"/>
              </a:rPr>
              <a:t>.</a:t>
            </a:r>
          </a:p>
          <a:p>
            <a:pPr marL="285750" indent="-285750">
              <a:buFont typeface="Arial" panose="020B0604020202020204" pitchFamily="34" charset="0"/>
              <a:buChar char="•"/>
            </a:pPr>
            <a:r>
              <a:rPr lang="fr-FR" sz="2400" b="0" i="0" dirty="0">
                <a:effectLst/>
                <a:latin typeface="-apple-system"/>
              </a:rPr>
              <a:t>l'Europe. L'</a:t>
            </a:r>
            <a:r>
              <a:rPr lang="fr-FR" sz="2400" b="0" i="0" dirty="0" err="1">
                <a:effectLst/>
                <a:latin typeface="-apple-system"/>
              </a:rPr>
              <a:t>Oceanie</a:t>
            </a:r>
            <a:r>
              <a:rPr lang="fr-FR" sz="2400" b="0" i="0" dirty="0">
                <a:effectLst/>
                <a:latin typeface="-apple-system"/>
              </a:rPr>
              <a:t> sont </a:t>
            </a:r>
            <a:r>
              <a:rPr lang="fr-FR" sz="2400" b="1" i="0" dirty="0">
                <a:solidFill>
                  <a:schemeClr val="accent2"/>
                </a:solidFill>
                <a:effectLst/>
                <a:latin typeface="-apple-system"/>
              </a:rPr>
              <a:t>très peut concernés</a:t>
            </a:r>
          </a:p>
          <a:p>
            <a:pPr marL="285750" indent="-285750">
              <a:buFont typeface="Arial" panose="020B0604020202020204" pitchFamily="34" charset="0"/>
              <a:buChar char="•"/>
            </a:pPr>
            <a:r>
              <a:rPr lang="fr-FR" sz="2400" b="0" i="0" dirty="0">
                <a:effectLst/>
                <a:latin typeface="-apple-system"/>
              </a:rPr>
              <a:t>L'Amérique et </a:t>
            </a:r>
            <a:r>
              <a:rPr lang="fr-FR" sz="2400" b="0" i="0" dirty="0" err="1">
                <a:effectLst/>
                <a:latin typeface="-apple-system"/>
              </a:rPr>
              <a:t>l'asie</a:t>
            </a:r>
            <a:r>
              <a:rPr lang="fr-FR" sz="2400" b="0" i="0" dirty="0">
                <a:effectLst/>
                <a:latin typeface="-apple-system"/>
              </a:rPr>
              <a:t> occupent un </a:t>
            </a:r>
            <a:r>
              <a:rPr lang="fr-FR" sz="2400" b="1" i="0" dirty="0">
                <a:solidFill>
                  <a:schemeClr val="accent2"/>
                </a:solidFill>
                <a:effectLst/>
                <a:latin typeface="-apple-system"/>
              </a:rPr>
              <a:t>large </a:t>
            </a:r>
            <a:r>
              <a:rPr lang="fr-FR" sz="2400" b="1" i="0" dirty="0" err="1">
                <a:solidFill>
                  <a:schemeClr val="accent2"/>
                </a:solidFill>
                <a:effectLst/>
                <a:latin typeface="-apple-system"/>
              </a:rPr>
              <a:t>spèctre</a:t>
            </a:r>
            <a:r>
              <a:rPr lang="fr-FR" sz="2400" b="1" i="0" dirty="0">
                <a:solidFill>
                  <a:schemeClr val="accent2"/>
                </a:solidFill>
                <a:effectLst/>
                <a:latin typeface="-apple-system"/>
              </a:rPr>
              <a:t> allant d'une situation critique </a:t>
            </a:r>
            <a:r>
              <a:rPr lang="fr-FR" sz="2400" b="0" i="0" dirty="0">
                <a:effectLst/>
                <a:latin typeface="-apple-system"/>
              </a:rPr>
              <a:t>pour </a:t>
            </a:r>
            <a:r>
              <a:rPr lang="fr-FR" sz="2400" b="0" i="0" dirty="0" err="1">
                <a:effectLst/>
                <a:latin typeface="-apple-system"/>
              </a:rPr>
              <a:t>Haiti</a:t>
            </a:r>
            <a:r>
              <a:rPr lang="fr-FR" sz="2400" b="0" i="0" dirty="0">
                <a:effectLst/>
                <a:latin typeface="-apple-system"/>
              </a:rPr>
              <a:t> (17.3%) ou la Corée du Nord (14.5%) </a:t>
            </a:r>
            <a:r>
              <a:rPr lang="fr-FR" sz="2400" b="1" i="0" dirty="0">
                <a:solidFill>
                  <a:schemeClr val="accent2"/>
                </a:solidFill>
                <a:effectLst/>
                <a:latin typeface="-apple-system"/>
              </a:rPr>
              <a:t>à une situation </a:t>
            </a:r>
            <a:r>
              <a:rPr lang="fr-FR" sz="2400" b="1" i="0" dirty="0" err="1">
                <a:solidFill>
                  <a:schemeClr val="accent2"/>
                </a:solidFill>
                <a:effectLst/>
                <a:latin typeface="-apple-system"/>
              </a:rPr>
              <a:t>tres</a:t>
            </a:r>
            <a:r>
              <a:rPr lang="fr-FR" sz="2400" b="1" i="0" dirty="0">
                <a:solidFill>
                  <a:schemeClr val="accent2"/>
                </a:solidFill>
                <a:effectLst/>
                <a:latin typeface="-apple-system"/>
              </a:rPr>
              <a:t> favorable</a:t>
            </a:r>
            <a:r>
              <a:rPr lang="fr-FR" sz="2400" b="0" i="0" dirty="0">
                <a:effectLst/>
                <a:latin typeface="-apple-system"/>
              </a:rPr>
              <a:t> pour le </a:t>
            </a:r>
            <a:r>
              <a:rPr lang="fr-FR" sz="2400" b="0" i="0" dirty="0" err="1">
                <a:effectLst/>
                <a:latin typeface="-apple-system"/>
              </a:rPr>
              <a:t>Bresil</a:t>
            </a:r>
            <a:r>
              <a:rPr lang="fr-FR" sz="2400" b="0" i="0" dirty="0">
                <a:effectLst/>
                <a:latin typeface="-apple-system"/>
              </a:rPr>
              <a:t> (0.85 %), les USA (0.82%), la </a:t>
            </a:r>
            <a:r>
              <a:rPr lang="fr-FR" sz="2400" b="0" i="0" dirty="0" err="1">
                <a:effectLst/>
                <a:latin typeface="-apple-system"/>
              </a:rPr>
              <a:t>Turkie</a:t>
            </a:r>
            <a:r>
              <a:rPr lang="fr-FR" sz="2400" b="0" i="0" dirty="0">
                <a:effectLst/>
                <a:latin typeface="-apple-system"/>
              </a:rPr>
              <a:t>(0.85%) ou le Japon (0.84%).</a:t>
            </a:r>
          </a:p>
        </p:txBody>
      </p:sp>
    </p:spTree>
    <p:extLst>
      <p:ext uri="{BB962C8B-B14F-4D97-AF65-F5344CB8AC3E}">
        <p14:creationId xmlns:p14="http://schemas.microsoft.com/office/powerpoint/2010/main" val="28061735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9FB28F-C9D7-439B-B863-44B4E851A0B0}"/>
              </a:ext>
            </a:extLst>
          </p:cNvPr>
          <p:cNvSpPr>
            <a:spLocks noGrp="1"/>
          </p:cNvSpPr>
          <p:nvPr>
            <p:ph type="ctrTitle"/>
          </p:nvPr>
        </p:nvSpPr>
        <p:spPr/>
        <p:txBody>
          <a:bodyPr rtlCol="0"/>
          <a:lstStyle/>
          <a:p>
            <a:pPr rtl="0"/>
            <a:r>
              <a:rPr lang="fr-FR"/>
              <a:t>Récapitulatif</a:t>
            </a:r>
          </a:p>
        </p:txBody>
      </p:sp>
      <p:sp>
        <p:nvSpPr>
          <p:cNvPr id="8" name="Sous-titre 7">
            <a:extLst>
              <a:ext uri="{FF2B5EF4-FFF2-40B4-BE49-F238E27FC236}">
                <a16:creationId xmlns:a16="http://schemas.microsoft.com/office/drawing/2014/main" id="{50061247-EA4F-4DFA-AFCE-648487762CF7}"/>
              </a:ext>
            </a:extLst>
          </p:cNvPr>
          <p:cNvSpPr>
            <a:spLocks noGrp="1"/>
          </p:cNvSpPr>
          <p:nvPr>
            <p:ph type="subTitle" idx="1"/>
          </p:nvPr>
        </p:nvSpPr>
        <p:spPr/>
        <p:txBody>
          <a:bodyPr rtlCol="0"/>
          <a:lstStyle/>
          <a:p>
            <a:pPr rtl="0"/>
            <a:r>
              <a:rPr lang="fr-FR" dirty="0"/>
              <a:t>La malnutrition est l’une des choses les plus inégalement réparties</a:t>
            </a:r>
          </a:p>
          <a:p>
            <a:pPr rtl="0"/>
            <a:r>
              <a:rPr lang="fr-FR" dirty="0"/>
              <a:t>Elle est très présente en Afrique mais dans une moindre mesure en Asie et en Amérique.</a:t>
            </a:r>
          </a:p>
          <a:p>
            <a:pPr rtl="0"/>
            <a:r>
              <a:rPr lang="fr-FR" dirty="0"/>
              <a:t>L’Europe et l’Asie reste pour leur part relativement épargnés.</a:t>
            </a:r>
          </a:p>
          <a:p>
            <a:pPr rtl="0"/>
            <a:r>
              <a:rPr lang="fr-FR" dirty="0"/>
              <a:t>La constatation est faite que notre terre à les moyens de nourrir l’humanité.</a:t>
            </a:r>
          </a:p>
        </p:txBody>
      </p:sp>
      <p:sp>
        <p:nvSpPr>
          <p:cNvPr id="23" name="Espace réservé du pied de page 22">
            <a:extLst>
              <a:ext uri="{FF2B5EF4-FFF2-40B4-BE49-F238E27FC236}">
                <a16:creationId xmlns:a16="http://schemas.microsoft.com/office/drawing/2014/main" id="{249ACE4E-0038-4BA2-8883-8C3F73B79C44}"/>
              </a:ext>
            </a:extLst>
          </p:cNvPr>
          <p:cNvSpPr>
            <a:spLocks noGrp="1"/>
          </p:cNvSpPr>
          <p:nvPr>
            <p:ph type="ftr" sz="quarter" idx="11"/>
          </p:nvPr>
        </p:nvSpPr>
        <p:spPr/>
        <p:txBody>
          <a:bodyPr rtlCol="0"/>
          <a:lstStyle/>
          <a:p>
            <a:pPr rtl="0"/>
            <a:r>
              <a:rPr lang="fr-FR" dirty="0">
                <a:latin typeface="+mn-lt"/>
              </a:rPr>
              <a:t>Projet </a:t>
            </a:r>
            <a:r>
              <a:rPr lang="fr-FR" dirty="0" err="1">
                <a:latin typeface="+mn-lt"/>
              </a:rPr>
              <a:t>FAo</a:t>
            </a:r>
            <a:endParaRPr lang="fr-FR" dirty="0"/>
          </a:p>
        </p:txBody>
      </p:sp>
      <p:sp>
        <p:nvSpPr>
          <p:cNvPr id="24" name="Espace réservé du numéro de diapositive 23">
            <a:extLst>
              <a:ext uri="{FF2B5EF4-FFF2-40B4-BE49-F238E27FC236}">
                <a16:creationId xmlns:a16="http://schemas.microsoft.com/office/drawing/2014/main" id="{9A686A52-7630-4675-B383-8C2AD252EC1F}"/>
              </a:ext>
            </a:extLst>
          </p:cNvPr>
          <p:cNvSpPr>
            <a:spLocks noGrp="1"/>
          </p:cNvSpPr>
          <p:nvPr>
            <p:ph type="sldNum" sz="quarter" idx="12"/>
          </p:nvPr>
        </p:nvSpPr>
        <p:spPr/>
        <p:txBody>
          <a:bodyPr rtlCol="0"/>
          <a:lstStyle/>
          <a:p>
            <a:pPr rtl="0"/>
            <a:fld id="{D8DA9DAA-006C-4F4B-980E-E3DF019B24E2}" type="slidenum">
              <a:rPr lang="fr-FR" smtClean="0"/>
              <a:pPr rtl="0"/>
              <a:t>19</a:t>
            </a:fld>
            <a:endParaRPr lang="fr-FR"/>
          </a:p>
        </p:txBody>
      </p:sp>
      <p:pic>
        <p:nvPicPr>
          <p:cNvPr id="4098" name="Picture 2">
            <a:extLst>
              <a:ext uri="{FF2B5EF4-FFF2-40B4-BE49-F238E27FC236}">
                <a16:creationId xmlns:a16="http://schemas.microsoft.com/office/drawing/2014/main" id="{6331D591-AF18-62D4-C8BE-0D039E169EA5}"/>
              </a:ext>
            </a:extLst>
          </p:cNvPr>
          <p:cNvPicPr>
            <a:picLocks noGrp="1" noChangeAspect="1" noChangeArrowheads="1"/>
          </p:cNvPicPr>
          <p:nvPr>
            <p:ph type="pic" sz="quarter" idx="13"/>
          </p:nvPr>
        </p:nvPicPr>
        <p:blipFill>
          <a:blip r:embed="rId3">
            <a:extLst>
              <a:ext uri="{28A0092B-C50C-407E-A947-70E740481C1C}">
                <a14:useLocalDpi xmlns:a14="http://schemas.microsoft.com/office/drawing/2010/main" val="0"/>
              </a:ext>
            </a:extLst>
          </a:blip>
          <a:srcRect l="7416" r="7416"/>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4C19A034-55C3-97D3-8959-A521494E3A90}"/>
              </a:ext>
            </a:extLst>
          </p:cNvPr>
          <p:cNvPicPr>
            <a:picLocks noGrp="1" noChangeAspect="1" noChangeArrowheads="1"/>
          </p:cNvPicPr>
          <p:nvPr>
            <p:ph type="pic" sz="quarter" idx="14"/>
          </p:nvPr>
        </p:nvPicPr>
        <p:blipFill>
          <a:blip r:embed="rId4">
            <a:extLst>
              <a:ext uri="{28A0092B-C50C-407E-A947-70E740481C1C}">
                <a14:useLocalDpi xmlns:a14="http://schemas.microsoft.com/office/drawing/2010/main" val="0"/>
              </a:ext>
            </a:extLst>
          </a:blip>
          <a:srcRect l="17238" r="17238"/>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3B2D32B9-634C-3FA9-D5A3-21CD4C2B5684}"/>
              </a:ext>
            </a:extLst>
          </p:cNvPr>
          <p:cNvPicPr>
            <a:picLocks noGrp="1" noChangeAspect="1" noChangeArrowheads="1"/>
          </p:cNvPicPr>
          <p:nvPr>
            <p:ph type="pic" sz="quarter" idx="15"/>
          </p:nvPr>
        </p:nvPicPr>
        <p:blipFill>
          <a:blip r:embed="rId5">
            <a:extLst>
              <a:ext uri="{28A0092B-C50C-407E-A947-70E740481C1C}">
                <a14:useLocalDpi xmlns:a14="http://schemas.microsoft.com/office/drawing/2010/main" val="0"/>
              </a:ext>
            </a:extLst>
          </a:blip>
          <a:srcRect l="19354" r="19354"/>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4772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1DDBBC93-70DF-4E4E-98E3-08124185AB18}"/>
              </a:ext>
            </a:extLst>
          </p:cNvPr>
          <p:cNvSpPr>
            <a:spLocks noGrp="1"/>
          </p:cNvSpPr>
          <p:nvPr>
            <p:ph type="title"/>
          </p:nvPr>
        </p:nvSpPr>
        <p:spPr/>
        <p:txBody>
          <a:bodyPr rtlCol="0"/>
          <a:lstStyle/>
          <a:p>
            <a:pPr rtl="0"/>
            <a:r>
              <a:rPr lang="fr-FR" dirty="0">
                <a:latin typeface="+mn-lt"/>
              </a:rPr>
              <a:t>Projet </a:t>
            </a:r>
            <a:r>
              <a:rPr lang="fr-FR" dirty="0" err="1">
                <a:latin typeface="+mn-lt"/>
              </a:rPr>
              <a:t>FAo</a:t>
            </a:r>
            <a:endParaRPr lang="fr-FR" dirty="0"/>
          </a:p>
        </p:txBody>
      </p:sp>
      <p:sp>
        <p:nvSpPr>
          <p:cNvPr id="4" name="Espace réservé du texte 3">
            <a:extLst>
              <a:ext uri="{FF2B5EF4-FFF2-40B4-BE49-F238E27FC236}">
                <a16:creationId xmlns:a16="http://schemas.microsoft.com/office/drawing/2014/main" id="{65DE74E9-AA78-46C1-845A-0B72FA8AF35E}"/>
              </a:ext>
            </a:extLst>
          </p:cNvPr>
          <p:cNvSpPr>
            <a:spLocks noGrp="1"/>
          </p:cNvSpPr>
          <p:nvPr>
            <p:ph type="body" sz="quarter" idx="13"/>
          </p:nvPr>
        </p:nvSpPr>
        <p:spPr/>
        <p:txBody>
          <a:bodyPr rtlCol="0"/>
          <a:lstStyle/>
          <a:p>
            <a:pPr algn="r" rtl="0"/>
            <a:r>
              <a:rPr lang="fr-FR" sz="1800" dirty="0">
                <a:solidFill>
                  <a:schemeClr val="bg1"/>
                </a:solidFill>
              </a:rPr>
              <a:t>Méthodologie </a:t>
            </a:r>
          </a:p>
          <a:p>
            <a:pPr algn="r" rtl="0"/>
            <a:r>
              <a:rPr lang="fr-FR" dirty="0"/>
              <a:t>Ré</a:t>
            </a:r>
            <a:r>
              <a:rPr lang="fr-FR" sz="1800" dirty="0">
                <a:solidFill>
                  <a:schemeClr val="bg1"/>
                </a:solidFill>
              </a:rPr>
              <a:t>sultats et interprétations de l’étude guidée</a:t>
            </a:r>
          </a:p>
          <a:p>
            <a:r>
              <a:rPr lang="fr-FR" sz="1800" dirty="0">
                <a:solidFill>
                  <a:schemeClr val="bg1"/>
                </a:solidFill>
              </a:rPr>
              <a:t>Distribution de la malnutrition dans le monde   </a:t>
            </a:r>
          </a:p>
          <a:p>
            <a:pPr algn="r" rtl="0"/>
            <a:r>
              <a:rPr lang="fr-FR" sz="1800" dirty="0">
                <a:solidFill>
                  <a:schemeClr val="bg1"/>
                </a:solidFill>
              </a:rPr>
              <a:t>Conclu</a:t>
            </a:r>
            <a:r>
              <a:rPr lang="fr-FR" dirty="0"/>
              <a:t>sion</a:t>
            </a:r>
            <a:endParaRPr lang="fr-FR" sz="1800" dirty="0">
              <a:solidFill>
                <a:schemeClr val="bg1"/>
              </a:solidFill>
            </a:endParaRPr>
          </a:p>
        </p:txBody>
      </p:sp>
      <p:sp>
        <p:nvSpPr>
          <p:cNvPr id="7" name="Espace réservé de la date 6">
            <a:extLst>
              <a:ext uri="{FF2B5EF4-FFF2-40B4-BE49-F238E27FC236}">
                <a16:creationId xmlns:a16="http://schemas.microsoft.com/office/drawing/2014/main" id="{05C25F72-F9A7-42F9-9720-0801ED77D4D1}"/>
              </a:ext>
            </a:extLst>
          </p:cNvPr>
          <p:cNvSpPr>
            <a:spLocks noGrp="1"/>
          </p:cNvSpPr>
          <p:nvPr>
            <p:ph type="dt" sz="half" idx="10"/>
          </p:nvPr>
        </p:nvSpPr>
        <p:spPr/>
        <p:txBody>
          <a:bodyPr rtlCol="0"/>
          <a:lstStyle/>
          <a:p>
            <a:pPr rtl="0"/>
            <a:r>
              <a:rPr lang="fr-FR" dirty="0"/>
              <a:t>13/01/2023</a:t>
            </a:r>
          </a:p>
        </p:txBody>
      </p:sp>
      <p:sp>
        <p:nvSpPr>
          <p:cNvPr id="8" name="Espace réservé du pied de page 7">
            <a:extLst>
              <a:ext uri="{FF2B5EF4-FFF2-40B4-BE49-F238E27FC236}">
                <a16:creationId xmlns:a16="http://schemas.microsoft.com/office/drawing/2014/main" id="{AEEDFC2F-FF0A-4EC9-A0BB-0AA2B1E6BA4A}"/>
              </a:ext>
            </a:extLst>
          </p:cNvPr>
          <p:cNvSpPr>
            <a:spLocks noGrp="1"/>
          </p:cNvSpPr>
          <p:nvPr>
            <p:ph type="ftr" sz="quarter" idx="11"/>
          </p:nvPr>
        </p:nvSpPr>
        <p:spPr/>
        <p:txBody>
          <a:bodyPr rtlCol="0"/>
          <a:lstStyle/>
          <a:p>
            <a:pPr rtl="0"/>
            <a:r>
              <a:rPr lang="fr-FR" dirty="0"/>
              <a:t>Projet FAO</a:t>
            </a:r>
          </a:p>
        </p:txBody>
      </p:sp>
      <p:sp>
        <p:nvSpPr>
          <p:cNvPr id="9" name="Espace réservé du numéro de diapositive 8">
            <a:extLst>
              <a:ext uri="{FF2B5EF4-FFF2-40B4-BE49-F238E27FC236}">
                <a16:creationId xmlns:a16="http://schemas.microsoft.com/office/drawing/2014/main" id="{6DCF8D89-56D9-4E2B-9838-07DFB6E9D2BB}"/>
              </a:ext>
            </a:extLst>
          </p:cNvPr>
          <p:cNvSpPr>
            <a:spLocks noGrp="1"/>
          </p:cNvSpPr>
          <p:nvPr>
            <p:ph type="sldNum" sz="quarter" idx="12"/>
          </p:nvPr>
        </p:nvSpPr>
        <p:spPr/>
        <p:txBody>
          <a:bodyPr rtlCol="0"/>
          <a:lstStyle/>
          <a:p>
            <a:pPr rtl="0"/>
            <a:fld id="{D8DA9DAA-006C-4F4B-980E-E3DF019B24E2}" type="slidenum">
              <a:rPr lang="fr-FR" smtClean="0"/>
              <a:pPr/>
              <a:t>2</a:t>
            </a:fld>
            <a:endParaRPr lang="fr-FR"/>
          </a:p>
        </p:txBody>
      </p:sp>
      <p:pic>
        <p:nvPicPr>
          <p:cNvPr id="12" name="Picture 2">
            <a:extLst>
              <a:ext uri="{FF2B5EF4-FFF2-40B4-BE49-F238E27FC236}">
                <a16:creationId xmlns:a16="http://schemas.microsoft.com/office/drawing/2014/main" id="{D83CD1C7-3A9F-3D40-2A97-D5EC24D13AE2}"/>
              </a:ext>
            </a:extLst>
          </p:cNvPr>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rcRect l="26744" r="26744"/>
          <a:stretch>
            <a:fillRect/>
          </a:stretch>
        </p:blipFill>
        <p:spPr bwMode="auto">
          <a:xfrm>
            <a:off x="1366838" y="2530475"/>
            <a:ext cx="3706812" cy="3706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3598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9FB28F-C9D7-439B-B863-44B4E851A0B0}"/>
              </a:ext>
            </a:extLst>
          </p:cNvPr>
          <p:cNvSpPr>
            <a:spLocks noGrp="1"/>
          </p:cNvSpPr>
          <p:nvPr>
            <p:ph type="ctrTitle"/>
          </p:nvPr>
        </p:nvSpPr>
        <p:spPr/>
        <p:txBody>
          <a:bodyPr rtlCol="0">
            <a:normAutofit fontScale="90000"/>
          </a:bodyPr>
          <a:lstStyle/>
          <a:p>
            <a:pPr rtl="0"/>
            <a:r>
              <a:rPr lang="fr-FR" dirty="0"/>
              <a:t>En conclusion</a:t>
            </a:r>
          </a:p>
        </p:txBody>
      </p:sp>
      <p:sp>
        <p:nvSpPr>
          <p:cNvPr id="8" name="Sous-titre 7">
            <a:extLst>
              <a:ext uri="{FF2B5EF4-FFF2-40B4-BE49-F238E27FC236}">
                <a16:creationId xmlns:a16="http://schemas.microsoft.com/office/drawing/2014/main" id="{50061247-EA4F-4DFA-AFCE-648487762CF7}"/>
              </a:ext>
            </a:extLst>
          </p:cNvPr>
          <p:cNvSpPr>
            <a:spLocks noGrp="1"/>
          </p:cNvSpPr>
          <p:nvPr>
            <p:ph type="subTitle" idx="1"/>
          </p:nvPr>
        </p:nvSpPr>
        <p:spPr/>
        <p:txBody>
          <a:bodyPr rtlCol="0">
            <a:normAutofit lnSpcReduction="10000"/>
          </a:bodyPr>
          <a:lstStyle/>
          <a:p>
            <a:pPr rtl="0"/>
            <a:r>
              <a:rPr lang="fr-FR" sz="3200" dirty="0"/>
              <a:t>La malnutrition n’est pas une </a:t>
            </a:r>
            <a:r>
              <a:rPr lang="fr-FR" sz="3200" b="1" dirty="0">
                <a:solidFill>
                  <a:schemeClr val="accent2"/>
                </a:solidFill>
              </a:rPr>
              <a:t>malédiction</a:t>
            </a:r>
            <a:r>
              <a:rPr lang="fr-FR" sz="3200" dirty="0"/>
              <a:t>, c’est un problème des sociétés à s’organiser, à générer la capacité de </a:t>
            </a:r>
            <a:r>
              <a:rPr lang="fr-FR" sz="3200" b="1" dirty="0">
                <a:solidFill>
                  <a:schemeClr val="accent2"/>
                </a:solidFill>
              </a:rPr>
              <a:t>distribuer équitablement </a:t>
            </a:r>
            <a:r>
              <a:rPr lang="fr-FR" sz="3200" dirty="0"/>
              <a:t>les ressources.</a:t>
            </a:r>
          </a:p>
        </p:txBody>
      </p:sp>
      <p:sp>
        <p:nvSpPr>
          <p:cNvPr id="23" name="Espace réservé du pied de page 22">
            <a:extLst>
              <a:ext uri="{FF2B5EF4-FFF2-40B4-BE49-F238E27FC236}">
                <a16:creationId xmlns:a16="http://schemas.microsoft.com/office/drawing/2014/main" id="{249ACE4E-0038-4BA2-8883-8C3F73B79C44}"/>
              </a:ext>
            </a:extLst>
          </p:cNvPr>
          <p:cNvSpPr>
            <a:spLocks noGrp="1"/>
          </p:cNvSpPr>
          <p:nvPr>
            <p:ph type="ftr" sz="quarter" idx="11"/>
          </p:nvPr>
        </p:nvSpPr>
        <p:spPr/>
        <p:txBody>
          <a:bodyPr rtlCol="0"/>
          <a:lstStyle/>
          <a:p>
            <a:pPr rtl="0"/>
            <a:r>
              <a:rPr lang="fr-FR" dirty="0">
                <a:latin typeface="+mn-lt"/>
              </a:rPr>
              <a:t>Projet </a:t>
            </a:r>
            <a:r>
              <a:rPr lang="fr-FR" dirty="0" err="1">
                <a:latin typeface="+mn-lt"/>
              </a:rPr>
              <a:t>FAo</a:t>
            </a:r>
            <a:endParaRPr lang="fr-FR" dirty="0"/>
          </a:p>
        </p:txBody>
      </p:sp>
      <p:sp>
        <p:nvSpPr>
          <p:cNvPr id="24" name="Espace réservé du numéro de diapositive 23">
            <a:extLst>
              <a:ext uri="{FF2B5EF4-FFF2-40B4-BE49-F238E27FC236}">
                <a16:creationId xmlns:a16="http://schemas.microsoft.com/office/drawing/2014/main" id="{9A686A52-7630-4675-B383-8C2AD252EC1F}"/>
              </a:ext>
            </a:extLst>
          </p:cNvPr>
          <p:cNvSpPr>
            <a:spLocks noGrp="1"/>
          </p:cNvSpPr>
          <p:nvPr>
            <p:ph type="sldNum" sz="quarter" idx="12"/>
          </p:nvPr>
        </p:nvSpPr>
        <p:spPr/>
        <p:txBody>
          <a:bodyPr rtlCol="0"/>
          <a:lstStyle/>
          <a:p>
            <a:pPr rtl="0"/>
            <a:fld id="{D8DA9DAA-006C-4F4B-980E-E3DF019B24E2}" type="slidenum">
              <a:rPr lang="fr-FR" smtClean="0"/>
              <a:pPr rtl="0"/>
              <a:t>20</a:t>
            </a:fld>
            <a:endParaRPr lang="fr-FR"/>
          </a:p>
        </p:txBody>
      </p:sp>
      <p:pic>
        <p:nvPicPr>
          <p:cNvPr id="4098" name="Picture 2">
            <a:extLst>
              <a:ext uri="{FF2B5EF4-FFF2-40B4-BE49-F238E27FC236}">
                <a16:creationId xmlns:a16="http://schemas.microsoft.com/office/drawing/2014/main" id="{6331D591-AF18-62D4-C8BE-0D039E169EA5}"/>
              </a:ext>
            </a:extLst>
          </p:cNvPr>
          <p:cNvPicPr>
            <a:picLocks noGrp="1" noChangeAspect="1" noChangeArrowheads="1"/>
          </p:cNvPicPr>
          <p:nvPr>
            <p:ph type="pic" sz="quarter" idx="13"/>
          </p:nvPr>
        </p:nvPicPr>
        <p:blipFill>
          <a:blip r:embed="rId3">
            <a:extLst>
              <a:ext uri="{28A0092B-C50C-407E-A947-70E740481C1C}">
                <a14:useLocalDpi xmlns:a14="http://schemas.microsoft.com/office/drawing/2010/main" val="0"/>
              </a:ext>
            </a:extLst>
          </a:blip>
          <a:srcRect l="7416" r="7416"/>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4C19A034-55C3-97D3-8959-A521494E3A90}"/>
              </a:ext>
            </a:extLst>
          </p:cNvPr>
          <p:cNvPicPr>
            <a:picLocks noGrp="1" noChangeAspect="1" noChangeArrowheads="1"/>
          </p:cNvPicPr>
          <p:nvPr>
            <p:ph type="pic" sz="quarter" idx="14"/>
          </p:nvPr>
        </p:nvPicPr>
        <p:blipFill>
          <a:blip r:embed="rId4">
            <a:extLst>
              <a:ext uri="{28A0092B-C50C-407E-A947-70E740481C1C}">
                <a14:useLocalDpi xmlns:a14="http://schemas.microsoft.com/office/drawing/2010/main" val="0"/>
              </a:ext>
            </a:extLst>
          </a:blip>
          <a:srcRect l="17238" r="17238"/>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3B2D32B9-634C-3FA9-D5A3-21CD4C2B5684}"/>
              </a:ext>
            </a:extLst>
          </p:cNvPr>
          <p:cNvPicPr>
            <a:picLocks noGrp="1" noChangeAspect="1" noChangeArrowheads="1"/>
          </p:cNvPicPr>
          <p:nvPr>
            <p:ph type="pic" sz="quarter" idx="15"/>
          </p:nvPr>
        </p:nvPicPr>
        <p:blipFill>
          <a:blip r:embed="rId5">
            <a:extLst>
              <a:ext uri="{28A0092B-C50C-407E-A947-70E740481C1C}">
                <a14:useLocalDpi xmlns:a14="http://schemas.microsoft.com/office/drawing/2010/main" val="0"/>
              </a:ext>
            </a:extLst>
          </a:blip>
          <a:srcRect l="19354" r="19354"/>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48086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Espace réservé de la date 21">
            <a:extLst>
              <a:ext uri="{FF2B5EF4-FFF2-40B4-BE49-F238E27FC236}">
                <a16:creationId xmlns:a16="http://schemas.microsoft.com/office/drawing/2014/main" id="{692474E6-3035-46B8-9C05-9B4204E8ED39}"/>
              </a:ext>
            </a:extLst>
          </p:cNvPr>
          <p:cNvSpPr>
            <a:spLocks noGrp="1"/>
          </p:cNvSpPr>
          <p:nvPr>
            <p:ph type="dt" sz="half" idx="10"/>
          </p:nvPr>
        </p:nvSpPr>
        <p:spPr/>
        <p:txBody>
          <a:bodyPr rtlCol="0"/>
          <a:lstStyle/>
          <a:p>
            <a:pPr rtl="0"/>
            <a:r>
              <a:rPr lang="fr-FR"/>
              <a:t>03/09/20XX</a:t>
            </a:r>
          </a:p>
        </p:txBody>
      </p:sp>
      <p:sp>
        <p:nvSpPr>
          <p:cNvPr id="24" name="Espace réservé du numéro de diapositive 23">
            <a:extLst>
              <a:ext uri="{FF2B5EF4-FFF2-40B4-BE49-F238E27FC236}">
                <a16:creationId xmlns:a16="http://schemas.microsoft.com/office/drawing/2014/main" id="{5D838446-B95D-4AB7-B8CA-D5804BB79A11}"/>
              </a:ext>
            </a:extLst>
          </p:cNvPr>
          <p:cNvSpPr>
            <a:spLocks noGrp="1"/>
          </p:cNvSpPr>
          <p:nvPr>
            <p:ph type="sldNum" sz="quarter" idx="12"/>
          </p:nvPr>
        </p:nvSpPr>
        <p:spPr/>
        <p:txBody>
          <a:bodyPr rtlCol="0"/>
          <a:lstStyle/>
          <a:p>
            <a:pPr rtl="0"/>
            <a:fld id="{D8DA9DAA-006C-4F4B-980E-E3DF019B24E2}" type="slidenum">
              <a:rPr lang="fr-FR" smtClean="0"/>
              <a:pPr rtl="0"/>
              <a:t>21</a:t>
            </a:fld>
            <a:endParaRPr lang="fr-FR"/>
          </a:p>
        </p:txBody>
      </p:sp>
      <p:sp>
        <p:nvSpPr>
          <p:cNvPr id="23" name="Espace réservé du pied de page 22">
            <a:extLst>
              <a:ext uri="{FF2B5EF4-FFF2-40B4-BE49-F238E27FC236}">
                <a16:creationId xmlns:a16="http://schemas.microsoft.com/office/drawing/2014/main" id="{DE8D546E-0F46-4CC0-B2B1-8B2430D00C0C}"/>
              </a:ext>
            </a:extLst>
          </p:cNvPr>
          <p:cNvSpPr>
            <a:spLocks noGrp="1"/>
          </p:cNvSpPr>
          <p:nvPr>
            <p:ph type="ftr" sz="quarter" idx="11"/>
          </p:nvPr>
        </p:nvSpPr>
        <p:spPr/>
        <p:txBody>
          <a:bodyPr rtlCol="0"/>
          <a:lstStyle/>
          <a:p>
            <a:pPr rtl="0"/>
            <a:r>
              <a:rPr lang="fr-FR"/>
              <a:t>Titre de la présentation</a:t>
            </a:r>
          </a:p>
        </p:txBody>
      </p:sp>
      <p:sp>
        <p:nvSpPr>
          <p:cNvPr id="6" name="Titre 5">
            <a:extLst>
              <a:ext uri="{FF2B5EF4-FFF2-40B4-BE49-F238E27FC236}">
                <a16:creationId xmlns:a16="http://schemas.microsoft.com/office/drawing/2014/main" id="{FF777B66-94CB-491C-AC6B-BDAC98E21D57}"/>
              </a:ext>
            </a:extLst>
          </p:cNvPr>
          <p:cNvSpPr>
            <a:spLocks noGrp="1"/>
          </p:cNvSpPr>
          <p:nvPr>
            <p:ph type="title"/>
          </p:nvPr>
        </p:nvSpPr>
        <p:spPr/>
        <p:txBody>
          <a:bodyPr rtlCol="0"/>
          <a:lstStyle/>
          <a:p>
            <a:pPr rtl="0"/>
            <a:r>
              <a:rPr lang="fr-FR"/>
              <a:t>Merci</a:t>
            </a:r>
          </a:p>
        </p:txBody>
      </p:sp>
      <p:pic>
        <p:nvPicPr>
          <p:cNvPr id="14" name="Picture 6">
            <a:extLst>
              <a:ext uri="{FF2B5EF4-FFF2-40B4-BE49-F238E27FC236}">
                <a16:creationId xmlns:a16="http://schemas.microsoft.com/office/drawing/2014/main" id="{56F969FD-701D-A6E2-8692-241B1335ECB6}"/>
              </a:ext>
            </a:extLst>
          </p:cNvPr>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rcRect l="16598" r="16598"/>
          <a:stretch>
            <a:fillRect/>
          </a:stretch>
        </p:blipFill>
        <p:spPr bwMode="auto">
          <a:xfrm>
            <a:off x="1776413" y="407988"/>
            <a:ext cx="1952625" cy="195103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a:extLst>
              <a:ext uri="{FF2B5EF4-FFF2-40B4-BE49-F238E27FC236}">
                <a16:creationId xmlns:a16="http://schemas.microsoft.com/office/drawing/2014/main" id="{0762CD31-6295-AD05-171A-163D919FEC62}"/>
              </a:ext>
            </a:extLst>
          </p:cNvPr>
          <p:cNvPicPr>
            <a:picLocks noGrp="1" noChangeAspect="1" noChangeArrowheads="1"/>
          </p:cNvPicPr>
          <p:nvPr>
            <p:ph type="pic" sz="quarter" idx="15"/>
          </p:nvPr>
        </p:nvPicPr>
        <p:blipFill>
          <a:blip r:embed="rId4">
            <a:extLst>
              <a:ext uri="{28A0092B-C50C-407E-A947-70E740481C1C}">
                <a14:useLocalDpi xmlns:a14="http://schemas.microsoft.com/office/drawing/2010/main" val="0"/>
              </a:ext>
            </a:extLst>
          </a:blip>
          <a:srcRect l="18582" r="18582"/>
          <a:stretch>
            <a:fillRect/>
          </a:stretch>
        </p:blipFill>
        <p:spPr bwMode="auto">
          <a:xfrm>
            <a:off x="3529013" y="1973263"/>
            <a:ext cx="2289175" cy="22733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E28531EC-1D94-6D06-E68A-35C0ED708667}"/>
              </a:ext>
            </a:extLst>
          </p:cNvPr>
          <p:cNvPicPr>
            <a:picLocks noGrp="1" noChangeAspect="1" noChangeArrowheads="1"/>
          </p:cNvPicPr>
          <p:nvPr>
            <p:ph type="pic" sz="quarter" idx="17"/>
          </p:nvPr>
        </p:nvPicPr>
        <p:blipFill>
          <a:blip r:embed="rId5">
            <a:extLst>
              <a:ext uri="{28A0092B-C50C-407E-A947-70E740481C1C}">
                <a14:useLocalDpi xmlns:a14="http://schemas.microsoft.com/office/drawing/2010/main" val="0"/>
              </a:ext>
            </a:extLst>
          </a:blip>
          <a:srcRect l="18420" r="18420"/>
          <a:stretch>
            <a:fillRect/>
          </a:stretch>
        </p:blipFill>
        <p:spPr bwMode="auto">
          <a:xfrm>
            <a:off x="1092200" y="4019550"/>
            <a:ext cx="3854450" cy="2838450"/>
          </a:xfrm>
          <a:prstGeom prst="rect">
            <a:avLst/>
          </a:prstGeom>
          <a:noFill/>
          <a:extLst>
            <a:ext uri="{909E8E84-426E-40DD-AFC4-6F175D3DCCD1}">
              <a14:hiddenFill xmlns:a14="http://schemas.microsoft.com/office/drawing/2010/main">
                <a:solidFill>
                  <a:srgbClr val="FFFFFF"/>
                </a:solidFill>
              </a14:hiddenFill>
            </a:ext>
          </a:extLst>
        </p:spPr>
      </p:pic>
      <p:sp>
        <p:nvSpPr>
          <p:cNvPr id="20" name="Espace réservé du texte 19">
            <a:extLst>
              <a:ext uri="{FF2B5EF4-FFF2-40B4-BE49-F238E27FC236}">
                <a16:creationId xmlns:a16="http://schemas.microsoft.com/office/drawing/2014/main" id="{FB636A9E-E3FE-5A5F-9C7E-831F2757757C}"/>
              </a:ext>
            </a:extLst>
          </p:cNvPr>
          <p:cNvSpPr>
            <a:spLocks noGrp="1"/>
          </p:cNvSpPr>
          <p:nvPr>
            <p:ph type="body" sz="quarter" idx="13"/>
          </p:nvPr>
        </p:nvSpPr>
        <p:spPr/>
        <p:txBody>
          <a:bodyPr/>
          <a:lstStyle/>
          <a:p>
            <a:endParaRPr lang="fr-FR"/>
          </a:p>
        </p:txBody>
      </p:sp>
      <p:pic>
        <p:nvPicPr>
          <p:cNvPr id="27" name="Picture 2">
            <a:extLst>
              <a:ext uri="{FF2B5EF4-FFF2-40B4-BE49-F238E27FC236}">
                <a16:creationId xmlns:a16="http://schemas.microsoft.com/office/drawing/2014/main" id="{46F995F0-05A6-2E12-6C99-4C001A2CBE67}"/>
              </a:ext>
            </a:extLst>
          </p:cNvPr>
          <p:cNvPicPr>
            <a:picLocks noGrp="1" noChangeAspect="1" noChangeArrowheads="1"/>
          </p:cNvPicPr>
          <p:nvPr>
            <p:ph type="pic" sz="quarter" idx="16"/>
          </p:nvPr>
        </p:nvPicPr>
        <p:blipFill>
          <a:blip r:embed="rId6">
            <a:extLst>
              <a:ext uri="{28A0092B-C50C-407E-A947-70E740481C1C}">
                <a14:useLocalDpi xmlns:a14="http://schemas.microsoft.com/office/drawing/2010/main" val="0"/>
              </a:ext>
            </a:extLst>
          </a:blip>
          <a:srcRect l="14372" r="14372"/>
          <a:stretch>
            <a:fillRect/>
          </a:stretch>
        </p:blipFill>
        <p:spPr bwMode="auto">
          <a:xfrm>
            <a:off x="5491163" y="4019550"/>
            <a:ext cx="3119437" cy="2462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7313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0115FF41-AFA4-4D25-AB42-AB034F4B4FEC}"/>
              </a:ext>
            </a:extLst>
          </p:cNvPr>
          <p:cNvSpPr>
            <a:spLocks noGrp="1"/>
          </p:cNvSpPr>
          <p:nvPr>
            <p:ph type="title"/>
          </p:nvPr>
        </p:nvSpPr>
        <p:spPr/>
        <p:txBody>
          <a:bodyPr rtlCol="0"/>
          <a:lstStyle/>
          <a:p>
            <a:pPr rtl="0"/>
            <a:r>
              <a:rPr lang="fr-FR" sz="5400"/>
              <a:t>Introduction</a:t>
            </a:r>
            <a:endParaRPr lang="fr-FR"/>
          </a:p>
        </p:txBody>
      </p:sp>
      <p:sp>
        <p:nvSpPr>
          <p:cNvPr id="4" name="Espace réservé du contenu 3">
            <a:extLst>
              <a:ext uri="{FF2B5EF4-FFF2-40B4-BE49-F238E27FC236}">
                <a16:creationId xmlns:a16="http://schemas.microsoft.com/office/drawing/2014/main" id="{B0881FA9-F3B0-4912-B0E1-352094195C30}"/>
              </a:ext>
            </a:extLst>
          </p:cNvPr>
          <p:cNvSpPr>
            <a:spLocks noGrp="1"/>
          </p:cNvSpPr>
          <p:nvPr>
            <p:ph idx="1"/>
          </p:nvPr>
        </p:nvSpPr>
        <p:spPr/>
        <p:txBody>
          <a:bodyPr rtlCol="0"/>
          <a:lstStyle/>
          <a:p>
            <a:pPr rtl="0"/>
            <a:r>
              <a:rPr lang="fr-FR" sz="2000"/>
              <a:t>Avec PowerPoint, vous pouvez créer des présentations et partager votre travail avec d’autres personnes, où qu’elles soient. Tapez ici le texte souhaité pour commencer. Vous pouvez également ajouter des images, des dessins et des vidéos sur ce modèle. Enregistrez sur OneDrive et accédez à vos présentations à partir de votre ordinateur, tablette ou téléphone. </a:t>
            </a:r>
          </a:p>
          <a:p>
            <a:pPr rtl="0"/>
            <a:endParaRPr lang="fr-FR"/>
          </a:p>
        </p:txBody>
      </p:sp>
      <p:sp>
        <p:nvSpPr>
          <p:cNvPr id="9" name="Espace réservé de la date 8">
            <a:extLst>
              <a:ext uri="{FF2B5EF4-FFF2-40B4-BE49-F238E27FC236}">
                <a16:creationId xmlns:a16="http://schemas.microsoft.com/office/drawing/2014/main" id="{D45C472E-4078-40A0-83A2-652E8356EDCB}"/>
              </a:ext>
            </a:extLst>
          </p:cNvPr>
          <p:cNvSpPr>
            <a:spLocks noGrp="1"/>
          </p:cNvSpPr>
          <p:nvPr>
            <p:ph type="dt" sz="half" idx="10"/>
          </p:nvPr>
        </p:nvSpPr>
        <p:spPr/>
        <p:txBody>
          <a:bodyPr rtlCol="0"/>
          <a:lstStyle/>
          <a:p>
            <a:pPr rtl="0"/>
            <a:r>
              <a:rPr lang="fr-FR"/>
              <a:t>03/09/20XX</a:t>
            </a:r>
          </a:p>
        </p:txBody>
      </p:sp>
      <p:sp>
        <p:nvSpPr>
          <p:cNvPr id="10" name="Espace réservé du pied de page 9">
            <a:extLst>
              <a:ext uri="{FF2B5EF4-FFF2-40B4-BE49-F238E27FC236}">
                <a16:creationId xmlns:a16="http://schemas.microsoft.com/office/drawing/2014/main" id="{A8C7C3A0-5E78-49C8-B8D4-F3DF62B2BC93}"/>
              </a:ext>
            </a:extLst>
          </p:cNvPr>
          <p:cNvSpPr>
            <a:spLocks noGrp="1"/>
          </p:cNvSpPr>
          <p:nvPr>
            <p:ph type="ftr" sz="quarter" idx="11"/>
          </p:nvPr>
        </p:nvSpPr>
        <p:spPr/>
        <p:txBody>
          <a:bodyPr rtlCol="0"/>
          <a:lstStyle/>
          <a:p>
            <a:pPr rtl="0"/>
            <a:r>
              <a:rPr lang="fr-FR"/>
              <a:t>Titre de la présentation</a:t>
            </a:r>
          </a:p>
        </p:txBody>
      </p:sp>
      <p:sp>
        <p:nvSpPr>
          <p:cNvPr id="11" name="Espace réservé du numéro de diapositive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rtlCol="0"/>
          <a:lstStyle/>
          <a:p>
            <a:pPr rtl="0"/>
            <a:fld id="{D8DA9DAA-006C-4F4B-980E-E3DF019B24E2}" type="slidenum">
              <a:rPr lang="fr-FR" smtClean="0"/>
              <a:pPr/>
              <a:t>3</a:t>
            </a:fld>
            <a:endParaRPr lang="fr-FR"/>
          </a:p>
        </p:txBody>
      </p:sp>
      <p:pic>
        <p:nvPicPr>
          <p:cNvPr id="2054" name="Picture 6">
            <a:extLst>
              <a:ext uri="{FF2B5EF4-FFF2-40B4-BE49-F238E27FC236}">
                <a16:creationId xmlns:a16="http://schemas.microsoft.com/office/drawing/2014/main" id="{5C436480-C1CC-7BC5-7D86-CC271ABA788B}"/>
              </a:ext>
            </a:extLst>
          </p:cNvPr>
          <p:cNvPicPr>
            <a:picLocks noGrp="1" noChangeAspect="1" noChangeArrowheads="1"/>
          </p:cNvPicPr>
          <p:nvPr>
            <p:ph type="pic" sz="quarter" idx="13"/>
          </p:nvPr>
        </p:nvPicPr>
        <p:blipFill>
          <a:blip r:embed="rId3">
            <a:extLst>
              <a:ext uri="{28A0092B-C50C-407E-A947-70E740481C1C}">
                <a14:useLocalDpi xmlns:a14="http://schemas.microsoft.com/office/drawing/2010/main" val="0"/>
              </a:ext>
            </a:extLst>
          </a:blip>
          <a:srcRect l="16614" r="16614"/>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334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F2FB0B-15EC-453B-BC9B-69AD35DDCEA3}"/>
              </a:ext>
            </a:extLst>
          </p:cNvPr>
          <p:cNvSpPr>
            <a:spLocks noGrp="1"/>
          </p:cNvSpPr>
          <p:nvPr>
            <p:ph type="ctrTitle"/>
          </p:nvPr>
        </p:nvSpPr>
        <p:spPr/>
        <p:txBody>
          <a:bodyPr rtlCol="0">
            <a:normAutofit/>
          </a:bodyPr>
          <a:lstStyle/>
          <a:p>
            <a:r>
              <a:rPr lang="fr-FR" sz="6000" dirty="0">
                <a:solidFill>
                  <a:schemeClr val="bg1"/>
                </a:solidFill>
              </a:rPr>
              <a:t>Méthodologie</a:t>
            </a:r>
            <a:endParaRPr lang="fr-FR" dirty="0"/>
          </a:p>
        </p:txBody>
      </p:sp>
      <p:sp>
        <p:nvSpPr>
          <p:cNvPr id="5" name="Sous-titre 4">
            <a:extLst>
              <a:ext uri="{FF2B5EF4-FFF2-40B4-BE49-F238E27FC236}">
                <a16:creationId xmlns:a16="http://schemas.microsoft.com/office/drawing/2014/main" id="{2B3A98E0-45F5-8B19-C1B1-E1E5C00E6415}"/>
              </a:ext>
            </a:extLst>
          </p:cNvPr>
          <p:cNvSpPr>
            <a:spLocks noGrp="1"/>
          </p:cNvSpPr>
          <p:nvPr>
            <p:ph type="subTitle" idx="1"/>
          </p:nvPr>
        </p:nvSpPr>
        <p:spPr/>
        <p:txBody>
          <a:bodyPr/>
          <a:lstStyle/>
          <a:p>
            <a:endParaRPr lang="fr-FR" dirty="0"/>
          </a:p>
        </p:txBody>
      </p:sp>
    </p:spTree>
    <p:extLst>
      <p:ext uri="{BB962C8B-B14F-4D97-AF65-F5344CB8AC3E}">
        <p14:creationId xmlns:p14="http://schemas.microsoft.com/office/powerpoint/2010/main" val="2227882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55E27C7C-4B68-4BBC-BF36-8959D8493E4A}"/>
              </a:ext>
            </a:extLst>
          </p:cNvPr>
          <p:cNvSpPr>
            <a:spLocks noGrp="1"/>
          </p:cNvSpPr>
          <p:nvPr>
            <p:ph type="title"/>
          </p:nvPr>
        </p:nvSpPr>
        <p:spPr/>
        <p:txBody>
          <a:bodyPr rtlCol="0">
            <a:normAutofit/>
          </a:bodyPr>
          <a:lstStyle/>
          <a:p>
            <a:pPr rtl="0"/>
            <a:r>
              <a:rPr lang="fr-FR" dirty="0"/>
              <a:t>Méthodologie</a:t>
            </a:r>
            <a:endParaRPr lang="fr-FR" sz="5400" dirty="0"/>
          </a:p>
        </p:txBody>
      </p:sp>
      <p:sp>
        <p:nvSpPr>
          <p:cNvPr id="9" name="Espace réservé du numéro de diapositive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fr-FR" b="1" cap="all" spc="100" smtClean="0">
                <a:solidFill>
                  <a:schemeClr val="accent2"/>
                </a:solidFill>
              </a:rPr>
              <a:t>5</a:t>
            </a:fld>
            <a:endParaRPr lang="fr-FR" b="1" cap="all" spc="100" dirty="0">
              <a:solidFill>
                <a:schemeClr val="accent2"/>
              </a:solidFill>
            </a:endParaRPr>
          </a:p>
        </p:txBody>
      </p:sp>
      <p:sp>
        <p:nvSpPr>
          <p:cNvPr id="3" name="Espace réservé du contenu 2">
            <a:extLst>
              <a:ext uri="{FF2B5EF4-FFF2-40B4-BE49-F238E27FC236}">
                <a16:creationId xmlns:a16="http://schemas.microsoft.com/office/drawing/2014/main" id="{EDA008DB-9D62-35B4-7289-A292A4A043CA}"/>
              </a:ext>
            </a:extLst>
          </p:cNvPr>
          <p:cNvSpPr>
            <a:spLocks noGrp="1"/>
          </p:cNvSpPr>
          <p:nvPr>
            <p:ph idx="1"/>
          </p:nvPr>
        </p:nvSpPr>
        <p:spPr/>
        <p:txBody>
          <a:bodyPr>
            <a:normAutofit fontScale="85000" lnSpcReduction="20000"/>
          </a:bodyPr>
          <a:lstStyle/>
          <a:p>
            <a:r>
              <a:rPr lang="fr-FR" dirty="0"/>
              <a:t>Récupération des fichiers de données mis à notre disposition</a:t>
            </a:r>
          </a:p>
          <a:p>
            <a:r>
              <a:rPr lang="fr-FR" dirty="0"/>
              <a:t>Installation d’une base de données </a:t>
            </a:r>
            <a:r>
              <a:rPr lang="fr-FR" dirty="0" err="1"/>
              <a:t>Sqlite</a:t>
            </a:r>
            <a:r>
              <a:rPr lang="fr-FR" dirty="0"/>
              <a:t> peuplée par les données mis à disposition à l’aide d’un programme Python.</a:t>
            </a:r>
          </a:p>
          <a:p>
            <a:r>
              <a:rPr lang="fr-FR" dirty="0"/>
              <a:t>Exploration préliminaire des données à l’aide d’un tableur.</a:t>
            </a:r>
          </a:p>
          <a:p>
            <a:r>
              <a:rPr lang="fr-FR" dirty="0"/>
              <a:t>Exploitation des données par requêtage </a:t>
            </a:r>
            <a:r>
              <a:rPr lang="fr-FR" dirty="0" err="1"/>
              <a:t>Sql</a:t>
            </a:r>
            <a:r>
              <a:rPr lang="fr-FR" dirty="0"/>
              <a:t> et à l’aide de l’outils </a:t>
            </a:r>
            <a:r>
              <a:rPr lang="fr-FR" dirty="0" err="1"/>
              <a:t>Dbeaver</a:t>
            </a:r>
            <a:r>
              <a:rPr lang="fr-FR" dirty="0"/>
              <a:t>.</a:t>
            </a:r>
          </a:p>
          <a:p>
            <a:r>
              <a:rPr lang="fr-FR" dirty="0"/>
              <a:t>Une fois les requêtes validées implémentation des </a:t>
            </a:r>
            <a:r>
              <a:rPr lang="fr-FR" dirty="0" err="1"/>
              <a:t>réquêtes</a:t>
            </a:r>
            <a:r>
              <a:rPr lang="fr-FR" dirty="0"/>
              <a:t> dans un </a:t>
            </a:r>
            <a:r>
              <a:rPr lang="fr-FR" dirty="0" err="1"/>
              <a:t>NoteBook</a:t>
            </a:r>
            <a:r>
              <a:rPr lang="fr-FR" dirty="0"/>
              <a:t>.</a:t>
            </a:r>
          </a:p>
          <a:p>
            <a:r>
              <a:rPr lang="fr-FR" dirty="0"/>
              <a:t>Les données issues des requêtes sont publiées sous forme de tableau ou de graphique.</a:t>
            </a:r>
          </a:p>
          <a:p>
            <a:r>
              <a:rPr lang="fr-FR" dirty="0"/>
              <a:t>Des annotations sont ajouté le long du Notebook pour préciser le cheminement de l’analyse et d’en préciser les interprétations et  conclusions. </a:t>
            </a:r>
          </a:p>
        </p:txBody>
      </p:sp>
    </p:spTree>
    <p:extLst>
      <p:ext uri="{BB962C8B-B14F-4D97-AF65-F5344CB8AC3E}">
        <p14:creationId xmlns:p14="http://schemas.microsoft.com/office/powerpoint/2010/main" val="783914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F2FB0B-15EC-453B-BC9B-69AD35DDCEA3}"/>
              </a:ext>
            </a:extLst>
          </p:cNvPr>
          <p:cNvSpPr>
            <a:spLocks noGrp="1"/>
          </p:cNvSpPr>
          <p:nvPr>
            <p:ph type="ctrTitle"/>
          </p:nvPr>
        </p:nvSpPr>
        <p:spPr/>
        <p:txBody>
          <a:bodyPr rtlCol="0">
            <a:normAutofit fontScale="90000"/>
          </a:bodyPr>
          <a:lstStyle/>
          <a:p>
            <a:pPr algn="r" rtl="0"/>
            <a:r>
              <a:rPr lang="fr-FR" dirty="0"/>
              <a:t>Ré</a:t>
            </a:r>
            <a:r>
              <a:rPr lang="fr-FR" sz="6000" dirty="0">
                <a:solidFill>
                  <a:schemeClr val="bg1"/>
                </a:solidFill>
              </a:rPr>
              <a:t>sultats et interprétations de l’étude guidée</a:t>
            </a:r>
          </a:p>
        </p:txBody>
      </p:sp>
      <p:sp>
        <p:nvSpPr>
          <p:cNvPr id="5" name="Sous-titre 4">
            <a:extLst>
              <a:ext uri="{FF2B5EF4-FFF2-40B4-BE49-F238E27FC236}">
                <a16:creationId xmlns:a16="http://schemas.microsoft.com/office/drawing/2014/main" id="{2B3A98E0-45F5-8B19-C1B1-E1E5C00E6415}"/>
              </a:ext>
            </a:extLst>
          </p:cNvPr>
          <p:cNvSpPr>
            <a:spLocks noGrp="1"/>
          </p:cNvSpPr>
          <p:nvPr>
            <p:ph type="subTitle" idx="1"/>
          </p:nvPr>
        </p:nvSpPr>
        <p:spPr/>
        <p:txBody>
          <a:bodyPr/>
          <a:lstStyle/>
          <a:p>
            <a:endParaRPr lang="fr-FR" dirty="0"/>
          </a:p>
        </p:txBody>
      </p:sp>
    </p:spTree>
    <p:extLst>
      <p:ext uri="{BB962C8B-B14F-4D97-AF65-F5344CB8AC3E}">
        <p14:creationId xmlns:p14="http://schemas.microsoft.com/office/powerpoint/2010/main" val="150735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55E27C7C-4B68-4BBC-BF36-8959D8493E4A}"/>
              </a:ext>
            </a:extLst>
          </p:cNvPr>
          <p:cNvSpPr>
            <a:spLocks noGrp="1"/>
          </p:cNvSpPr>
          <p:nvPr>
            <p:ph type="title"/>
          </p:nvPr>
        </p:nvSpPr>
        <p:spPr/>
        <p:txBody>
          <a:bodyPr rtlCol="0">
            <a:normAutofit/>
          </a:bodyPr>
          <a:lstStyle/>
          <a:p>
            <a:pPr rtl="0"/>
            <a:r>
              <a:rPr lang="fr-FR" sz="5400" dirty="0"/>
              <a:t>Quelques résultats</a:t>
            </a:r>
          </a:p>
        </p:txBody>
      </p:sp>
      <p:sp>
        <p:nvSpPr>
          <p:cNvPr id="9" name="Espace réservé du numéro de diapositive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fr-FR" b="1" cap="all" spc="100" smtClean="0">
                <a:solidFill>
                  <a:schemeClr val="accent2"/>
                </a:solidFill>
              </a:rPr>
              <a:t>7</a:t>
            </a:fld>
            <a:endParaRPr lang="fr-FR" b="1" cap="all" spc="100" dirty="0">
              <a:solidFill>
                <a:schemeClr val="accent2"/>
              </a:solidFill>
            </a:endParaRPr>
          </a:p>
        </p:txBody>
      </p:sp>
      <p:sp>
        <p:nvSpPr>
          <p:cNvPr id="3" name="Espace réservé du contenu 2">
            <a:extLst>
              <a:ext uri="{FF2B5EF4-FFF2-40B4-BE49-F238E27FC236}">
                <a16:creationId xmlns:a16="http://schemas.microsoft.com/office/drawing/2014/main" id="{EDA008DB-9D62-35B4-7289-A292A4A043CA}"/>
              </a:ext>
            </a:extLst>
          </p:cNvPr>
          <p:cNvSpPr>
            <a:spLocks noGrp="1"/>
          </p:cNvSpPr>
          <p:nvPr>
            <p:ph idx="1"/>
          </p:nvPr>
        </p:nvSpPr>
        <p:spPr/>
        <p:txBody>
          <a:bodyPr/>
          <a:lstStyle/>
          <a:p>
            <a:r>
              <a:rPr lang="fr-FR" dirty="0"/>
              <a:t>La population dans le monde en 2013:</a:t>
            </a:r>
          </a:p>
          <a:p>
            <a:pPr lvl="1"/>
            <a:r>
              <a:rPr lang="fr-FR" dirty="0"/>
              <a:t>Un peut moins de 7 millions</a:t>
            </a:r>
          </a:p>
          <a:p>
            <a:endParaRPr lang="fr-FR" dirty="0"/>
          </a:p>
          <a:p>
            <a:endParaRPr lang="fr-FR" dirty="0"/>
          </a:p>
          <a:p>
            <a:r>
              <a:rPr lang="fr-FR" dirty="0"/>
              <a:t>La redondance dans les données</a:t>
            </a:r>
          </a:p>
          <a:p>
            <a:endParaRPr lang="fr-FR" dirty="0"/>
          </a:p>
        </p:txBody>
      </p:sp>
      <p:pic>
        <p:nvPicPr>
          <p:cNvPr id="7" name="Image 6">
            <a:extLst>
              <a:ext uri="{FF2B5EF4-FFF2-40B4-BE49-F238E27FC236}">
                <a16:creationId xmlns:a16="http://schemas.microsoft.com/office/drawing/2014/main" id="{036421BD-95AB-54F9-248E-68BE46304D20}"/>
              </a:ext>
            </a:extLst>
          </p:cNvPr>
          <p:cNvPicPr>
            <a:picLocks noChangeAspect="1"/>
          </p:cNvPicPr>
          <p:nvPr/>
        </p:nvPicPr>
        <p:blipFill>
          <a:blip r:embed="rId3"/>
          <a:stretch>
            <a:fillRect/>
          </a:stretch>
        </p:blipFill>
        <p:spPr>
          <a:xfrm>
            <a:off x="2105025" y="2870427"/>
            <a:ext cx="7877175" cy="790575"/>
          </a:xfrm>
          <a:prstGeom prst="rect">
            <a:avLst/>
          </a:prstGeom>
        </p:spPr>
      </p:pic>
      <p:pic>
        <p:nvPicPr>
          <p:cNvPr id="10" name="Image 9">
            <a:extLst>
              <a:ext uri="{FF2B5EF4-FFF2-40B4-BE49-F238E27FC236}">
                <a16:creationId xmlns:a16="http://schemas.microsoft.com/office/drawing/2014/main" id="{CC6638BE-9F0A-E2A5-D04C-D9F696B70BD8}"/>
              </a:ext>
            </a:extLst>
          </p:cNvPr>
          <p:cNvPicPr>
            <a:picLocks noChangeAspect="1"/>
          </p:cNvPicPr>
          <p:nvPr/>
        </p:nvPicPr>
        <p:blipFill>
          <a:blip r:embed="rId4"/>
          <a:stretch>
            <a:fillRect/>
          </a:stretch>
        </p:blipFill>
        <p:spPr>
          <a:xfrm>
            <a:off x="2561885" y="4705804"/>
            <a:ext cx="2800350" cy="990600"/>
          </a:xfrm>
          <a:prstGeom prst="rect">
            <a:avLst/>
          </a:prstGeom>
        </p:spPr>
      </p:pic>
      <p:pic>
        <p:nvPicPr>
          <p:cNvPr id="12" name="Image 11">
            <a:extLst>
              <a:ext uri="{FF2B5EF4-FFF2-40B4-BE49-F238E27FC236}">
                <a16:creationId xmlns:a16="http://schemas.microsoft.com/office/drawing/2014/main" id="{3DD28D4C-CF69-8A54-36C6-79B1896FB611}"/>
              </a:ext>
            </a:extLst>
          </p:cNvPr>
          <p:cNvPicPr>
            <a:picLocks noChangeAspect="1"/>
          </p:cNvPicPr>
          <p:nvPr/>
        </p:nvPicPr>
        <p:blipFill>
          <a:blip r:embed="rId5"/>
          <a:stretch>
            <a:fillRect/>
          </a:stretch>
        </p:blipFill>
        <p:spPr>
          <a:xfrm>
            <a:off x="7085919" y="3943804"/>
            <a:ext cx="2200275" cy="2514600"/>
          </a:xfrm>
          <a:prstGeom prst="rect">
            <a:avLst/>
          </a:prstGeom>
        </p:spPr>
      </p:pic>
      <p:pic>
        <p:nvPicPr>
          <p:cNvPr id="14" name="Image 13">
            <a:extLst>
              <a:ext uri="{FF2B5EF4-FFF2-40B4-BE49-F238E27FC236}">
                <a16:creationId xmlns:a16="http://schemas.microsoft.com/office/drawing/2014/main" id="{0C740258-C048-B0BE-6417-7B5410AAEBD0}"/>
              </a:ext>
            </a:extLst>
          </p:cNvPr>
          <p:cNvPicPr>
            <a:picLocks noChangeAspect="1"/>
          </p:cNvPicPr>
          <p:nvPr/>
        </p:nvPicPr>
        <p:blipFill>
          <a:blip r:embed="rId6"/>
          <a:stretch>
            <a:fillRect/>
          </a:stretch>
        </p:blipFill>
        <p:spPr>
          <a:xfrm>
            <a:off x="9586571" y="4005716"/>
            <a:ext cx="733425" cy="2390775"/>
          </a:xfrm>
          <a:prstGeom prst="rect">
            <a:avLst/>
          </a:prstGeom>
        </p:spPr>
      </p:pic>
    </p:spTree>
    <p:extLst>
      <p:ext uri="{BB962C8B-B14F-4D97-AF65-F5344CB8AC3E}">
        <p14:creationId xmlns:p14="http://schemas.microsoft.com/office/powerpoint/2010/main" val="2472331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55E27C7C-4B68-4BBC-BF36-8959D8493E4A}"/>
              </a:ext>
            </a:extLst>
          </p:cNvPr>
          <p:cNvSpPr>
            <a:spLocks noGrp="1"/>
          </p:cNvSpPr>
          <p:nvPr>
            <p:ph type="title"/>
          </p:nvPr>
        </p:nvSpPr>
        <p:spPr/>
        <p:txBody>
          <a:bodyPr rtlCol="0">
            <a:normAutofit/>
          </a:bodyPr>
          <a:lstStyle/>
          <a:p>
            <a:pPr rtl="0"/>
            <a:r>
              <a:rPr lang="fr-FR" sz="5400" dirty="0"/>
              <a:t>Quelques résultats</a:t>
            </a:r>
          </a:p>
        </p:txBody>
      </p:sp>
      <p:sp>
        <p:nvSpPr>
          <p:cNvPr id="9" name="Espace réservé du numéro de diapositive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fr-FR" b="1" cap="all" spc="100" smtClean="0">
                <a:solidFill>
                  <a:schemeClr val="accent2"/>
                </a:solidFill>
              </a:rPr>
              <a:t>8</a:t>
            </a:fld>
            <a:endParaRPr lang="fr-FR" b="1" cap="all" spc="100" dirty="0">
              <a:solidFill>
                <a:schemeClr val="accent2"/>
              </a:solidFill>
            </a:endParaRPr>
          </a:p>
        </p:txBody>
      </p:sp>
      <p:sp>
        <p:nvSpPr>
          <p:cNvPr id="3" name="Espace réservé du contenu 2">
            <a:extLst>
              <a:ext uri="{FF2B5EF4-FFF2-40B4-BE49-F238E27FC236}">
                <a16:creationId xmlns:a16="http://schemas.microsoft.com/office/drawing/2014/main" id="{EDA008DB-9D62-35B4-7289-A292A4A043CA}"/>
              </a:ext>
            </a:extLst>
          </p:cNvPr>
          <p:cNvSpPr>
            <a:spLocks noGrp="1"/>
          </p:cNvSpPr>
          <p:nvPr>
            <p:ph idx="1"/>
          </p:nvPr>
        </p:nvSpPr>
        <p:spPr>
          <a:xfrm>
            <a:off x="838200" y="1830047"/>
            <a:ext cx="10515600" cy="4351338"/>
          </a:xfrm>
        </p:spPr>
        <p:txBody>
          <a:bodyPr/>
          <a:lstStyle/>
          <a:p>
            <a:r>
              <a:rPr lang="fr-FR" dirty="0"/>
              <a:t>La population dans le monde en 2013:</a:t>
            </a:r>
          </a:p>
          <a:p>
            <a:pPr lvl="1"/>
            <a:r>
              <a:rPr lang="fr-FR" dirty="0"/>
              <a:t>Un peut moins de 7 millions</a:t>
            </a:r>
          </a:p>
          <a:p>
            <a:endParaRPr lang="fr-FR" dirty="0"/>
          </a:p>
          <a:p>
            <a:endParaRPr lang="fr-FR" dirty="0"/>
          </a:p>
          <a:p>
            <a:r>
              <a:rPr lang="fr-FR" dirty="0"/>
              <a:t>De la redondance dans les données</a:t>
            </a:r>
          </a:p>
          <a:p>
            <a:endParaRPr lang="fr-FR" dirty="0"/>
          </a:p>
        </p:txBody>
      </p:sp>
      <p:pic>
        <p:nvPicPr>
          <p:cNvPr id="7" name="Image 6">
            <a:extLst>
              <a:ext uri="{FF2B5EF4-FFF2-40B4-BE49-F238E27FC236}">
                <a16:creationId xmlns:a16="http://schemas.microsoft.com/office/drawing/2014/main" id="{036421BD-95AB-54F9-248E-68BE46304D20}"/>
              </a:ext>
            </a:extLst>
          </p:cNvPr>
          <p:cNvPicPr>
            <a:picLocks noChangeAspect="1"/>
          </p:cNvPicPr>
          <p:nvPr/>
        </p:nvPicPr>
        <p:blipFill>
          <a:blip r:embed="rId3"/>
          <a:stretch>
            <a:fillRect/>
          </a:stretch>
        </p:blipFill>
        <p:spPr>
          <a:xfrm>
            <a:off x="2105025" y="2870427"/>
            <a:ext cx="7877175" cy="790575"/>
          </a:xfrm>
          <a:prstGeom prst="rect">
            <a:avLst/>
          </a:prstGeom>
        </p:spPr>
      </p:pic>
      <p:pic>
        <p:nvPicPr>
          <p:cNvPr id="12" name="Image 11">
            <a:extLst>
              <a:ext uri="{FF2B5EF4-FFF2-40B4-BE49-F238E27FC236}">
                <a16:creationId xmlns:a16="http://schemas.microsoft.com/office/drawing/2014/main" id="{3DD28D4C-CF69-8A54-36C6-79B1896FB611}"/>
              </a:ext>
            </a:extLst>
          </p:cNvPr>
          <p:cNvPicPr>
            <a:picLocks noChangeAspect="1"/>
          </p:cNvPicPr>
          <p:nvPr/>
        </p:nvPicPr>
        <p:blipFill>
          <a:blip r:embed="rId4"/>
          <a:stretch>
            <a:fillRect/>
          </a:stretch>
        </p:blipFill>
        <p:spPr>
          <a:xfrm>
            <a:off x="7085919" y="3943804"/>
            <a:ext cx="2200275" cy="2514600"/>
          </a:xfrm>
          <a:prstGeom prst="rect">
            <a:avLst/>
          </a:prstGeom>
        </p:spPr>
      </p:pic>
      <p:pic>
        <p:nvPicPr>
          <p:cNvPr id="14" name="Image 13">
            <a:extLst>
              <a:ext uri="{FF2B5EF4-FFF2-40B4-BE49-F238E27FC236}">
                <a16:creationId xmlns:a16="http://schemas.microsoft.com/office/drawing/2014/main" id="{0C740258-C048-B0BE-6417-7B5410AAEBD0}"/>
              </a:ext>
            </a:extLst>
          </p:cNvPr>
          <p:cNvPicPr>
            <a:picLocks noChangeAspect="1"/>
          </p:cNvPicPr>
          <p:nvPr/>
        </p:nvPicPr>
        <p:blipFill>
          <a:blip r:embed="rId5"/>
          <a:stretch>
            <a:fillRect/>
          </a:stretch>
        </p:blipFill>
        <p:spPr>
          <a:xfrm>
            <a:off x="9586571" y="4005716"/>
            <a:ext cx="733425" cy="2390775"/>
          </a:xfrm>
          <a:prstGeom prst="rect">
            <a:avLst/>
          </a:prstGeom>
        </p:spPr>
      </p:pic>
      <p:sp>
        <p:nvSpPr>
          <p:cNvPr id="5" name="ZoneTexte 4">
            <a:extLst>
              <a:ext uri="{FF2B5EF4-FFF2-40B4-BE49-F238E27FC236}">
                <a16:creationId xmlns:a16="http://schemas.microsoft.com/office/drawing/2014/main" id="{34662462-239B-40DC-857D-0F6C7C166354}"/>
              </a:ext>
            </a:extLst>
          </p:cNvPr>
          <p:cNvSpPr txBox="1"/>
          <p:nvPr/>
        </p:nvSpPr>
        <p:spPr>
          <a:xfrm>
            <a:off x="1067822" y="4691180"/>
            <a:ext cx="6204857" cy="261610"/>
          </a:xfrm>
          <a:prstGeom prst="rect">
            <a:avLst/>
          </a:prstGeom>
          <a:noFill/>
        </p:spPr>
        <p:txBody>
          <a:bodyPr wrap="square">
            <a:spAutoFit/>
          </a:bodyPr>
          <a:lstStyle/>
          <a:p>
            <a:r>
              <a:rPr lang="fr-FR" sz="1100" b="0" i="0" dirty="0">
                <a:effectLst/>
                <a:latin typeface="-apple-system"/>
              </a:rPr>
              <a:t>Aliments pour animaux + </a:t>
            </a:r>
            <a:r>
              <a:rPr lang="fr-FR" sz="1100" b="0" i="0" dirty="0" err="1">
                <a:effectLst/>
                <a:latin typeface="-apple-system"/>
              </a:rPr>
              <a:t>Semences+Pertes+Traitement+Autres</a:t>
            </a:r>
            <a:r>
              <a:rPr lang="fr-FR" sz="1100" b="0" i="0" dirty="0">
                <a:effectLst/>
                <a:latin typeface="-apple-system"/>
              </a:rPr>
              <a:t> </a:t>
            </a:r>
            <a:r>
              <a:rPr lang="fr-FR" sz="1100" b="0" i="0" dirty="0" err="1">
                <a:effectLst/>
                <a:latin typeface="-apple-system"/>
              </a:rPr>
              <a:t>Utilisations+Nourriture</a:t>
            </a:r>
            <a:r>
              <a:rPr lang="fr-FR" sz="1100" b="0" i="0" dirty="0">
                <a:effectLst/>
                <a:latin typeface="-apple-system"/>
              </a:rPr>
              <a:t> = Disponibilité</a:t>
            </a:r>
            <a:endParaRPr lang="fr-FR" sz="1100" dirty="0"/>
          </a:p>
        </p:txBody>
      </p:sp>
      <p:sp>
        <p:nvSpPr>
          <p:cNvPr id="8" name="ZoneTexte 7">
            <a:extLst>
              <a:ext uri="{FF2B5EF4-FFF2-40B4-BE49-F238E27FC236}">
                <a16:creationId xmlns:a16="http://schemas.microsoft.com/office/drawing/2014/main" id="{DE8484DC-CD5E-3A5B-CC73-A24810C727E5}"/>
              </a:ext>
            </a:extLst>
          </p:cNvPr>
          <p:cNvSpPr txBox="1"/>
          <p:nvPr/>
        </p:nvSpPr>
        <p:spPr>
          <a:xfrm>
            <a:off x="1067822" y="4995438"/>
            <a:ext cx="6149747" cy="261610"/>
          </a:xfrm>
          <a:prstGeom prst="rect">
            <a:avLst/>
          </a:prstGeom>
          <a:noFill/>
        </p:spPr>
        <p:txBody>
          <a:bodyPr wrap="square">
            <a:spAutoFit/>
          </a:bodyPr>
          <a:lstStyle/>
          <a:p>
            <a:r>
              <a:rPr lang="fr-FR" sz="1100" b="0" i="0" dirty="0">
                <a:effectLst/>
                <a:latin typeface="-apple-system"/>
              </a:rPr>
              <a:t>Production + Importations + Variation de stock -Exportations = Disponibilité intérieure</a:t>
            </a:r>
            <a:endParaRPr lang="fr-FR" sz="1100" dirty="0"/>
          </a:p>
        </p:txBody>
      </p:sp>
      <p:sp>
        <p:nvSpPr>
          <p:cNvPr id="13" name="ZoneTexte 12">
            <a:extLst>
              <a:ext uri="{FF2B5EF4-FFF2-40B4-BE49-F238E27FC236}">
                <a16:creationId xmlns:a16="http://schemas.microsoft.com/office/drawing/2014/main" id="{A91C20A5-6C8D-8EB4-04E1-8686ACA7682A}"/>
              </a:ext>
            </a:extLst>
          </p:cNvPr>
          <p:cNvSpPr txBox="1"/>
          <p:nvPr/>
        </p:nvSpPr>
        <p:spPr>
          <a:xfrm>
            <a:off x="1094015" y="5609661"/>
            <a:ext cx="5910602" cy="338554"/>
          </a:xfrm>
          <a:prstGeom prst="rect">
            <a:avLst/>
          </a:prstGeom>
          <a:noFill/>
        </p:spPr>
        <p:txBody>
          <a:bodyPr wrap="square">
            <a:spAutoFit/>
          </a:bodyPr>
          <a:lstStyle/>
          <a:p>
            <a:r>
              <a:rPr lang="fr-FR" sz="1600" b="0" i="0" dirty="0">
                <a:effectLst/>
                <a:latin typeface="-apple-system"/>
              </a:rPr>
              <a:t>7822+748+358+1575+2824+6971 = 38614+2055+1131-21502=20298</a:t>
            </a:r>
            <a:endParaRPr lang="fr-FR" sz="1600" dirty="0"/>
          </a:p>
        </p:txBody>
      </p:sp>
    </p:spTree>
    <p:extLst>
      <p:ext uri="{BB962C8B-B14F-4D97-AF65-F5344CB8AC3E}">
        <p14:creationId xmlns:p14="http://schemas.microsoft.com/office/powerpoint/2010/main" val="433322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43786A-7FA3-5550-FCF0-DF83C532777E}"/>
              </a:ext>
            </a:extLst>
          </p:cNvPr>
          <p:cNvSpPr>
            <a:spLocks noGrp="1"/>
          </p:cNvSpPr>
          <p:nvPr>
            <p:ph type="title"/>
          </p:nvPr>
        </p:nvSpPr>
        <p:spPr/>
        <p:txBody>
          <a:bodyPr/>
          <a:lstStyle/>
          <a:p>
            <a:r>
              <a:rPr lang="fr-FR" sz="5400" dirty="0"/>
              <a:t>Quelques résultats</a:t>
            </a:r>
            <a:endParaRPr lang="fr-FR" dirty="0"/>
          </a:p>
        </p:txBody>
      </p:sp>
      <p:sp>
        <p:nvSpPr>
          <p:cNvPr id="3" name="Espace réservé du contenu 2">
            <a:extLst>
              <a:ext uri="{FF2B5EF4-FFF2-40B4-BE49-F238E27FC236}">
                <a16:creationId xmlns:a16="http://schemas.microsoft.com/office/drawing/2014/main" id="{685AF007-D5E5-73E2-548B-80A595D133BF}"/>
              </a:ext>
            </a:extLst>
          </p:cNvPr>
          <p:cNvSpPr>
            <a:spLocks noGrp="1"/>
          </p:cNvSpPr>
          <p:nvPr>
            <p:ph idx="1"/>
          </p:nvPr>
        </p:nvSpPr>
        <p:spPr/>
        <p:txBody>
          <a:bodyPr/>
          <a:lstStyle/>
          <a:p>
            <a:r>
              <a:rPr lang="fr-FR" dirty="0"/>
              <a:t>Liste de 5 aliments parmi les plus caloriques.</a:t>
            </a:r>
          </a:p>
          <a:p>
            <a:endParaRPr lang="fr-FR" dirty="0"/>
          </a:p>
          <a:p>
            <a:endParaRPr lang="fr-FR" dirty="0"/>
          </a:p>
          <a:p>
            <a:endParaRPr lang="fr-FR" dirty="0"/>
          </a:p>
          <a:p>
            <a:endParaRPr lang="fr-FR" dirty="0"/>
          </a:p>
          <a:p>
            <a:r>
              <a:rPr lang="fr-FR" dirty="0"/>
              <a:t>Liste de 5 aliments parmi les plus protéiniques.</a:t>
            </a:r>
          </a:p>
          <a:p>
            <a:endParaRPr lang="fr-FR" dirty="0"/>
          </a:p>
          <a:p>
            <a:endParaRPr lang="fr-FR" dirty="0"/>
          </a:p>
        </p:txBody>
      </p:sp>
      <p:sp>
        <p:nvSpPr>
          <p:cNvPr id="4" name="Espace réservé du numéro de diapositive 3">
            <a:extLst>
              <a:ext uri="{FF2B5EF4-FFF2-40B4-BE49-F238E27FC236}">
                <a16:creationId xmlns:a16="http://schemas.microsoft.com/office/drawing/2014/main" id="{C9C123DA-A6E0-62D0-C3E5-B36F9C535932}"/>
              </a:ext>
            </a:extLst>
          </p:cNvPr>
          <p:cNvSpPr>
            <a:spLocks noGrp="1"/>
          </p:cNvSpPr>
          <p:nvPr>
            <p:ph type="sldNum" sz="quarter" idx="12"/>
          </p:nvPr>
        </p:nvSpPr>
        <p:spPr/>
        <p:txBody>
          <a:bodyPr/>
          <a:lstStyle/>
          <a:p>
            <a:pPr rtl="0"/>
            <a:fld id="{D8DA9DAA-006C-4F4B-980E-E3DF019B24E2}" type="slidenum">
              <a:rPr lang="fr-FR" noProof="0" smtClean="0"/>
              <a:t>9</a:t>
            </a:fld>
            <a:endParaRPr lang="fr-FR" noProof="0"/>
          </a:p>
        </p:txBody>
      </p:sp>
      <p:pic>
        <p:nvPicPr>
          <p:cNvPr id="6" name="Image 5">
            <a:extLst>
              <a:ext uri="{FF2B5EF4-FFF2-40B4-BE49-F238E27FC236}">
                <a16:creationId xmlns:a16="http://schemas.microsoft.com/office/drawing/2014/main" id="{539FF1FD-1200-C10D-A879-45C289E4476D}"/>
              </a:ext>
            </a:extLst>
          </p:cNvPr>
          <p:cNvPicPr>
            <a:picLocks noChangeAspect="1"/>
          </p:cNvPicPr>
          <p:nvPr/>
        </p:nvPicPr>
        <p:blipFill>
          <a:blip r:embed="rId2"/>
          <a:stretch>
            <a:fillRect/>
          </a:stretch>
        </p:blipFill>
        <p:spPr>
          <a:xfrm>
            <a:off x="1946210" y="2547937"/>
            <a:ext cx="3771900" cy="1762125"/>
          </a:xfrm>
          <a:prstGeom prst="rect">
            <a:avLst/>
          </a:prstGeom>
        </p:spPr>
      </p:pic>
      <p:pic>
        <p:nvPicPr>
          <p:cNvPr id="8" name="Image 7">
            <a:extLst>
              <a:ext uri="{FF2B5EF4-FFF2-40B4-BE49-F238E27FC236}">
                <a16:creationId xmlns:a16="http://schemas.microsoft.com/office/drawing/2014/main" id="{292F13A2-350B-07F2-8B9C-3F5AD6219FA0}"/>
              </a:ext>
            </a:extLst>
          </p:cNvPr>
          <p:cNvPicPr>
            <a:picLocks noChangeAspect="1"/>
          </p:cNvPicPr>
          <p:nvPr/>
        </p:nvPicPr>
        <p:blipFill>
          <a:blip r:embed="rId3"/>
          <a:stretch>
            <a:fillRect/>
          </a:stretch>
        </p:blipFill>
        <p:spPr>
          <a:xfrm>
            <a:off x="6643007" y="2897931"/>
            <a:ext cx="2971800" cy="1295400"/>
          </a:xfrm>
          <a:prstGeom prst="rect">
            <a:avLst/>
          </a:prstGeom>
        </p:spPr>
      </p:pic>
      <p:pic>
        <p:nvPicPr>
          <p:cNvPr id="10" name="Image 9">
            <a:extLst>
              <a:ext uri="{FF2B5EF4-FFF2-40B4-BE49-F238E27FC236}">
                <a16:creationId xmlns:a16="http://schemas.microsoft.com/office/drawing/2014/main" id="{4851CBB4-E3CA-0F77-28F1-24FE1DDC267A}"/>
              </a:ext>
            </a:extLst>
          </p:cNvPr>
          <p:cNvPicPr>
            <a:picLocks noChangeAspect="1"/>
          </p:cNvPicPr>
          <p:nvPr/>
        </p:nvPicPr>
        <p:blipFill>
          <a:blip r:embed="rId4"/>
          <a:stretch>
            <a:fillRect/>
          </a:stretch>
        </p:blipFill>
        <p:spPr>
          <a:xfrm>
            <a:off x="3884936" y="5084424"/>
            <a:ext cx="3533775" cy="1323975"/>
          </a:xfrm>
          <a:prstGeom prst="rect">
            <a:avLst/>
          </a:prstGeom>
        </p:spPr>
      </p:pic>
    </p:spTree>
    <p:extLst>
      <p:ext uri="{BB962C8B-B14F-4D97-AF65-F5344CB8AC3E}">
        <p14:creationId xmlns:p14="http://schemas.microsoft.com/office/powerpoint/2010/main" val="4171089549"/>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68169560.tgt.Office_48167117_TF89338750_Win32_OJ107391201.potx" id="{1C224FCB-FAC2-4FCD-A27F-E93ABE855DC1}" vid="{2BD8131D-7735-4690-88D8-2BC40D8B4199}"/>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C8E00D1-8EA3-4E42-801D-0253E1EAFC2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{3B8235F7-0858-49E1-B16F-231F330C695C}tf89338750_win32</Template>
  <TotalTime>125</TotalTime>
  <Words>725</Words>
  <Application>Microsoft Office PowerPoint</Application>
  <PresentationFormat>Grand écran</PresentationFormat>
  <Paragraphs>112</Paragraphs>
  <Slides>21</Slides>
  <Notes>15</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21</vt:i4>
      </vt:variant>
    </vt:vector>
  </HeadingPairs>
  <TitlesOfParts>
    <vt:vector size="26" baseType="lpstr">
      <vt:lpstr>-apple-system</vt:lpstr>
      <vt:lpstr>Arial</vt:lpstr>
      <vt:lpstr>Calibri</vt:lpstr>
      <vt:lpstr>Univers</vt:lpstr>
      <vt:lpstr>GradientUnivers</vt:lpstr>
      <vt:lpstr>Projet FAO</vt:lpstr>
      <vt:lpstr>Projet FAo</vt:lpstr>
      <vt:lpstr>Introduction</vt:lpstr>
      <vt:lpstr>Méthodologie</vt:lpstr>
      <vt:lpstr>Méthodologie</vt:lpstr>
      <vt:lpstr>Résultats et interprétations de l’étude guidée</vt:lpstr>
      <vt:lpstr>Quelques résultats</vt:lpstr>
      <vt:lpstr>Quelques résultats</vt:lpstr>
      <vt:lpstr>Quelques résultats</vt:lpstr>
      <vt:lpstr>Quelques résultats</vt:lpstr>
      <vt:lpstr>Quelques résultats</vt:lpstr>
      <vt:lpstr>Quelques résultats</vt:lpstr>
      <vt:lpstr>Quelques résultats</vt:lpstr>
      <vt:lpstr>En conclusion.</vt:lpstr>
      <vt:lpstr>Distribution de la malnutrition dans le monde   </vt:lpstr>
      <vt:lpstr>% de malnutrition par zones géographiques</vt:lpstr>
      <vt:lpstr>Répartition de la malnutrition par zones géographiques et par pays.</vt:lpstr>
      <vt:lpstr>Répartition de la malnutrition par zones géographiques et par pays.</vt:lpstr>
      <vt:lpstr>Récapitulatif</vt:lpstr>
      <vt:lpstr>En conclusion</vt:lpstr>
      <vt:lpstr>Merci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FAO</dc:title>
  <dc:creator>Aires Caldeira</dc:creator>
  <cp:lastModifiedBy>Aires Caldeira</cp:lastModifiedBy>
  <cp:revision>8</cp:revision>
  <dcterms:created xsi:type="dcterms:W3CDTF">2023-01-12T20:42:50Z</dcterms:created>
  <dcterms:modified xsi:type="dcterms:W3CDTF">2023-01-12T22:48:10Z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