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gif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30800" y="259275"/>
            <a:ext cx="8282400" cy="9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HealthCoach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30800" y="3571225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Flaherty, Alyssa Schilke,                          Jen Moutenot, Chiara Maalouf</a:t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50" y="1245375"/>
            <a:ext cx="1567501" cy="15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oyola md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00" y="3571225"/>
            <a:ext cx="1049525" cy="1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875" y="3674838"/>
            <a:ext cx="1472325" cy="105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10921" l="18674" r="19116" t="0"/>
          <a:stretch/>
        </p:blipFill>
        <p:spPr>
          <a:xfrm>
            <a:off x="6767250" y="3125350"/>
            <a:ext cx="2065049" cy="17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3052075" y="1998900"/>
            <a:ext cx="5114400" cy="1013700"/>
          </a:xfrm>
          <a:prstGeom prst="wedgeEllipseCallout">
            <a:avLst>
              <a:gd fmla="val 34365" name="adj1"/>
              <a:gd fmla="val 6674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456875" y="309975"/>
            <a:ext cx="5114400" cy="1576200"/>
          </a:xfrm>
          <a:prstGeom prst="wedgeEllipseCallout">
            <a:avLst>
              <a:gd fmla="val -41295" name="adj1"/>
              <a:gd fmla="val 68167" name="adj2"/>
            </a:avLst>
          </a:prstGeom>
          <a:noFill/>
          <a:ln cap="flat" cmpd="sng" w="952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831750" y="908025"/>
            <a:ext cx="4500595" cy="410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matic SC"/>
              </a:rPr>
              <a:t>"Alexa, open Health Coach"</a:t>
            </a:r>
          </a:p>
        </p:txBody>
      </p:sp>
      <p:sp>
        <p:nvSpPr>
          <p:cNvPr id="140" name="Shape 140"/>
          <p:cNvSpPr/>
          <p:nvPr/>
        </p:nvSpPr>
        <p:spPr>
          <a:xfrm>
            <a:off x="3614463" y="2253313"/>
            <a:ext cx="3989619" cy="3682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dk1"/>
                </a:solidFill>
                <a:latin typeface="Amatic SC"/>
              </a:rPr>
              <a:t>"Welcome to the Health Coach skill! ..."</a:t>
            </a:r>
          </a:p>
        </p:txBody>
      </p:sp>
      <p:pic>
        <p:nvPicPr>
          <p:cNvPr descr="Image result for person clipart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700" y="2093925"/>
            <a:ext cx="1165000" cy="29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Inspiration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Incorporating our technology (we are Computer Science students after all) into our health and exercise habits!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950" y="3370298"/>
            <a:ext cx="3199975" cy="8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725" y="2960113"/>
            <a:ext cx="1679575" cy="169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itness cartoon"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7650" y="2580950"/>
            <a:ext cx="3655799" cy="25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tackle the health crisis amongst the United States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platform that provides clearer and trusted insights, positive health outcomes, and smarter decisions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voice activation health coach that requires limited effort and equipment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325" y="3126275"/>
            <a:ext cx="2115975" cy="201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xercise cartoon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9" y="3126275"/>
            <a:ext cx="2123766" cy="201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6525" y="3126275"/>
            <a:ext cx="2398750" cy="2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Responsibilities of HealthCoach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self-confidence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fitness and health knowledge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Advise specific workouts to do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Cardio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Upper Body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Body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Strive to improve achievement drive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Spread </a:t>
            </a:r>
            <a:r>
              <a:rPr lang="en"/>
              <a:t>optimism</a:t>
            </a:r>
            <a:endParaRPr/>
          </a:p>
        </p:txBody>
      </p:sp>
      <p:pic>
        <p:nvPicPr>
          <p:cNvPr descr="Image result for motivation black and white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725" y="-251500"/>
            <a:ext cx="2969275" cy="289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itness cartoon black and white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275" y="2276200"/>
            <a:ext cx="1956150" cy="27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0" y="372500"/>
            <a:ext cx="8936875" cy="43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Plan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789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Researching Amazon Web Services and Alexa Skill Developer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Test Driven Development: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Using the Alexa Skill developer creating commands: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a) Exercise Options: cardio, upper body, lower body, abs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b) Motivation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c) Health Facts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Connect AWS Lambda code (.js) to the Skill Developer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4. Test!</a:t>
            </a:r>
            <a:endParaRPr sz="1400"/>
          </a:p>
        </p:txBody>
      </p:sp>
      <p:pic>
        <p:nvPicPr>
          <p:cNvPr descr="Image result for checklist black and white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100" y="3058200"/>
            <a:ext cx="1930000" cy="1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Plans for the Future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display the user’s health data based on exercise, food intake, and medicine.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this data using graphs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program a unique and special curated music playlist geared toward health and fitness, different from the one Alexa can already do</a:t>
            </a:r>
            <a:endParaRPr/>
          </a:p>
        </p:txBody>
      </p:sp>
      <p:pic>
        <p:nvPicPr>
          <p:cNvPr descr="Image result for black and white pie chart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225" y="3291350"/>
            <a:ext cx="1482450" cy="148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ack and white bar graph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700" y="3081575"/>
            <a:ext cx="1902000" cy="190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1925" y="3291353"/>
            <a:ext cx="1787025" cy="17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Voice User Interface</a:t>
            </a:r>
            <a:endParaRPr b="1"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Interaction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Alexa Simulator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Manual JSON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Voice &amp; Tone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Lambda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Beta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Demo!</a:t>
            </a:r>
            <a:endParaRPr/>
          </a:p>
        </p:txBody>
      </p:sp>
      <p:pic>
        <p:nvPicPr>
          <p:cNvPr descr="Image result for coding  clipart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475" y="303874"/>
            <a:ext cx="3290575" cy="184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ding  clipart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300" y="2678650"/>
            <a:ext cx="2199525" cy="21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5535600" y="565100"/>
            <a:ext cx="3296700" cy="4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proud to introduce: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535600" y="2064325"/>
            <a:ext cx="3491950" cy="761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dk1"/>
                </a:solidFill>
                <a:latin typeface="Amatic SC"/>
              </a:rPr>
              <a:t>HealthCoach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867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