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/>
    <p:restoredTop sz="94671"/>
  </p:normalViewPr>
  <p:slideViewPr>
    <p:cSldViewPr snapToGrid="0" snapToObjects="1">
      <p:cViewPr>
        <p:scale>
          <a:sx n="36" d="100"/>
          <a:sy n="36" d="100"/>
        </p:scale>
        <p:origin x="14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359B-3849-6048-8986-A379B569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4530-CA72-2B48-AE78-650C7B59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CBE8-1F22-7949-9256-B3EB33BC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0541-04C3-A143-8434-98FD4E9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E263-9107-F04E-B5E8-071941C0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F4C-EDC4-0849-B0DA-92511B01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508D-6DC9-D946-9CD4-796FFB4C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545F-A0C2-FF43-98BD-8952CA0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6713-1BAC-E44D-A2E9-9389A585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95C2-312E-1C42-ABE2-CD9BE791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AD994-9B0B-3A4F-AFAB-45A3C7E4B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7D99-5D35-8548-B8F9-2ABB452C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CB58-8BA4-6C4F-8731-DCA12F94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006C-B005-A74F-95E3-14065D4C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9310-007F-D141-866B-7864200C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2E0-0AB0-5C48-A422-531ECD5D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8515-2961-5F4E-A022-7CD83A37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3C48-C0C8-3145-84E7-9ACFE54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22F1-4B40-F94E-A128-2F313E4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FEA7-BF40-6049-9F57-F8E3F284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EEBD-E90D-E941-B3F4-2D6EE79A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838E-85A1-4B4A-B2BF-B70BCBD5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25A7-F0B7-3148-BFDE-7E9DD51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3CA1-FB10-B843-93DF-1DFE1D44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E394-40DB-CD40-92C1-DB111DF9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D10-19EA-F143-8DF2-4788CBF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BB96-FEE9-F841-AE9E-68A235AF9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A0BA-DA15-5140-8B9D-14E51260D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8548-B05E-B24B-B691-DC563051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A35DD-CCA3-6B46-9B76-1EE69DD7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8467-1262-BD4E-BFBD-4A24EE8D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23F7-1298-DE41-B7AB-D70738C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6763-2F0E-7F4F-92BE-EC86B07A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4586-B3CC-884A-9F28-E260A0D5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299D-95DD-684A-B983-034421259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DB5C9-AD2C-684E-8AE9-98BD957E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E560-2E0F-7F45-A5C0-BAFF1EBC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AB446-BCAC-CF48-9414-699C2A1F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19A20-592B-AF40-B2DE-E068E0B8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7181-B9AB-174E-8770-CCE10B29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5F49C-91FD-5D43-9851-7A1B3F9F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7AFC9-43D7-2B41-AEB0-2A7F8C64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227-45C6-FB43-A0A5-96576DF4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082EF-47FE-B646-8684-FB71A176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784D8-8EA5-2148-AB26-7F7F8FCE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8007-31F0-7546-BD92-0335F11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71F-10D1-B242-9909-381152B7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7DB3-A205-9B4D-BDD2-7BAA9AE2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A8D8E-F155-B742-ADCC-12D2EA07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BAC53-6523-C04F-B443-2AC6E45D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3263-CF87-3941-8BD5-0801234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D5BE-A1C0-334B-B71C-B816B4D5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8FE-21AB-4349-A664-2F10167E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813D4-5BD7-E740-A82A-09C50AEF1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37FA6-99B8-F946-A021-8D2AA99C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A6D2-D6FA-0741-A533-09E23241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FE89-645F-054D-996B-96BF6425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E6A6-358B-824B-AFFD-12B0720A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AED2B-831E-0740-AB80-6B1AA486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C3808-5C6A-4A41-A96D-BD829AA4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9C76B-43DC-0A4E-A41C-74D0E1274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FA7A-A39A-4E44-9463-7E82483C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FABF-1B81-B043-98DD-2396F52A9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AC6B7-E0D5-5F49-B024-9D4ADAEF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-490953"/>
            <a:ext cx="9144000" cy="73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437B7-5EE8-A048-B508-E657A7A16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05972" y="-2011680"/>
            <a:ext cx="9597160" cy="7713155"/>
          </a:xfrm>
        </p:spPr>
      </p:pic>
    </p:spTree>
    <p:extLst>
      <p:ext uri="{BB962C8B-B14F-4D97-AF65-F5344CB8AC3E}">
        <p14:creationId xmlns:p14="http://schemas.microsoft.com/office/powerpoint/2010/main" val="26131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34F8-C7F9-7842-8BAE-ED04865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187D32-2EEF-5C42-BEC3-901F97ACF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052" y="0"/>
            <a:ext cx="12204663" cy="9808783"/>
          </a:xfrm>
        </p:spPr>
      </p:pic>
    </p:spTree>
    <p:extLst>
      <p:ext uri="{BB962C8B-B14F-4D97-AF65-F5344CB8AC3E}">
        <p14:creationId xmlns:p14="http://schemas.microsoft.com/office/powerpoint/2010/main" val="259723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Schilke</dc:creator>
  <cp:lastModifiedBy>Alyssa Schilke</cp:lastModifiedBy>
  <cp:revision>1</cp:revision>
  <dcterms:created xsi:type="dcterms:W3CDTF">2019-02-17T05:41:01Z</dcterms:created>
  <dcterms:modified xsi:type="dcterms:W3CDTF">2019-02-17T05:42:44Z</dcterms:modified>
</cp:coreProperties>
</file>