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2"/>
    <p:restoredTop sz="94650"/>
  </p:normalViewPr>
  <p:slideViewPr>
    <p:cSldViewPr snapToGrid="0" snapToObjects="1">
      <p:cViewPr>
        <p:scale>
          <a:sx n="40" d="100"/>
          <a:sy n="40" d="100"/>
        </p:scale>
        <p:origin x="-74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359B-3849-6048-8986-A379B569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4530-CA72-2B48-AE78-650C7B59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CBE8-1F22-7949-9256-B3EB33BC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0541-04C3-A143-8434-98FD4E9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E263-9107-F04E-B5E8-071941C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F4C-EDC4-0849-B0DA-92511B01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508D-6DC9-D946-9CD4-796FFB4C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545F-A0C2-FF43-98BD-8952CA0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6713-1BAC-E44D-A2E9-9389A585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95C2-312E-1C42-ABE2-CD9BE79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AD994-9B0B-3A4F-AFAB-45A3C7E4B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7D99-5D35-8548-B8F9-2ABB452C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CB58-8BA4-6C4F-8731-DCA12F9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006C-B005-A74F-95E3-14065D4C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9310-007F-D141-866B-7864200C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2E0-0AB0-5C48-A422-531ECD5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8515-2961-5F4E-A022-7CD83A37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3C48-C0C8-3145-84E7-9ACFE54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22F1-4B40-F94E-A128-2F313E4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FEA7-BF40-6049-9F57-F8E3F284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EEBD-E90D-E941-B3F4-2D6EE79A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838E-85A1-4B4A-B2BF-B70BCBD5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25A7-F0B7-3148-BFDE-7E9DD5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CA1-FB10-B843-93DF-1DFE1D44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E394-40DB-CD40-92C1-DB111DF9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D10-19EA-F143-8DF2-4788CBF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B96-FEE9-F841-AE9E-68A235AF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A0BA-DA15-5140-8B9D-14E51260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8548-B05E-B24B-B691-DC56305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35DD-CCA3-6B46-9B76-1EE69DD7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8467-1262-BD4E-BFBD-4A24EE8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23F7-1298-DE41-B7AB-D70738C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6763-2F0E-7F4F-92BE-EC86B07A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4586-B3CC-884A-9F28-E260A0D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99D-95DD-684A-B983-034421259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DB5C9-AD2C-684E-8AE9-98BD957E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E560-2E0F-7F45-A5C0-BAFF1EBC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AB446-BCAC-CF48-9414-699C2A1F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19A20-592B-AF40-B2DE-E068E0B8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7181-B9AB-174E-8770-CCE10B2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5F49C-91FD-5D43-9851-7A1B3F9F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7AFC9-43D7-2B41-AEB0-2A7F8C64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227-45C6-FB43-A0A5-96576DF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082EF-47FE-B646-8684-FB71A176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784D8-8EA5-2148-AB26-7F7F8FCE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8007-31F0-7546-BD92-0335F11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71F-10D1-B242-9909-381152B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7DB3-A205-9B4D-BDD2-7BAA9AE2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A8D8E-F155-B742-ADCC-12D2EA07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BAC53-6523-C04F-B443-2AC6E45D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3263-CF87-3941-8BD5-0801234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D5BE-A1C0-334B-B71C-B816B4D5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8FE-21AB-4349-A664-2F10167E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813D4-5BD7-E740-A82A-09C50AEF1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7FA6-99B8-F946-A021-8D2AA99C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A6D2-D6FA-0741-A533-09E23241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FE89-645F-054D-996B-96BF6425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E6A6-358B-824B-AFFD-12B0720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ED2B-831E-0740-AB80-6B1AA486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3808-5C6A-4A41-A96D-BD829AA4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9C76B-43DC-0A4E-A41C-74D0E1274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874D-141A-DC41-8133-F956C5F3F712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FA7A-A39A-4E44-9463-7E82483C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FABF-1B81-B043-98DD-2396F52A9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4DC1-7BCF-4048-B765-742879F4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AC6B7-E0D5-5F49-B024-9D4ADAEF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-490953"/>
            <a:ext cx="9144000" cy="73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437B7-5EE8-A048-B508-E657A7A16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05972" y="-2011680"/>
            <a:ext cx="9597160" cy="771315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1CB0E3-4B92-AB49-B4D4-CFC0D390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88" y="365125"/>
            <a:ext cx="626261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ordiaUPC" panose="020B0304020202020204" pitchFamily="34" charset="-34"/>
                <a:cs typeface="CordiaUPC" panose="020B0304020202020204" pitchFamily="34" charset="-34"/>
              </a:rPr>
              <a:t>Inspiration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84CEC-2894-CB48-91E4-DFD2AF61D5D5}"/>
              </a:ext>
            </a:extLst>
          </p:cNvPr>
          <p:cNvSpPr txBox="1"/>
          <p:nvPr/>
        </p:nvSpPr>
        <p:spPr>
          <a:xfrm>
            <a:off x="5091188" y="1482170"/>
            <a:ext cx="653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rdiaUPC" panose="020B0304020202020204" pitchFamily="34" charset="-34"/>
                <a:cs typeface="CordiaUPC" panose="020B0304020202020204" pitchFamily="34" charset="-34"/>
              </a:rPr>
              <a:t>As college students, we realize the challenge an interview can present and wanted to help other students prep for the upcoming interviews and first impressions ahead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34F8-C7F9-7842-8BAE-ED04865C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3576" cy="1325563"/>
          </a:xfrm>
        </p:spPr>
        <p:txBody>
          <a:bodyPr/>
          <a:lstStyle/>
          <a:p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What It Does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87D32-2EEF-5C42-BEC3-901F97ACF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052" y="0"/>
            <a:ext cx="12204663" cy="98087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2F990-A242-4D4B-A2A9-FF760B20BDC3}"/>
              </a:ext>
            </a:extLst>
          </p:cNvPr>
          <p:cNvSpPr txBox="1"/>
          <p:nvPr/>
        </p:nvSpPr>
        <p:spPr>
          <a:xfrm>
            <a:off x="838200" y="1690688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InterviewMe</a:t>
            </a:r>
            <a:r>
              <a:rPr lang="en-US" sz="2800" dirty="0"/>
              <a:t> is both an </a:t>
            </a:r>
            <a:r>
              <a:rPr lang="en-US" sz="2800" dirty="0" err="1"/>
              <a:t>AlexaSkill</a:t>
            </a:r>
            <a:r>
              <a:rPr lang="en-US" sz="2800" dirty="0"/>
              <a:t> and </a:t>
            </a:r>
            <a:r>
              <a:rPr lang="en-US" sz="2800" dirty="0" err="1"/>
              <a:t>Andriod</a:t>
            </a:r>
            <a:r>
              <a:rPr lang="en-US" sz="2800" dirty="0"/>
              <a:t> app.</a:t>
            </a:r>
          </a:p>
          <a:p>
            <a:r>
              <a:rPr lang="en-US" sz="2800" dirty="0"/>
              <a:t>It runs through 4 different types of mock interviews both verbally and in text format. In addition to feedback through the full interview, our project also provides tips and tricks and individual practice questions.</a:t>
            </a:r>
          </a:p>
        </p:txBody>
      </p:sp>
    </p:spTree>
    <p:extLst>
      <p:ext uri="{BB962C8B-B14F-4D97-AF65-F5344CB8AC3E}">
        <p14:creationId xmlns:p14="http://schemas.microsoft.com/office/powerpoint/2010/main" val="25972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437B7-5EE8-A048-B508-E657A7A16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05972" y="-2011680"/>
            <a:ext cx="9597160" cy="771315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1CB0E3-4B92-AB49-B4D4-CFC0D390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88" y="365125"/>
            <a:ext cx="626261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ordiaUPC" panose="020B0304020202020204" pitchFamily="34" charset="-34"/>
                <a:cs typeface="CordiaUPC" panose="020B0304020202020204" pitchFamily="34" charset="-34"/>
              </a:rPr>
              <a:t>How we built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84CEC-2894-CB48-91E4-DFD2AF61D5D5}"/>
              </a:ext>
            </a:extLst>
          </p:cNvPr>
          <p:cNvSpPr txBox="1"/>
          <p:nvPr/>
        </p:nvSpPr>
        <p:spPr>
          <a:xfrm>
            <a:off x="5091188" y="1482170"/>
            <a:ext cx="653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rdiaUPC" panose="020B0304020202020204" pitchFamily="34" charset="-34"/>
                <a:cs typeface="CordiaUPC" panose="020B0304020202020204" pitchFamily="34" charset="-34"/>
              </a:rPr>
              <a:t>We used Android Studio and Alexa Skills to build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96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CordiaUPC</vt:lpstr>
      <vt:lpstr>Office Theme</vt:lpstr>
      <vt:lpstr>PowerPoint Presentation</vt:lpstr>
      <vt:lpstr>Inspiration</vt:lpstr>
      <vt:lpstr>What It Does</vt:lpstr>
      <vt:lpstr>How we built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Schilke</dc:creator>
  <cp:lastModifiedBy>Alyssa Schilke</cp:lastModifiedBy>
  <cp:revision>2</cp:revision>
  <dcterms:created xsi:type="dcterms:W3CDTF">2019-02-17T05:41:01Z</dcterms:created>
  <dcterms:modified xsi:type="dcterms:W3CDTF">2019-02-17T06:04:56Z</dcterms:modified>
</cp:coreProperties>
</file>