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77" r:id="rId2"/>
    <p:sldId id="326" r:id="rId3"/>
    <p:sldId id="332" r:id="rId4"/>
    <p:sldId id="333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277"/>
            <p14:sldId id="326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E9"/>
    <a:srgbClr val="010732"/>
    <a:srgbClr val="FFFFFF"/>
    <a:srgbClr val="FD0C50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033" autoAdjust="0"/>
  </p:normalViewPr>
  <p:slideViewPr>
    <p:cSldViewPr>
      <p:cViewPr varScale="1">
        <p:scale>
          <a:sx n="114" d="100"/>
          <a:sy n="114" d="100"/>
        </p:scale>
        <p:origin x="826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9" r:id="rId4"/>
    <p:sldLayoutId id="2147483692" r:id="rId5"/>
    <p:sldLayoutId id="2147483680" r:id="rId6"/>
    <p:sldLayoutId id="2147483682" r:id="rId7"/>
    <p:sldLayoutId id="2147483681" r:id="rId8"/>
    <p:sldLayoutId id="2147483686" r:id="rId9"/>
    <p:sldLayoutId id="2147483688" r:id="rId10"/>
    <p:sldLayoutId id="2147483689" r:id="rId11"/>
    <p:sldLayoutId id="2147483690" r:id="rId12"/>
    <p:sldLayoutId id="2147483683" r:id="rId13"/>
    <p:sldLayoutId id="2147483684" r:id="rId14"/>
    <p:sldLayoutId id="214748368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Montserrat" panose="00000500000000000000" pitchFamily="50" charset="-52"/>
              </a:rPr>
              <a:t>10. </a:t>
            </a:r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Рекомендательный сервис</a:t>
            </a:r>
          </a:p>
          <a:p>
            <a:pPr algn="l"/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для определения</a:t>
            </a:r>
          </a:p>
          <a:p>
            <a:pPr algn="l"/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оптимальных мест</a:t>
            </a:r>
          </a:p>
          <a:p>
            <a:pPr algn="l"/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размещения </a:t>
            </a:r>
            <a:r>
              <a:rPr lang="ru-RU" sz="1800" b="0" i="0" u="none" strike="noStrike" baseline="0" dirty="0" err="1">
                <a:solidFill>
                  <a:srgbClr val="FFFFFF"/>
                </a:solidFill>
                <a:latin typeface="Montserrat-Regular"/>
              </a:rPr>
              <a:t>постаматов</a:t>
            </a:r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 в</a:t>
            </a:r>
          </a:p>
          <a:p>
            <a:pPr algn="l"/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рамках проекта</a:t>
            </a:r>
          </a:p>
          <a:p>
            <a:pPr algn="l"/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«Московский </a:t>
            </a:r>
            <a:r>
              <a:rPr lang="ru-RU" sz="1800" b="0" i="0" u="none" strike="noStrike" baseline="0" dirty="0" err="1">
                <a:solidFill>
                  <a:srgbClr val="FFFFFF"/>
                </a:solidFill>
                <a:latin typeface="Montserrat-Regular"/>
              </a:rPr>
              <a:t>постамат»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Montserrat-Regular"/>
              </a:rPr>
              <a:t>Е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-52"/>
              </a:rPr>
              <a:t>DMA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E707668-72AB-B36F-8832-2AD53F448C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 r="33819"/>
          <a:stretch>
            <a:fillRect/>
          </a:stretch>
        </p:blipFill>
        <p:spPr>
          <a:xfrm>
            <a:off x="395536" y="1707654"/>
            <a:ext cx="1440160" cy="1007888"/>
          </a:xfrm>
        </p:spPr>
      </p:pic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5BCD84-5B48-4F61-8A89-A054281B17BE}"/>
              </a:ext>
            </a:extLst>
          </p:cNvPr>
          <p:cNvSpPr/>
          <p:nvPr/>
        </p:nvSpPr>
        <p:spPr>
          <a:xfrm>
            <a:off x="392070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B819CA93-27C0-4D09-B87B-4C5F16D44E29}"/>
              </a:ext>
            </a:extLst>
          </p:cNvPr>
          <p:cNvSpPr/>
          <p:nvPr/>
        </p:nvSpPr>
        <p:spPr>
          <a:xfrm>
            <a:off x="398618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36CFDE-715D-49F2-99DD-29A548FE3E2B}"/>
              </a:ext>
            </a:extLst>
          </p:cNvPr>
          <p:cNvSpPr/>
          <p:nvPr/>
        </p:nvSpPr>
        <p:spPr>
          <a:xfrm>
            <a:off x="2298102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BE7EE1F-83C4-41F9-97E6-4CB9D0C2A34E}"/>
              </a:ext>
            </a:extLst>
          </p:cNvPr>
          <p:cNvSpPr/>
          <p:nvPr/>
        </p:nvSpPr>
        <p:spPr>
          <a:xfrm>
            <a:off x="2363580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65393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41FBDE8-16F7-4A4B-BE9D-9BD425C5E02E}"/>
              </a:ext>
            </a:extLst>
          </p:cNvPr>
          <p:cNvSpPr/>
          <p:nvPr/>
        </p:nvSpPr>
        <p:spPr>
          <a:xfrm>
            <a:off x="71941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-52"/>
              </a:rPr>
              <a:t>DMA</a:t>
            </a:r>
            <a:endParaRPr lang="ru-RU" dirty="0">
              <a:latin typeface="Montserrat" panose="00000500000000000000" pitchFamily="50" charset="-52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E5A48ED-44C9-87DE-36CD-7DA2A6DEE4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8" b="16618"/>
          <a:stretch>
            <a:fillRect/>
          </a:stretch>
        </p:blipFill>
        <p:spPr>
          <a:xfrm>
            <a:off x="812800" y="1563688"/>
            <a:ext cx="1079500" cy="1081087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625A13E-224D-EB77-701F-D4C00EA3FF0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73"/>
          <a:stretch>
            <a:fillRect/>
          </a:stretch>
        </p:blipFill>
        <p:spPr>
          <a:xfrm>
            <a:off x="2457450" y="1563688"/>
            <a:ext cx="1079500" cy="1081087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B6F800E-1F55-BAC3-89BB-0486A1BFE9B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5" b="12445"/>
          <a:stretch>
            <a:fillRect/>
          </a:stretch>
        </p:blipFill>
        <p:spPr>
          <a:xfrm>
            <a:off x="4079875" y="1563688"/>
            <a:ext cx="1079500" cy="1081087"/>
          </a:xfrm>
        </p:spPr>
      </p:pic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719125" y="2919042"/>
            <a:ext cx="1267407" cy="242290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Ситников Арсений </a:t>
            </a:r>
            <a:r>
              <a:rPr lang="ru-RU" dirty="0" err="1">
                <a:latin typeface="Montserrat" panose="00000500000000000000" pitchFamily="50" charset="-52"/>
              </a:rPr>
              <a:t>Юрьвич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719416" y="3194520"/>
            <a:ext cx="1266825" cy="385342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-52"/>
              </a:rPr>
              <a:t>Team lead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2363195" y="2919042"/>
            <a:ext cx="1267597" cy="242290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Косточка Михаил Алексеевич</a:t>
            </a: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38"/>
          </p:nvPr>
        </p:nvSpPr>
        <p:spPr>
          <a:xfrm>
            <a:off x="3989533" y="2919042"/>
            <a:ext cx="1260130" cy="242290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Вакуленков Данила Владимирович</a:t>
            </a:r>
          </a:p>
        </p:txBody>
      </p:sp>
      <p:sp>
        <p:nvSpPr>
          <p:cNvPr id="131" name="Текст 130"/>
          <p:cNvSpPr>
            <a:spLocks noGrp="1"/>
          </p:cNvSpPr>
          <p:nvPr>
            <p:ph type="body" sz="quarter" idx="40"/>
          </p:nvPr>
        </p:nvSpPr>
        <p:spPr>
          <a:xfrm>
            <a:off x="5628736" y="2919042"/>
            <a:ext cx="1262626" cy="242290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719416" y="3613050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@Arscool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4" name="Текст 133"/>
          <p:cNvSpPr>
            <a:spLocks noGrp="1"/>
          </p:cNvSpPr>
          <p:nvPr>
            <p:ph type="body" sz="quarter" idx="45"/>
          </p:nvPr>
        </p:nvSpPr>
        <p:spPr>
          <a:xfrm>
            <a:off x="719416" y="3904158"/>
            <a:ext cx="1266825" cy="25484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+79688513594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9"/>
          </p:nvPr>
        </p:nvSpPr>
        <p:spPr>
          <a:xfrm>
            <a:off x="2363581" y="3194520"/>
            <a:ext cx="1266825" cy="385342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-52"/>
              </a:rPr>
              <a:t>Full stack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50"/>
          </p:nvPr>
        </p:nvSpPr>
        <p:spPr>
          <a:xfrm>
            <a:off x="2363581" y="3613050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@s1lur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7" name="Текст 136"/>
          <p:cNvSpPr>
            <a:spLocks noGrp="1"/>
          </p:cNvSpPr>
          <p:nvPr>
            <p:ph type="body" sz="quarter" idx="51"/>
          </p:nvPr>
        </p:nvSpPr>
        <p:spPr>
          <a:xfrm>
            <a:off x="2363581" y="3904158"/>
            <a:ext cx="1266825" cy="254844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+7913476254</a:t>
            </a:r>
            <a:r>
              <a:rPr lang="en-US" dirty="0">
                <a:latin typeface="Montserrat" panose="00000500000000000000" pitchFamily="50" charset="-52"/>
              </a:rPr>
              <a:t>8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52"/>
          </p:nvPr>
        </p:nvSpPr>
        <p:spPr>
          <a:xfrm>
            <a:off x="3986186" y="3194520"/>
            <a:ext cx="1266825" cy="3853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Moral support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53"/>
          </p:nvPr>
        </p:nvSpPr>
        <p:spPr>
          <a:xfrm>
            <a:off x="3986186" y="3613050"/>
            <a:ext cx="1266825" cy="25484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@danyadjan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0" name="Текст 139"/>
          <p:cNvSpPr>
            <a:spLocks noGrp="1"/>
          </p:cNvSpPr>
          <p:nvPr>
            <p:ph type="body" sz="quarter" idx="54"/>
          </p:nvPr>
        </p:nvSpPr>
        <p:spPr>
          <a:xfrm>
            <a:off x="3986186" y="3904158"/>
            <a:ext cx="1266825" cy="254844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+79189678653</a:t>
            </a:r>
          </a:p>
        </p:txBody>
      </p:sp>
      <p:sp>
        <p:nvSpPr>
          <p:cNvPr id="141" name="Текст 140"/>
          <p:cNvSpPr>
            <a:spLocks noGrp="1"/>
          </p:cNvSpPr>
          <p:nvPr>
            <p:ph type="body" sz="quarter" idx="55"/>
          </p:nvPr>
        </p:nvSpPr>
        <p:spPr>
          <a:xfrm>
            <a:off x="5626637" y="3194520"/>
            <a:ext cx="1266825" cy="385342"/>
          </a:xfrm>
        </p:spPr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2" name="Текст 141"/>
          <p:cNvSpPr>
            <a:spLocks noGrp="1"/>
          </p:cNvSpPr>
          <p:nvPr>
            <p:ph type="body" sz="quarter" idx="56"/>
          </p:nvPr>
        </p:nvSpPr>
        <p:spPr>
          <a:xfrm>
            <a:off x="5626637" y="3613050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3" name="Текст 142"/>
          <p:cNvSpPr>
            <a:spLocks noGrp="1"/>
          </p:cNvSpPr>
          <p:nvPr>
            <p:ph type="body" sz="quarter" idx="57"/>
          </p:nvPr>
        </p:nvSpPr>
        <p:spPr>
          <a:xfrm>
            <a:off x="5626637" y="3904158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4" name="Текст 143"/>
          <p:cNvSpPr>
            <a:spLocks noGrp="1"/>
          </p:cNvSpPr>
          <p:nvPr>
            <p:ph type="body" sz="quarter" idx="58"/>
          </p:nvPr>
        </p:nvSpPr>
        <p:spPr>
          <a:xfrm>
            <a:off x="7260799" y="3194520"/>
            <a:ext cx="1266825" cy="385342"/>
          </a:xfrm>
        </p:spPr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5" name="Текст 144"/>
          <p:cNvSpPr>
            <a:spLocks noGrp="1"/>
          </p:cNvSpPr>
          <p:nvPr>
            <p:ph type="body" sz="quarter" idx="59"/>
          </p:nvPr>
        </p:nvSpPr>
        <p:spPr>
          <a:xfrm>
            <a:off x="7260799" y="3613050"/>
            <a:ext cx="1266825" cy="254844"/>
          </a:xfrm>
        </p:spPr>
        <p:txBody>
          <a:bodyPr>
            <a:normAutofit lnSpcReduction="10000"/>
          </a:bodyPr>
          <a:lstStyle/>
          <a:p>
            <a:pPr marL="36000" indent="0">
              <a:buNone/>
            </a:pP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6" name="Текст 145"/>
          <p:cNvSpPr>
            <a:spLocks noGrp="1"/>
          </p:cNvSpPr>
          <p:nvPr>
            <p:ph type="body" sz="quarter" idx="60"/>
          </p:nvPr>
        </p:nvSpPr>
        <p:spPr>
          <a:xfrm>
            <a:off x="7260799" y="3904158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Наше решение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Честно, мы не прям успели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Мы студенты МФТИ, не рассчитали свое время, не успели выполнить задачу. Но очень хотим получить дипломы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1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FBC5B-B5C4-1930-3B89-384A1714D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3478"/>
            <a:ext cx="2526730" cy="4491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0C848-5EBA-BADA-FA85-453E02EF40DC}"/>
              </a:ext>
            </a:extLst>
          </p:cNvPr>
          <p:cNvSpPr txBox="1"/>
          <p:nvPr/>
        </p:nvSpPr>
        <p:spPr>
          <a:xfrm>
            <a:off x="3338801" y="465069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E4EAE9"/>
                </a:solidFill>
                <a:latin typeface="Montserrat" panose="00000500000000000000" pitchFamily="2" charset="0"/>
              </a:rPr>
              <a:t>Это Тиффани и Фанни</a:t>
            </a:r>
          </a:p>
        </p:txBody>
      </p:sp>
    </p:spTree>
    <p:extLst>
      <p:ext uri="{BB962C8B-B14F-4D97-AF65-F5344CB8AC3E}">
        <p14:creationId xmlns:p14="http://schemas.microsoft.com/office/powerpoint/2010/main" val="675220360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21589</TotalTime>
  <Words>79</Words>
  <Application>Microsoft Office PowerPoint</Application>
  <PresentationFormat>On-screen Show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Courier New</vt:lpstr>
      <vt:lpstr>Montserrat</vt:lpstr>
      <vt:lpstr>Montserrat-Regular</vt:lpstr>
      <vt:lpstr>TTFirs-Bold</vt:lpstr>
      <vt:lpstr>TTFirs-Medium</vt:lpstr>
      <vt:lpstr>字魂58号-创中黑</vt:lpstr>
      <vt:lpstr>Шаблон.минимализм.геометрический</vt:lpstr>
      <vt:lpstr>PowerPoint Presentation</vt:lpstr>
      <vt:lpstr>DMA</vt:lpstr>
      <vt:lpstr>Наше решение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Ионидис Екатерина</cp:lastModifiedBy>
  <cp:revision>257</cp:revision>
  <dcterms:created xsi:type="dcterms:W3CDTF">2022-05-19T18:13:56Z</dcterms:created>
  <dcterms:modified xsi:type="dcterms:W3CDTF">2022-11-06T20:54:53Z</dcterms:modified>
</cp:coreProperties>
</file>