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2" r:id="rId2"/>
    <p:sldId id="306" r:id="rId3"/>
    <p:sldId id="311" r:id="rId4"/>
    <p:sldId id="312" r:id="rId5"/>
    <p:sldId id="307" r:id="rId6"/>
    <p:sldId id="308" r:id="rId7"/>
    <p:sldId id="309" r:id="rId8"/>
    <p:sldId id="310" r:id="rId9"/>
    <p:sldId id="294" r:id="rId10"/>
    <p:sldId id="297" r:id="rId11"/>
    <p:sldId id="295" r:id="rId12"/>
    <p:sldId id="298" r:id="rId13"/>
    <p:sldId id="299" r:id="rId14"/>
    <p:sldId id="29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ED35-B844-4C56-B8A6-27B403AD34FC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BF03-5F7C-41C8-BABE-973F4BAC3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9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ED35-B844-4C56-B8A6-27B403AD34FC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BF03-5F7C-41C8-BABE-973F4BAC3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6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ED35-B844-4C56-B8A6-27B403AD34FC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BF03-5F7C-41C8-BABE-973F4BAC3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0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ED35-B844-4C56-B8A6-27B403AD34FC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BF03-5F7C-41C8-BABE-973F4BAC3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0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ED35-B844-4C56-B8A6-27B403AD34FC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BF03-5F7C-41C8-BABE-973F4BAC3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1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ED35-B844-4C56-B8A6-27B403AD34FC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BF03-5F7C-41C8-BABE-973F4BAC3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0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ED35-B844-4C56-B8A6-27B403AD34FC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BF03-5F7C-41C8-BABE-973F4BAC3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1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ED35-B844-4C56-B8A6-27B403AD34FC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BF03-5F7C-41C8-BABE-973F4BAC3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ED35-B844-4C56-B8A6-27B403AD34FC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BF03-5F7C-41C8-BABE-973F4BAC3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6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ED35-B844-4C56-B8A6-27B403AD34FC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BF03-5F7C-41C8-BABE-973F4BAC3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1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ED35-B844-4C56-B8A6-27B403AD34FC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BF03-5F7C-41C8-BABE-973F4BAC3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7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ED35-B844-4C56-B8A6-27B403AD34FC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DBF03-5F7C-41C8-BABE-973F4BAC3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8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497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62118" y="6480430"/>
            <a:ext cx="237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© The Science Duo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854" y="-160717"/>
            <a:ext cx="8946292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ln w="50800">
                  <a:solidFill>
                    <a:schemeClr val="tx1"/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Balanced and Unbalanced Forces</a:t>
            </a:r>
          </a:p>
        </p:txBody>
      </p:sp>
    </p:spTree>
    <p:extLst>
      <p:ext uri="{BB962C8B-B14F-4D97-AF65-F5344CB8AC3E}">
        <p14:creationId xmlns:p14="http://schemas.microsoft.com/office/powerpoint/2010/main" val="380762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842" y="14243906"/>
            <a:ext cx="1673227" cy="12549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-9714"/>
            <a:ext cx="9144000" cy="110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25400">
                  <a:solidFill>
                    <a:schemeClr val="bg1"/>
                  </a:solidFill>
                </a:ln>
                <a:solidFill>
                  <a:srgbClr val="00B0F0"/>
                </a:solidFill>
                <a:latin typeface="Century Gothic" panose="020B0502020202020204" pitchFamily="34" charset="0"/>
              </a:rPr>
              <a:t>Question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162" y="1142643"/>
            <a:ext cx="88556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entury Gothic" panose="020B0502020202020204" pitchFamily="34" charset="0"/>
              </a:rPr>
              <a:t>Calculate the net force exerted on the box.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162" y="5383760"/>
            <a:ext cx="8855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entury Gothic" panose="020B0502020202020204" pitchFamily="34" charset="0"/>
              </a:rPr>
              <a:t>Which direction will the box move?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98140" y="3293840"/>
            <a:ext cx="5519352" cy="1793393"/>
            <a:chOff x="1598140" y="3293840"/>
            <a:chExt cx="5519352" cy="1793393"/>
          </a:xfrm>
        </p:grpSpPr>
        <p:pic>
          <p:nvPicPr>
            <p:cNvPr id="1026" name="Picture 2" descr="Cardboard box / package by Kliponiu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5386" y="3330564"/>
              <a:ext cx="1673227" cy="1756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ight Arrow 1"/>
            <p:cNvSpPr/>
            <p:nvPr/>
          </p:nvSpPr>
          <p:spPr>
            <a:xfrm>
              <a:off x="5758249" y="3809363"/>
              <a:ext cx="1128583" cy="79907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rot="10800000">
              <a:off x="1598140" y="3809363"/>
              <a:ext cx="1787610" cy="79907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70668" y="3293840"/>
              <a:ext cx="13592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Century Gothic" panose="020B0502020202020204" pitchFamily="34" charset="0"/>
                </a:rPr>
                <a:t>65 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58249" y="3293840"/>
              <a:ext cx="13592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Century Gothic" panose="020B0502020202020204" pitchFamily="34" charset="0"/>
                </a:rPr>
                <a:t>30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796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-9714"/>
            <a:ext cx="9144000" cy="110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25400">
                  <a:solidFill>
                    <a:schemeClr val="bg1"/>
                  </a:solidFill>
                </a:ln>
                <a:solidFill>
                  <a:srgbClr val="00B0F0"/>
                </a:solidFill>
                <a:latin typeface="Century Gothic" panose="020B0502020202020204" pitchFamily="34" charset="0"/>
              </a:rPr>
              <a:t>Question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7962" y="1131234"/>
            <a:ext cx="92799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Century Gothic" panose="020B0502020202020204" pitchFamily="34" charset="0"/>
              </a:rPr>
              <a:t>Balanced or Unbalanced Forces?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54310" y="2314835"/>
            <a:ext cx="7088939" cy="4209532"/>
            <a:chOff x="1054310" y="2314835"/>
            <a:chExt cx="7088939" cy="420953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22441">
              <a:off x="2686123" y="2907956"/>
              <a:ext cx="3771753" cy="2475213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1178011" y="4001484"/>
              <a:ext cx="1508112" cy="72492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10800000">
              <a:off x="6775769" y="4001483"/>
              <a:ext cx="819517" cy="72492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 rot="16200000">
              <a:off x="4257075" y="5484514"/>
              <a:ext cx="1354777" cy="72492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rot="5400000">
              <a:off x="4470872" y="2415961"/>
              <a:ext cx="927181" cy="72492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54310" y="3539819"/>
              <a:ext cx="1367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Century Gothic" panose="020B0502020202020204" pitchFamily="34" charset="0"/>
                </a:rPr>
                <a:t>200 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89016" y="5822560"/>
              <a:ext cx="1367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Century Gothic" panose="020B0502020202020204" pitchFamily="34" charset="0"/>
                </a:rPr>
                <a:t>175 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75768" y="3539819"/>
              <a:ext cx="1367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Century Gothic" panose="020B0502020202020204" pitchFamily="34" charset="0"/>
                </a:rPr>
                <a:t>50 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89015" y="2381309"/>
              <a:ext cx="1367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Century Gothic" panose="020B0502020202020204" pitchFamily="34" charset="0"/>
                </a:rPr>
                <a:t> 75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181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-9714"/>
            <a:ext cx="9144000" cy="110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25400">
                  <a:solidFill>
                    <a:schemeClr val="bg1"/>
                  </a:solidFill>
                </a:ln>
                <a:solidFill>
                  <a:srgbClr val="00B0F0"/>
                </a:solidFill>
                <a:latin typeface="Century Gothic" panose="020B0502020202020204" pitchFamily="34" charset="0"/>
              </a:rPr>
              <a:t>Question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081" y="1207176"/>
            <a:ext cx="899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</a:rPr>
              <a:t>Which direction will the airplane move?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441">
            <a:off x="2686123" y="2907956"/>
            <a:ext cx="3771753" cy="247521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1178011" y="4001484"/>
            <a:ext cx="1508112" cy="7249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6775769" y="4001483"/>
            <a:ext cx="819517" cy="7249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6200000">
            <a:off x="4257075" y="5484514"/>
            <a:ext cx="1354777" cy="7249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4470872" y="2415961"/>
            <a:ext cx="927181" cy="7249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54310" y="3539819"/>
            <a:ext cx="136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200 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89016" y="5822560"/>
            <a:ext cx="136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175 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75768" y="3539819"/>
            <a:ext cx="136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50 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89015" y="2381309"/>
            <a:ext cx="136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 75 N</a:t>
            </a:r>
          </a:p>
        </p:txBody>
      </p:sp>
    </p:spTree>
    <p:extLst>
      <p:ext uri="{BB962C8B-B14F-4D97-AF65-F5344CB8AC3E}">
        <p14:creationId xmlns:p14="http://schemas.microsoft.com/office/powerpoint/2010/main" val="67983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-9714"/>
            <a:ext cx="9144000" cy="110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25400">
                  <a:solidFill>
                    <a:schemeClr val="bg1"/>
                  </a:solidFill>
                </a:ln>
                <a:solidFill>
                  <a:srgbClr val="00B0F0"/>
                </a:solidFill>
                <a:latin typeface="Century Gothic" panose="020B0502020202020204" pitchFamily="34" charset="0"/>
              </a:rPr>
              <a:t>Question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162" y="1711055"/>
            <a:ext cx="88556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Century Gothic" panose="020B0502020202020204" pitchFamily="34" charset="0"/>
              </a:rPr>
              <a:t>Why would an object moving at a constant speed experience balanced forces?</a:t>
            </a:r>
          </a:p>
        </p:txBody>
      </p:sp>
    </p:spTree>
    <p:extLst>
      <p:ext uri="{BB962C8B-B14F-4D97-AF65-F5344CB8AC3E}">
        <p14:creationId xmlns:p14="http://schemas.microsoft.com/office/powerpoint/2010/main" val="116191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-9714"/>
            <a:ext cx="9144000" cy="110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25400">
                  <a:solidFill>
                    <a:schemeClr val="bg1"/>
                  </a:solidFill>
                </a:ln>
                <a:solidFill>
                  <a:srgbClr val="00B0F0"/>
                </a:solidFill>
                <a:latin typeface="Century Gothic" panose="020B0502020202020204" pitchFamily="34" charset="0"/>
              </a:rPr>
              <a:t>Question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270" y="1752248"/>
            <a:ext cx="89174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Century Gothic" panose="020B0502020202020204" pitchFamily="34" charset="0"/>
              </a:rPr>
              <a:t>Identify one example of balanced </a:t>
            </a:r>
            <a:r>
              <a:rPr lang="en-US" sz="6600" b="1" u="sng" dirty="0">
                <a:latin typeface="Century Gothic" panose="020B0502020202020204" pitchFamily="34" charset="0"/>
              </a:rPr>
              <a:t>and</a:t>
            </a:r>
            <a:r>
              <a:rPr lang="en-US" sz="6600" b="1" dirty="0">
                <a:latin typeface="Century Gothic" panose="020B0502020202020204" pitchFamily="34" charset="0"/>
              </a:rPr>
              <a:t> unbalanced forces in the room.</a:t>
            </a:r>
          </a:p>
        </p:txBody>
      </p:sp>
    </p:spTree>
    <p:extLst>
      <p:ext uri="{BB962C8B-B14F-4D97-AF65-F5344CB8AC3E}">
        <p14:creationId xmlns:p14="http://schemas.microsoft.com/office/powerpoint/2010/main" val="39047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-9714"/>
            <a:ext cx="9144000" cy="110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25400">
                  <a:solidFill>
                    <a:schemeClr val="bg1"/>
                  </a:solidFill>
                </a:ln>
                <a:solidFill>
                  <a:srgbClr val="00B0F0"/>
                </a:solidFill>
                <a:latin typeface="Century Gothic" panose="020B0502020202020204" pitchFamily="34" charset="0"/>
              </a:rPr>
              <a:t>Force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854" y="1260388"/>
            <a:ext cx="8929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entury Gothic" panose="020B0502020202020204" pitchFamily="34" charset="0"/>
              </a:rPr>
              <a:t>A push or pull on an object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entury Gothic" panose="020B0502020202020204" pitchFamily="34" charset="0"/>
              </a:rPr>
              <a:t>Able to change the motion of an object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entury Gothic" panose="020B0502020202020204" pitchFamily="34" charset="0"/>
              </a:rPr>
              <a:t>Gravity, friction, and air resistance are three common forces on Earth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28263" y="3945404"/>
            <a:ext cx="2030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Air Resistance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80" y="4361242"/>
            <a:ext cx="2941919" cy="220643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096" y="4355228"/>
            <a:ext cx="2876010" cy="220643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965616" y="3945404"/>
            <a:ext cx="1812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Friction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36" y="4353733"/>
            <a:ext cx="1466363" cy="220643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80256" y="3937166"/>
            <a:ext cx="1812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Gravity</a:t>
            </a:r>
          </a:p>
        </p:txBody>
      </p:sp>
    </p:spTree>
    <p:extLst>
      <p:ext uri="{BB962C8B-B14F-4D97-AF65-F5344CB8AC3E}">
        <p14:creationId xmlns:p14="http://schemas.microsoft.com/office/powerpoint/2010/main" val="295270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-9714"/>
            <a:ext cx="9144000" cy="110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25400">
                  <a:solidFill>
                    <a:schemeClr val="bg1"/>
                  </a:solidFill>
                </a:ln>
                <a:solidFill>
                  <a:srgbClr val="00B0F0"/>
                </a:solidFill>
                <a:latin typeface="Century Gothic" panose="020B0502020202020204" pitchFamily="34" charset="0"/>
              </a:rPr>
              <a:t>Net Force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854" y="1260391"/>
            <a:ext cx="89298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b="1" dirty="0">
                <a:latin typeface="Century Gothic" panose="020B0502020202020204" pitchFamily="34" charset="0"/>
              </a:rPr>
              <a:t>The overall force exerted on an object; measured in Newtons (N)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800" b="1" dirty="0"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b="1" dirty="0">
                <a:latin typeface="Century Gothic" panose="020B0502020202020204" pitchFamily="34" charset="0"/>
              </a:rPr>
              <a:t>If the net force is 0, then a change in motion will not occur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800" b="1" dirty="0"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b="1" dirty="0">
                <a:latin typeface="Century Gothic" panose="020B0502020202020204" pitchFamily="34" charset="0"/>
              </a:rPr>
              <a:t>If the net force is greater than 0, then a change in motion will occur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1686" y="5392818"/>
            <a:ext cx="5824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entury Gothic" panose="020B0502020202020204" pitchFamily="34" charset="0"/>
              </a:rPr>
              <a:t>5 N + 7 N = 12 N</a:t>
            </a:r>
          </a:p>
        </p:txBody>
      </p:sp>
      <p:sp>
        <p:nvSpPr>
          <p:cNvPr id="6" name="Oval 5"/>
          <p:cNvSpPr/>
          <p:nvPr/>
        </p:nvSpPr>
        <p:spPr>
          <a:xfrm>
            <a:off x="5379307" y="5155975"/>
            <a:ext cx="1188720" cy="11887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20961269">
            <a:off x="6585227" y="5363793"/>
            <a:ext cx="654111" cy="247136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34792" y="5192763"/>
            <a:ext cx="1565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Net Force</a:t>
            </a:r>
          </a:p>
        </p:txBody>
      </p:sp>
    </p:spTree>
    <p:extLst>
      <p:ext uri="{BB962C8B-B14F-4D97-AF65-F5344CB8AC3E}">
        <p14:creationId xmlns:p14="http://schemas.microsoft.com/office/powerpoint/2010/main" val="412315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-9714"/>
            <a:ext cx="9144000" cy="110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25400">
                  <a:solidFill>
                    <a:schemeClr val="bg1"/>
                  </a:solidFill>
                </a:ln>
                <a:solidFill>
                  <a:srgbClr val="00B0F0"/>
                </a:solidFill>
                <a:latin typeface="Century Gothic" panose="020B0502020202020204" pitchFamily="34" charset="0"/>
              </a:rPr>
              <a:t>Net Force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092" y="1779375"/>
            <a:ext cx="89298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b="1" dirty="0">
                <a:latin typeface="Century Gothic" panose="020B0502020202020204" pitchFamily="34" charset="0"/>
              </a:rPr>
              <a:t>Subtract the forces if the arrows are pointed toward each other or pointed away from each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800" b="1" dirty="0"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800" b="1" dirty="0"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800" b="1" dirty="0"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b="1" dirty="0">
                <a:latin typeface="Century Gothic" panose="020B0502020202020204" pitchFamily="34" charset="0"/>
              </a:rPr>
              <a:t>Add the forces together if the arrows are all pointed the same direction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56519" y="1151183"/>
            <a:ext cx="94570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u="sng" dirty="0">
                <a:latin typeface="Century Gothic" panose="020B0502020202020204" pitchFamily="34" charset="0"/>
              </a:rPr>
              <a:t>How to calculate net force from a picture or diagram</a:t>
            </a:r>
          </a:p>
        </p:txBody>
      </p:sp>
      <p:sp>
        <p:nvSpPr>
          <p:cNvPr id="2" name="Right Arrow 1"/>
          <p:cNvSpPr/>
          <p:nvPr/>
        </p:nvSpPr>
        <p:spPr>
          <a:xfrm>
            <a:off x="2388977" y="3064479"/>
            <a:ext cx="634313" cy="36246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179809" y="3064478"/>
            <a:ext cx="634313" cy="36246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4547291" y="3064480"/>
            <a:ext cx="634313" cy="36246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338123" y="3064479"/>
            <a:ext cx="634313" cy="36246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388977" y="5562559"/>
            <a:ext cx="634313" cy="362465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179809" y="5562558"/>
            <a:ext cx="634313" cy="362465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4547291" y="5562560"/>
            <a:ext cx="634313" cy="362465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5338123" y="5562559"/>
            <a:ext cx="634313" cy="362465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4122" y="3065850"/>
            <a:ext cx="74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05884" y="5558263"/>
            <a:ext cx="74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94733" y="6519446"/>
            <a:ext cx="4967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Practice problem(s) on checkpoint at the end.</a:t>
            </a:r>
          </a:p>
        </p:txBody>
      </p:sp>
    </p:spTree>
    <p:extLst>
      <p:ext uri="{BB962C8B-B14F-4D97-AF65-F5344CB8AC3E}">
        <p14:creationId xmlns:p14="http://schemas.microsoft.com/office/powerpoint/2010/main" val="14649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6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-9714"/>
            <a:ext cx="9144000" cy="110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25400">
                  <a:solidFill>
                    <a:schemeClr val="bg1"/>
                  </a:solidFill>
                </a:ln>
                <a:solidFill>
                  <a:srgbClr val="00B0F0"/>
                </a:solidFill>
                <a:latin typeface="Century Gothic" panose="020B0502020202020204" pitchFamily="34" charset="0"/>
              </a:rPr>
              <a:t>Balanced Forces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427" y="1268627"/>
            <a:ext cx="90451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b="1" dirty="0">
                <a:latin typeface="Century Gothic" panose="020B0502020202020204" pitchFamily="34" charset="0"/>
              </a:rPr>
              <a:t>Equal forces that do </a:t>
            </a:r>
            <a:r>
              <a:rPr lang="en-US" sz="2800" b="1" u="sng" dirty="0">
                <a:latin typeface="Century Gothic" panose="020B0502020202020204" pitchFamily="34" charset="0"/>
              </a:rPr>
              <a:t>not</a:t>
            </a:r>
            <a:r>
              <a:rPr lang="en-US" sz="2800" b="1" dirty="0">
                <a:latin typeface="Century Gothic" panose="020B0502020202020204" pitchFamily="34" charset="0"/>
              </a:rPr>
              <a:t> cause a change in an object’s motion (Net Force = 0 Newtons)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800" b="1" dirty="0"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b="1" dirty="0">
                <a:latin typeface="Century Gothic" panose="020B0502020202020204" pitchFamily="34" charset="0"/>
              </a:rPr>
              <a:t>The net force on an object must be calculated in order to determine if it is balanced or unbalanced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963" y="3643670"/>
            <a:ext cx="3674075" cy="219296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Right Arrow 5"/>
          <p:cNvSpPr/>
          <p:nvPr/>
        </p:nvSpPr>
        <p:spPr>
          <a:xfrm>
            <a:off x="848497" y="4404947"/>
            <a:ext cx="1532242" cy="67040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6763262" y="4404947"/>
            <a:ext cx="1532242" cy="67040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7332" y="4110678"/>
            <a:ext cx="112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50 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42206" y="4110678"/>
            <a:ext cx="112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50 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1883" y="6035458"/>
            <a:ext cx="458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50 N </a:t>
            </a:r>
            <a:r>
              <a:rPr lang="en-US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–</a:t>
            </a:r>
            <a:r>
              <a:rPr lang="en-US" sz="2400" b="1" dirty="0">
                <a:latin typeface="Century Gothic" panose="020B0502020202020204" pitchFamily="34" charset="0"/>
              </a:rPr>
              <a:t> 50 N = 0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175" y="3812539"/>
            <a:ext cx="8785650" cy="18620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BALANCED</a:t>
            </a:r>
          </a:p>
        </p:txBody>
      </p:sp>
    </p:spTree>
    <p:extLst>
      <p:ext uri="{BB962C8B-B14F-4D97-AF65-F5344CB8AC3E}">
        <p14:creationId xmlns:p14="http://schemas.microsoft.com/office/powerpoint/2010/main" val="151492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5" grpId="0"/>
      <p:bldP spid="10" grpId="0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-9714"/>
            <a:ext cx="9144000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25400">
                  <a:solidFill>
                    <a:schemeClr val="bg1"/>
                  </a:solidFill>
                </a:ln>
                <a:solidFill>
                  <a:srgbClr val="00B0F0"/>
                </a:solidFill>
                <a:latin typeface="Century Gothic" panose="020B0502020202020204" pitchFamily="34" charset="0"/>
              </a:rPr>
              <a:t>Balanced Forces Examples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092" y="1826814"/>
            <a:ext cx="8929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entury Gothic" panose="020B0502020202020204" pitchFamily="34" charset="0"/>
              </a:rPr>
              <a:t>A cell phone resting on the counter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entury Gothic" panose="020B0502020202020204" pitchFamily="34" charset="0"/>
              </a:rPr>
              <a:t>Tying an arm wrestling match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entury Gothic" panose="020B0502020202020204" pitchFamily="34" charset="0"/>
              </a:rPr>
              <a:t>A picture hanging on the 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entury Gothic" panose="020B0502020202020204" pitchFamily="34" charset="0"/>
              </a:rPr>
              <a:t>Any object with no motion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entury Gothic" panose="020B0502020202020204" pitchFamily="34" charset="0"/>
              </a:rPr>
              <a:t>Any object moving at a constant speed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092" y="887517"/>
            <a:ext cx="89298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Century Gothic" panose="020B0502020202020204" pitchFamily="34" charset="0"/>
              </a:rPr>
              <a:t>Forces are </a:t>
            </a:r>
            <a:r>
              <a:rPr lang="en-US" sz="2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balanced</a:t>
            </a:r>
            <a:r>
              <a:rPr lang="en-US" sz="2600" b="1" dirty="0">
                <a:latin typeface="Century Gothic" panose="020B0502020202020204" pitchFamily="34" charset="0"/>
              </a:rPr>
              <a:t> when the </a:t>
            </a:r>
            <a:r>
              <a:rPr lang="en-US" sz="26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net force </a:t>
            </a:r>
            <a:r>
              <a:rPr lang="en-US" sz="2600" b="1" dirty="0">
                <a:latin typeface="Century Gothic" panose="020B0502020202020204" pitchFamily="34" charset="0"/>
              </a:rPr>
              <a:t>= </a:t>
            </a:r>
            <a:r>
              <a:rPr lang="en-US" sz="2600" b="1" u="sng" dirty="0">
                <a:latin typeface="Century Gothic" panose="020B0502020202020204" pitchFamily="34" charset="0"/>
              </a:rPr>
              <a:t>0 Newtons</a:t>
            </a:r>
          </a:p>
        </p:txBody>
      </p:sp>
    </p:spTree>
    <p:extLst>
      <p:ext uri="{BB962C8B-B14F-4D97-AF65-F5344CB8AC3E}">
        <p14:creationId xmlns:p14="http://schemas.microsoft.com/office/powerpoint/2010/main" val="123835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-9714"/>
            <a:ext cx="9144000" cy="110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25400">
                  <a:solidFill>
                    <a:schemeClr val="bg1"/>
                  </a:solidFill>
                </a:ln>
                <a:solidFill>
                  <a:srgbClr val="00B0F0"/>
                </a:solidFill>
                <a:latin typeface="Century Gothic" panose="020B0502020202020204" pitchFamily="34" charset="0"/>
              </a:rPr>
              <a:t>Unbalanced Forces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854" y="1252154"/>
            <a:ext cx="89298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b="1" dirty="0">
                <a:latin typeface="Century Gothic" panose="020B0502020202020204" pitchFamily="34" charset="0"/>
              </a:rPr>
              <a:t>Unequal forces that cause a change in an object’s motion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800" b="1" dirty="0"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b="1" dirty="0">
                <a:latin typeface="Century Gothic" panose="020B0502020202020204" pitchFamily="34" charset="0"/>
              </a:rPr>
              <a:t>Cause a change in speed and/or direction of an object – moves the direction of the greater force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848" y="3561290"/>
            <a:ext cx="3678192" cy="244638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281883" y="6035458"/>
            <a:ext cx="458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100 N </a:t>
            </a:r>
            <a:r>
              <a:rPr lang="en-US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–</a:t>
            </a:r>
            <a:r>
              <a:rPr lang="en-US" sz="2400" b="1" dirty="0">
                <a:latin typeface="Century Gothic" panose="020B0502020202020204" pitchFamily="34" charset="0"/>
              </a:rPr>
              <a:t> 50 N = 50 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48497" y="4404947"/>
            <a:ext cx="1532242" cy="67040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6763262" y="4404946"/>
            <a:ext cx="972068" cy="67040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7332" y="4110678"/>
            <a:ext cx="112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100 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52733" y="4110678"/>
            <a:ext cx="112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50 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175" y="3927871"/>
            <a:ext cx="8785650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UNBALANCED</a:t>
            </a:r>
          </a:p>
        </p:txBody>
      </p:sp>
    </p:spTree>
    <p:extLst>
      <p:ext uri="{BB962C8B-B14F-4D97-AF65-F5344CB8AC3E}">
        <p14:creationId xmlns:p14="http://schemas.microsoft.com/office/powerpoint/2010/main" val="297667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/>
      <p:bldP spid="13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-9714"/>
            <a:ext cx="9144000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25400">
                  <a:solidFill>
                    <a:schemeClr val="bg1"/>
                  </a:solidFill>
                </a:ln>
                <a:solidFill>
                  <a:srgbClr val="00B0F0"/>
                </a:solidFill>
                <a:latin typeface="Century Gothic" panose="020B0502020202020204" pitchFamily="34" charset="0"/>
              </a:rPr>
              <a:t>Unbalanced Forces Examples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092" y="2187541"/>
            <a:ext cx="89298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entury Gothic" panose="020B0502020202020204" pitchFamily="34" charset="0"/>
              </a:rPr>
              <a:t>A football player tackling a quarterback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entury Gothic" panose="020B0502020202020204" pitchFamily="34" charset="0"/>
              </a:rPr>
              <a:t>Pushing a lawnmower across the yard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entury Gothic" panose="020B0502020202020204" pitchFamily="34" charset="0"/>
              </a:rPr>
              <a:t>A skydiver falling toward the 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entury Gothic" panose="020B0502020202020204" pitchFamily="34" charset="0"/>
              </a:rPr>
              <a:t>Any object that is speeding up, slowing down, or changing direction (accelerating)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1502" y="877772"/>
            <a:ext cx="71409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Century Gothic" panose="020B0502020202020204" pitchFamily="34" charset="0"/>
              </a:rPr>
              <a:t>Forces are </a:t>
            </a:r>
            <a:r>
              <a:rPr lang="en-US" sz="2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unbalanced</a:t>
            </a:r>
            <a:r>
              <a:rPr lang="en-US" sz="2600" b="1" dirty="0">
                <a:latin typeface="Century Gothic" panose="020B0502020202020204" pitchFamily="34" charset="0"/>
              </a:rPr>
              <a:t> when the </a:t>
            </a:r>
            <a:r>
              <a:rPr lang="en-US" sz="26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net force </a:t>
            </a:r>
            <a:r>
              <a:rPr lang="en-US" sz="2600" b="1" u="sng" dirty="0">
                <a:latin typeface="Century Gothic" panose="020B0502020202020204" pitchFamily="34" charset="0"/>
              </a:rPr>
              <a:t>does not equal 0 Newtons</a:t>
            </a:r>
          </a:p>
        </p:txBody>
      </p:sp>
    </p:spTree>
    <p:extLst>
      <p:ext uri="{BB962C8B-B14F-4D97-AF65-F5344CB8AC3E}">
        <p14:creationId xmlns:p14="http://schemas.microsoft.com/office/powerpoint/2010/main" val="376402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-9714"/>
            <a:ext cx="9144000" cy="1107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25400">
                  <a:solidFill>
                    <a:schemeClr val="bg1"/>
                  </a:solidFill>
                </a:ln>
                <a:solidFill>
                  <a:srgbClr val="00B0F0"/>
                </a:solidFill>
                <a:latin typeface="Century Gothic" panose="020B0502020202020204" pitchFamily="34" charset="0"/>
              </a:rPr>
              <a:t>Checkpoint</a:t>
            </a:r>
          </a:p>
        </p:txBody>
      </p:sp>
      <p:pic>
        <p:nvPicPr>
          <p:cNvPr id="5" name="Picture 2" descr="Check mark by jhnri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940" y="3516755"/>
            <a:ext cx="3052119" cy="305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8854" y="1153295"/>
            <a:ext cx="89298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entury Gothic" panose="020B0502020202020204" pitchFamily="34" charset="0"/>
              </a:rPr>
              <a:t>5 checkpoint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entury Gothic" panose="020B0502020202020204" pitchFamily="34" charset="0"/>
              </a:rPr>
              <a:t>Discuss each question with a partner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entury Gothic" panose="020B0502020202020204" pitchFamily="34" charset="0"/>
              </a:rPr>
              <a:t>Write a complete answer to each question on your notes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55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11562</TotalTime>
  <Words>449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platteter</dc:creator>
  <cp:lastModifiedBy>Grall, Andreana</cp:lastModifiedBy>
  <cp:revision>124</cp:revision>
  <dcterms:created xsi:type="dcterms:W3CDTF">2016-09-29T17:30:32Z</dcterms:created>
  <dcterms:modified xsi:type="dcterms:W3CDTF">2023-09-01T14:41:50Z</dcterms:modified>
</cp:coreProperties>
</file>