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96" r:id="rId8"/>
    <p:sldId id="262" r:id="rId9"/>
    <p:sldId id="292" r:id="rId10"/>
    <p:sldId id="264" r:id="rId11"/>
    <p:sldId id="297" r:id="rId12"/>
    <p:sldId id="293" r:id="rId13"/>
    <p:sldId id="265" r:id="rId14"/>
    <p:sldId id="266" r:id="rId15"/>
    <p:sldId id="291" r:id="rId16"/>
    <p:sldId id="267" r:id="rId17"/>
    <p:sldId id="268" r:id="rId18"/>
    <p:sldId id="269" r:id="rId19"/>
    <p:sldId id="270" r:id="rId20"/>
  </p:sldIdLst>
  <p:sldSz cx="9144000" cy="5143500" type="screen16x9"/>
  <p:notesSz cx="10234613" cy="710406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238" userDrawn="1">
          <p15:clr>
            <a:srgbClr val="A4A3A4"/>
          </p15:clr>
        </p15:guide>
        <p15:guide id="2" pos="3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E31290-7882-4E80-84D6-F5032A1574DD}">
  <a:tblStyle styleId="{82E31290-7882-4E80-84D6-F5032A1574D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87042" autoAdjust="0"/>
  </p:normalViewPr>
  <p:slideViewPr>
    <p:cSldViewPr>
      <p:cViewPr>
        <p:scale>
          <a:sx n="75" d="100"/>
          <a:sy n="75" d="100"/>
        </p:scale>
        <p:origin x="211" y="43"/>
      </p:cViewPr>
      <p:guideLst>
        <p:guide orient="horz" pos="1620"/>
        <p:guide pos="2880"/>
      </p:guideLst>
    </p:cSldViewPr>
  </p:slideViewPr>
  <p:notesTextViewPr>
    <p:cViewPr>
      <p:scale>
        <a:sx n="1" d="1"/>
        <a:sy n="1" d="1"/>
      </p:scale>
      <p:origin x="0" y="0"/>
    </p:cViewPr>
  </p:notesTextViewPr>
  <p:notesViewPr>
    <p:cSldViewPr>
      <p:cViewPr varScale="1">
        <p:scale>
          <a:sx n="109" d="100"/>
          <a:sy n="109" d="100"/>
        </p:scale>
        <p:origin x="-2190" y="-84"/>
      </p:cViewPr>
      <p:guideLst>
        <p:guide orient="horz" pos="2238"/>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力榕 郭" userId="3207b76370906911" providerId="LiveId" clId="{AD86F9AF-75B9-497A-840F-3B3311463DAA}"/>
    <pc:docChg chg="delSld modSld">
      <pc:chgData name="力榕 郭" userId="3207b76370906911" providerId="LiveId" clId="{AD86F9AF-75B9-497A-840F-3B3311463DAA}" dt="2024-03-01T07:01:24.291" v="3" actId="2696"/>
      <pc:docMkLst>
        <pc:docMk/>
      </pc:docMkLst>
      <pc:sldChg chg="modSp mod">
        <pc:chgData name="力榕 郭" userId="3207b76370906911" providerId="LiveId" clId="{AD86F9AF-75B9-497A-840F-3B3311463DAA}" dt="2024-03-01T06:15:39.036" v="1" actId="1076"/>
        <pc:sldMkLst>
          <pc:docMk/>
          <pc:sldMk cId="0" sldId="262"/>
        </pc:sldMkLst>
        <pc:spChg chg="mod">
          <ac:chgData name="力榕 郭" userId="3207b76370906911" providerId="LiveId" clId="{AD86F9AF-75B9-497A-840F-3B3311463DAA}" dt="2024-03-01T06:15:39.036" v="1" actId="1076"/>
          <ac:spMkLst>
            <pc:docMk/>
            <pc:sldMk cId="0" sldId="262"/>
            <ac:spMk id="117" creationId="{00000000-0000-0000-0000-000000000000}"/>
          </ac:spMkLst>
        </pc:spChg>
        <pc:picChg chg="mod">
          <ac:chgData name="力榕 郭" userId="3207b76370906911" providerId="LiveId" clId="{AD86F9AF-75B9-497A-840F-3B3311463DAA}" dt="2024-03-01T06:14:53.120" v="0" actId="1076"/>
          <ac:picMkLst>
            <pc:docMk/>
            <pc:sldMk cId="0" sldId="262"/>
            <ac:picMk id="118" creationId="{00000000-0000-0000-0000-000000000000}"/>
          </ac:picMkLst>
        </pc:picChg>
      </pc:sldChg>
      <pc:sldChg chg="del">
        <pc:chgData name="力榕 郭" userId="3207b76370906911" providerId="LiveId" clId="{AD86F9AF-75B9-497A-840F-3B3311463DAA}" dt="2024-03-01T07:01:21.435" v="2" actId="2696"/>
        <pc:sldMkLst>
          <pc:docMk/>
          <pc:sldMk cId="996364699" sldId="294"/>
        </pc:sldMkLst>
      </pc:sldChg>
      <pc:sldChg chg="del">
        <pc:chgData name="力榕 郭" userId="3207b76370906911" providerId="LiveId" clId="{AD86F9AF-75B9-497A-840F-3B3311463DAA}" dt="2024-03-01T07:01:24.291" v="3" actId="2696"/>
        <pc:sldMkLst>
          <pc:docMk/>
          <pc:sldMk cId="527882365"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434999" cy="355203"/>
          </a:xfrm>
          <a:prstGeom prst="rect">
            <a:avLst/>
          </a:prstGeom>
        </p:spPr>
        <p:txBody>
          <a:bodyPr vert="horz" lIns="99067" tIns="49533" rIns="99067" bIns="49533" rtlCol="0"/>
          <a:lstStyle>
            <a:lvl1pPr algn="l">
              <a:defRPr sz="1300"/>
            </a:lvl1pPr>
          </a:lstStyle>
          <a:p>
            <a:endParaRPr lang="en-GB"/>
          </a:p>
        </p:txBody>
      </p:sp>
      <p:sp>
        <p:nvSpPr>
          <p:cNvPr id="4" name="Footer Placeholder 3"/>
          <p:cNvSpPr>
            <a:spLocks noGrp="1"/>
          </p:cNvSpPr>
          <p:nvPr>
            <p:ph type="ftr" sz="quarter" idx="2"/>
          </p:nvPr>
        </p:nvSpPr>
        <p:spPr>
          <a:xfrm>
            <a:off x="3" y="6747628"/>
            <a:ext cx="4434999" cy="355203"/>
          </a:xfrm>
          <a:prstGeom prst="rect">
            <a:avLst/>
          </a:prstGeom>
        </p:spPr>
        <p:txBody>
          <a:bodyPr vert="horz" lIns="99067" tIns="49533" rIns="99067" bIns="49533" rtlCol="0" anchor="b"/>
          <a:lstStyle>
            <a:lvl1pPr algn="l">
              <a:defRPr sz="1300"/>
            </a:lvl1pPr>
          </a:lstStyle>
          <a:p>
            <a:endParaRPr lang="en-GB"/>
          </a:p>
        </p:txBody>
      </p:sp>
    </p:spTree>
    <p:extLst>
      <p:ext uri="{BB962C8B-B14F-4D97-AF65-F5344CB8AC3E}">
        <p14:creationId xmlns:p14="http://schemas.microsoft.com/office/powerpoint/2010/main" val="1535211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1023462" y="3374430"/>
            <a:ext cx="8187690" cy="3196829"/>
          </a:xfrm>
          <a:prstGeom prst="rect">
            <a:avLst/>
          </a:prstGeom>
          <a:noFill/>
          <a:ln>
            <a:noFill/>
          </a:ln>
        </p:spPr>
        <p:txBody>
          <a:bodyPr spcFirstLastPara="1" wrap="square" lIns="99051" tIns="99051" rIns="99051" bIns="99051"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8166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r>
              <a:rPr lang="en-GB" dirty="0"/>
              <a:t>The answer is 53. How? In</a:t>
            </a:r>
            <a:r>
              <a:rPr lang="en-GB" baseline="0" dirty="0"/>
              <a:t> 6-bit binary system, 11 is 001011. invert this to 110100 and then add 1 to get 110101 this is 53 if you can this to decimal</a:t>
            </a:r>
            <a:endParaRPr dirty="0"/>
          </a:p>
        </p:txBody>
      </p:sp>
    </p:spTree>
    <p:extLst>
      <p:ext uri="{BB962C8B-B14F-4D97-AF65-F5344CB8AC3E}">
        <p14:creationId xmlns:p14="http://schemas.microsoft.com/office/powerpoint/2010/main" val="2934881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extLst>
      <p:ext uri="{BB962C8B-B14F-4D97-AF65-F5344CB8AC3E}">
        <p14:creationId xmlns:p14="http://schemas.microsoft.com/office/powerpoint/2010/main" val="38626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endParaRPr/>
          </a:p>
        </p:txBody>
      </p:sp>
    </p:spTree>
    <p:extLst>
      <p:ext uri="{BB962C8B-B14F-4D97-AF65-F5344CB8AC3E}">
        <p14:creationId xmlns:p14="http://schemas.microsoft.com/office/powerpoint/2010/main" val="96084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r>
              <a:rPr lang="en-GB" dirty="0"/>
              <a:t>Two's complement is not a complicated scheme and is not well served by anything </a:t>
            </a:r>
            <a:r>
              <a:rPr lang="en-GB" dirty="0" err="1"/>
              <a:t>lengthly</a:t>
            </a:r>
            <a:r>
              <a:rPr lang="en-GB" dirty="0"/>
              <a:t>. Therefore, after this introduction, which explains what two's complement is and how to use it, there are mostly examples.</a:t>
            </a:r>
          </a:p>
          <a:p>
            <a:r>
              <a:rPr lang="en-GB" dirty="0"/>
              <a:t>Two's complement is the way every computer I know of chooses to represent integers. To get the two's complement negative notation of an integer, you write out the number in binary. You then invert the digits, and add one to the result.</a:t>
            </a:r>
          </a:p>
          <a:p>
            <a:r>
              <a:rPr lang="en-GB" dirty="0"/>
              <a:t>Suppose we're working with 8 bit quantities (for simplicity's sake) and suppose we want to find how -28 would be expressed in two's complement notation. First we write out 28 in binary form.</a:t>
            </a:r>
          </a:p>
          <a:p>
            <a:r>
              <a:rPr lang="en-GB" dirty="0"/>
              <a:t>00011100</a:t>
            </a:r>
          </a:p>
          <a:p>
            <a:r>
              <a:rPr lang="en-GB" dirty="0"/>
              <a:t>Then we invert the digits. 0 becomes 1, 1 becomes 0.</a:t>
            </a:r>
          </a:p>
          <a:p>
            <a:r>
              <a:rPr lang="en-GB" dirty="0"/>
              <a:t>11100011</a:t>
            </a:r>
          </a:p>
          <a:p>
            <a:r>
              <a:rPr lang="en-GB" dirty="0"/>
              <a:t>Then we add 1.</a:t>
            </a:r>
          </a:p>
          <a:p>
            <a:r>
              <a:rPr lang="en-GB" dirty="0"/>
              <a:t>11100100</a:t>
            </a:r>
          </a:p>
          <a:p>
            <a:r>
              <a:rPr lang="en-GB" dirty="0"/>
              <a:t>That is how one would write -28 in 8 bit binary.</a:t>
            </a:r>
          </a:p>
          <a:p>
            <a:pPr marL="0" indent="0">
              <a:buNone/>
            </a:pPr>
            <a:endParaRPr lang="en-GB" dirty="0"/>
          </a:p>
          <a:p>
            <a:pPr marL="0" indent="0">
              <a:buNone/>
            </a:pPr>
            <a:r>
              <a:rPr lang="en-GB" dirty="0"/>
              <a:t>How do</a:t>
            </a:r>
            <a:r>
              <a:rPr lang="en-GB" baseline="0" dirty="0"/>
              <a:t> we represent negative numbers using signed binary numbers, we can use the </a:t>
            </a:r>
            <a:r>
              <a:rPr lang="en-GB" baseline="0" dirty="0" err="1"/>
              <a:t>formaular</a:t>
            </a:r>
            <a:r>
              <a:rPr lang="en-GB" baseline="0" dirty="0"/>
              <a:t> – we will look at another example on this on the next slide</a:t>
            </a:r>
          </a:p>
          <a:p>
            <a:pPr marL="0" indent="0">
              <a:buNone/>
            </a:pPr>
            <a:endParaRPr lang="en-GB" baseline="0" dirty="0"/>
          </a:p>
          <a:p>
            <a:pPr marL="0" indent="0">
              <a:buNone/>
            </a:pPr>
            <a:r>
              <a:rPr lang="en-GB" dirty="0"/>
              <a:t>https://www.cs.cornell.edu/~tomf/notes/cps104/twoscomp.html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2747963" y="531813"/>
            <a:ext cx="4738687" cy="26654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1023462" y="3374430"/>
            <a:ext cx="8187690" cy="3196829"/>
          </a:xfrm>
          <a:prstGeom prst="rect">
            <a:avLst/>
          </a:prstGeom>
        </p:spPr>
        <p:txBody>
          <a:bodyPr spcFirstLastPara="1" wrap="square" lIns="99051" tIns="99051" rIns="99051" bIns="99051" anchor="t" anchorCtr="0">
            <a:noAutofit/>
          </a:bodyPr>
          <a:lstStyle/>
          <a:p>
            <a:pPr marL="0" indent="0">
              <a:buNone/>
            </a:pPr>
            <a:r>
              <a:rPr lang="en-GB" dirty="0"/>
              <a:t>In a 5-binary system, 5 is represented as 00101. if we find the two’s complement of this: first change 00101 to 11010 and then add 1, we 11011 this is -5</a:t>
            </a:r>
          </a:p>
          <a:p>
            <a:pPr marL="0" indent="0">
              <a:buNone/>
            </a:pPr>
            <a:endParaRPr lang="en-GB" dirty="0"/>
          </a:p>
          <a:p>
            <a:pPr marL="0" indent="0">
              <a:buNone/>
            </a:pPr>
            <a:r>
              <a:rPr lang="en-GB" dirty="0"/>
              <a:t>Alternatively we can use the </a:t>
            </a:r>
            <a:r>
              <a:rPr lang="en-GB" dirty="0" err="1"/>
              <a:t>formular</a:t>
            </a:r>
            <a:r>
              <a:rPr lang="en-GB" dirty="0"/>
              <a:t> shown on the previous slide. 2 raise to power 5 minus 00101 will give us 11011. I will leave this with you.</a:t>
            </a:r>
          </a:p>
          <a:p>
            <a:pPr marL="0" indent="0">
              <a:buNone/>
            </a:pPr>
            <a:r>
              <a:rPr lang="en-GB" dirty="0"/>
              <a:t>https://u.osu.edu/storageofdata/signed-binary/#:~:text=Signed%20binary%20is%20very%20similar,0's%20and%200's%20to%201's.</a:t>
            </a:r>
          </a:p>
          <a:p>
            <a:pPr marL="0" indent="0">
              <a:buNone/>
            </a:pPr>
            <a:endParaRPr dirty="0"/>
          </a:p>
        </p:txBody>
      </p:sp>
    </p:spTree>
    <p:extLst>
      <p:ext uri="{BB962C8B-B14F-4D97-AF65-F5344CB8AC3E}">
        <p14:creationId xmlns:p14="http://schemas.microsoft.com/office/powerpoint/2010/main" val="213230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ext + 2 Images">
  <p:cSld name="Text + 2 Images">
    <p:spTree>
      <p:nvGrpSpPr>
        <p:cNvPr id="1" name="Shape 8"/>
        <p:cNvGrpSpPr/>
        <p:nvPr/>
      </p:nvGrpSpPr>
      <p:grpSpPr>
        <a:xfrm>
          <a:off x="0" y="0"/>
          <a:ext cx="0" cy="0"/>
          <a:chOff x="0" y="0"/>
          <a:chExt cx="0" cy="0"/>
        </a:xfrm>
      </p:grpSpPr>
      <p:sp>
        <p:nvSpPr>
          <p:cNvPr id="9" name="Shape 9"/>
          <p:cNvSpPr>
            <a:spLocks noGrp="1"/>
          </p:cNvSpPr>
          <p:nvPr>
            <p:ph type="pic" idx="2"/>
          </p:nvPr>
        </p:nvSpPr>
        <p:spPr>
          <a:xfrm>
            <a:off x="4600575" y="1321594"/>
            <a:ext cx="4132200" cy="1698900"/>
          </a:xfrm>
          <a:prstGeom prst="rect">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Shape 10"/>
          <p:cNvSpPr>
            <a:spLocks noGrp="1"/>
          </p:cNvSpPr>
          <p:nvPr>
            <p:ph type="pic" idx="3"/>
          </p:nvPr>
        </p:nvSpPr>
        <p:spPr>
          <a:xfrm>
            <a:off x="4600575" y="3161110"/>
            <a:ext cx="4132200" cy="1700100"/>
          </a:xfrm>
          <a:prstGeom prst="rect">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339725" y="1321594"/>
            <a:ext cx="3972000" cy="35124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body" idx="4"/>
          </p:nvPr>
        </p:nvSpPr>
        <p:spPr>
          <a:xfrm>
            <a:off x="403225" y="377428"/>
            <a:ext cx="5819700" cy="62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1"/>
                </a:solidFill>
                <a:latin typeface="Calibri"/>
                <a:ea typeface="Calibri"/>
                <a:cs typeface="Calibri"/>
                <a:sym typeface="Calibri"/>
              </a:defRPr>
            </a:lvl1pPr>
            <a:lvl2pPr lvl="1">
              <a:spcBef>
                <a:spcPts val="0"/>
              </a:spcBef>
              <a:buNone/>
              <a:defRPr>
                <a:solidFill>
                  <a:schemeClr val="dk1"/>
                </a:solidFill>
                <a:latin typeface="Calibri"/>
                <a:ea typeface="Calibri"/>
                <a:cs typeface="Calibri"/>
                <a:sym typeface="Calibri"/>
              </a:defRPr>
            </a:lvl2pPr>
            <a:lvl3pPr lvl="2">
              <a:spcBef>
                <a:spcPts val="0"/>
              </a:spcBef>
              <a:buNone/>
              <a:defRPr>
                <a:solidFill>
                  <a:schemeClr val="dk1"/>
                </a:solidFill>
                <a:latin typeface="Calibri"/>
                <a:ea typeface="Calibri"/>
                <a:cs typeface="Calibri"/>
                <a:sym typeface="Calibri"/>
              </a:defRPr>
            </a:lvl3pPr>
            <a:lvl4pPr lvl="3">
              <a:spcBef>
                <a:spcPts val="0"/>
              </a:spcBef>
              <a:buNone/>
              <a:defRPr>
                <a:solidFill>
                  <a:schemeClr val="dk1"/>
                </a:solidFill>
                <a:latin typeface="Calibri"/>
                <a:ea typeface="Calibri"/>
                <a:cs typeface="Calibri"/>
                <a:sym typeface="Calibri"/>
              </a:defRPr>
            </a:lvl4pPr>
            <a:lvl5pPr lvl="4">
              <a:spcBef>
                <a:spcPts val="0"/>
              </a:spcBef>
              <a:buNone/>
              <a:defRPr>
                <a:solidFill>
                  <a:schemeClr val="dk1"/>
                </a:solidFill>
                <a:latin typeface="Calibri"/>
                <a:ea typeface="Calibri"/>
                <a:cs typeface="Calibri"/>
                <a:sym typeface="Calibri"/>
              </a:defRPr>
            </a:lvl5pPr>
            <a:lvl6pPr lvl="5">
              <a:spcBef>
                <a:spcPts val="0"/>
              </a:spcBef>
              <a:buNone/>
              <a:defRPr>
                <a:solidFill>
                  <a:schemeClr val="dk1"/>
                </a:solidFill>
                <a:latin typeface="Calibri"/>
                <a:ea typeface="Calibri"/>
                <a:cs typeface="Calibri"/>
                <a:sym typeface="Calibri"/>
              </a:defRPr>
            </a:lvl6pPr>
            <a:lvl7pPr lvl="6">
              <a:spcBef>
                <a:spcPts val="0"/>
              </a:spcBef>
              <a:buNone/>
              <a:defRPr>
                <a:solidFill>
                  <a:schemeClr val="dk1"/>
                </a:solidFill>
                <a:latin typeface="Calibri"/>
                <a:ea typeface="Calibri"/>
                <a:cs typeface="Calibri"/>
                <a:sym typeface="Calibri"/>
              </a:defRPr>
            </a:lvl7pPr>
            <a:lvl8pPr lvl="7">
              <a:spcBef>
                <a:spcPts val="0"/>
              </a:spcBef>
              <a:buNone/>
              <a:defRPr>
                <a:solidFill>
                  <a:schemeClr val="dk1"/>
                </a:solidFill>
                <a:latin typeface="Calibri"/>
                <a:ea typeface="Calibri"/>
                <a:cs typeface="Calibri"/>
                <a:sym typeface="Calibri"/>
              </a:defRPr>
            </a:lvl8pPr>
            <a:lvl9pPr lvl="8">
              <a:spcBef>
                <a:spcPts val="0"/>
              </a:spcBef>
              <a:buNone/>
              <a:defRPr>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4">
  <p:cSld name="Blank 4">
    <p:spTree>
      <p:nvGrpSpPr>
        <p:cNvPr id="1" name="Shape 46"/>
        <p:cNvGrpSpPr/>
        <p:nvPr/>
      </p:nvGrpSpPr>
      <p:grpSpPr>
        <a:xfrm>
          <a:off x="0" y="0"/>
          <a:ext cx="0" cy="0"/>
          <a:chOff x="0" y="0"/>
          <a:chExt cx="0" cy="0"/>
        </a:xfrm>
      </p:grpSpPr>
      <p:sp>
        <p:nvSpPr>
          <p:cNvPr id="47" name="Shape 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5"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6">
  <p:cSld name="Blank 6">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7">
  <p:cSld name="Blank 7">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8">
  <p:cSld name="Blank 8">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9">
  <p:cSld name="Blank 9">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60" name="Shape 6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339725" y="1831181"/>
            <a:ext cx="7526400" cy="3002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1"/>
                </a:solidFill>
                <a:latin typeface="Calibri"/>
                <a:ea typeface="Calibri"/>
                <a:cs typeface="Calibri"/>
                <a:sym typeface="Calibri"/>
              </a:defRPr>
            </a:lvl1pPr>
            <a:lvl2pPr lvl="1">
              <a:spcBef>
                <a:spcPts val="0"/>
              </a:spcBef>
              <a:buNone/>
              <a:defRPr>
                <a:solidFill>
                  <a:schemeClr val="dk1"/>
                </a:solidFill>
                <a:latin typeface="Calibri"/>
                <a:ea typeface="Calibri"/>
                <a:cs typeface="Calibri"/>
                <a:sym typeface="Calibri"/>
              </a:defRPr>
            </a:lvl2pPr>
            <a:lvl3pPr lvl="2">
              <a:spcBef>
                <a:spcPts val="0"/>
              </a:spcBef>
              <a:buNone/>
              <a:defRPr>
                <a:solidFill>
                  <a:schemeClr val="dk1"/>
                </a:solidFill>
                <a:latin typeface="Calibri"/>
                <a:ea typeface="Calibri"/>
                <a:cs typeface="Calibri"/>
                <a:sym typeface="Calibri"/>
              </a:defRPr>
            </a:lvl3pPr>
            <a:lvl4pPr lvl="3">
              <a:spcBef>
                <a:spcPts val="0"/>
              </a:spcBef>
              <a:buNone/>
              <a:defRPr>
                <a:solidFill>
                  <a:schemeClr val="dk1"/>
                </a:solidFill>
                <a:latin typeface="Calibri"/>
                <a:ea typeface="Calibri"/>
                <a:cs typeface="Calibri"/>
                <a:sym typeface="Calibri"/>
              </a:defRPr>
            </a:lvl4pPr>
            <a:lvl5pPr lvl="4">
              <a:spcBef>
                <a:spcPts val="0"/>
              </a:spcBef>
              <a:buNone/>
              <a:defRPr>
                <a:solidFill>
                  <a:schemeClr val="dk1"/>
                </a:solidFill>
                <a:latin typeface="Calibri"/>
                <a:ea typeface="Calibri"/>
                <a:cs typeface="Calibri"/>
                <a:sym typeface="Calibri"/>
              </a:defRPr>
            </a:lvl5pPr>
            <a:lvl6pPr lvl="5">
              <a:spcBef>
                <a:spcPts val="0"/>
              </a:spcBef>
              <a:buNone/>
              <a:defRPr>
                <a:solidFill>
                  <a:schemeClr val="dk1"/>
                </a:solidFill>
                <a:latin typeface="Calibri"/>
                <a:ea typeface="Calibri"/>
                <a:cs typeface="Calibri"/>
                <a:sym typeface="Calibri"/>
              </a:defRPr>
            </a:lvl6pPr>
            <a:lvl7pPr lvl="6">
              <a:spcBef>
                <a:spcPts val="0"/>
              </a:spcBef>
              <a:buNone/>
              <a:defRPr>
                <a:solidFill>
                  <a:schemeClr val="dk1"/>
                </a:solidFill>
                <a:latin typeface="Calibri"/>
                <a:ea typeface="Calibri"/>
                <a:cs typeface="Calibri"/>
                <a:sym typeface="Calibri"/>
              </a:defRPr>
            </a:lvl7pPr>
            <a:lvl8pPr lvl="7">
              <a:spcBef>
                <a:spcPts val="0"/>
              </a:spcBef>
              <a:buNone/>
              <a:defRPr>
                <a:solidFill>
                  <a:schemeClr val="dk1"/>
                </a:solidFill>
                <a:latin typeface="Calibri"/>
                <a:ea typeface="Calibri"/>
                <a:cs typeface="Calibri"/>
                <a:sym typeface="Calibri"/>
              </a:defRPr>
            </a:lvl8pPr>
            <a:lvl9pPr lvl="8">
              <a:spcBef>
                <a:spcPts val="0"/>
              </a:spcBef>
              <a:buNone/>
              <a:defRPr>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ll Text">
  <p:cSld name="All Text">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339725" y="1321594"/>
            <a:ext cx="7559700" cy="35124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2"/>
          </p:nvPr>
        </p:nvSpPr>
        <p:spPr>
          <a:xfrm>
            <a:off x="403225" y="377428"/>
            <a:ext cx="5819700" cy="62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1"/>
                </a:solidFill>
                <a:latin typeface="Calibri"/>
                <a:ea typeface="Calibri"/>
                <a:cs typeface="Calibri"/>
                <a:sym typeface="Calibri"/>
              </a:defRPr>
            </a:lvl1pPr>
            <a:lvl2pPr lvl="1">
              <a:spcBef>
                <a:spcPts val="0"/>
              </a:spcBef>
              <a:buNone/>
              <a:defRPr>
                <a:solidFill>
                  <a:schemeClr val="dk1"/>
                </a:solidFill>
                <a:latin typeface="Calibri"/>
                <a:ea typeface="Calibri"/>
                <a:cs typeface="Calibri"/>
                <a:sym typeface="Calibri"/>
              </a:defRPr>
            </a:lvl2pPr>
            <a:lvl3pPr lvl="2">
              <a:spcBef>
                <a:spcPts val="0"/>
              </a:spcBef>
              <a:buNone/>
              <a:defRPr>
                <a:solidFill>
                  <a:schemeClr val="dk1"/>
                </a:solidFill>
                <a:latin typeface="Calibri"/>
                <a:ea typeface="Calibri"/>
                <a:cs typeface="Calibri"/>
                <a:sym typeface="Calibri"/>
              </a:defRPr>
            </a:lvl3pPr>
            <a:lvl4pPr lvl="3">
              <a:spcBef>
                <a:spcPts val="0"/>
              </a:spcBef>
              <a:buNone/>
              <a:defRPr>
                <a:solidFill>
                  <a:schemeClr val="dk1"/>
                </a:solidFill>
                <a:latin typeface="Calibri"/>
                <a:ea typeface="Calibri"/>
                <a:cs typeface="Calibri"/>
                <a:sym typeface="Calibri"/>
              </a:defRPr>
            </a:lvl4pPr>
            <a:lvl5pPr lvl="4">
              <a:spcBef>
                <a:spcPts val="0"/>
              </a:spcBef>
              <a:buNone/>
              <a:defRPr>
                <a:solidFill>
                  <a:schemeClr val="dk1"/>
                </a:solidFill>
                <a:latin typeface="Calibri"/>
                <a:ea typeface="Calibri"/>
                <a:cs typeface="Calibri"/>
                <a:sym typeface="Calibri"/>
              </a:defRPr>
            </a:lvl5pPr>
            <a:lvl6pPr lvl="5">
              <a:spcBef>
                <a:spcPts val="0"/>
              </a:spcBef>
              <a:buNone/>
              <a:defRPr>
                <a:solidFill>
                  <a:schemeClr val="dk1"/>
                </a:solidFill>
                <a:latin typeface="Calibri"/>
                <a:ea typeface="Calibri"/>
                <a:cs typeface="Calibri"/>
                <a:sym typeface="Calibri"/>
              </a:defRPr>
            </a:lvl6pPr>
            <a:lvl7pPr lvl="6">
              <a:spcBef>
                <a:spcPts val="0"/>
              </a:spcBef>
              <a:buNone/>
              <a:defRPr>
                <a:solidFill>
                  <a:schemeClr val="dk1"/>
                </a:solidFill>
                <a:latin typeface="Calibri"/>
                <a:ea typeface="Calibri"/>
                <a:cs typeface="Calibri"/>
                <a:sym typeface="Calibri"/>
              </a:defRPr>
            </a:lvl7pPr>
            <a:lvl8pPr lvl="7">
              <a:spcBef>
                <a:spcPts val="0"/>
              </a:spcBef>
              <a:buNone/>
              <a:defRPr>
                <a:solidFill>
                  <a:schemeClr val="dk1"/>
                </a:solidFill>
                <a:latin typeface="Calibri"/>
                <a:ea typeface="Calibri"/>
                <a:cs typeface="Calibri"/>
                <a:sym typeface="Calibri"/>
              </a:defRPr>
            </a:lvl8pPr>
            <a:lvl9pPr lvl="8">
              <a:spcBef>
                <a:spcPts val="0"/>
              </a:spcBef>
              <a:buNone/>
              <a:defRPr>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 1 Image">
  <p:cSld name="Text + 1 Imag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339725" y="1321594"/>
            <a:ext cx="3972000" cy="35124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Shape 23"/>
          <p:cNvSpPr>
            <a:spLocks noGrp="1"/>
          </p:cNvSpPr>
          <p:nvPr>
            <p:ph type="pic" idx="2"/>
          </p:nvPr>
        </p:nvSpPr>
        <p:spPr>
          <a:xfrm>
            <a:off x="4600575" y="1321594"/>
            <a:ext cx="4132200" cy="3526500"/>
          </a:xfrm>
          <a:prstGeom prst="rect">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3"/>
          </p:nvPr>
        </p:nvSpPr>
        <p:spPr>
          <a:xfrm>
            <a:off x="403225" y="377428"/>
            <a:ext cx="5819700" cy="62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1"/>
                </a:solidFill>
                <a:latin typeface="Calibri"/>
                <a:ea typeface="Calibri"/>
                <a:cs typeface="Calibri"/>
                <a:sym typeface="Calibri"/>
              </a:defRPr>
            </a:lvl1pPr>
            <a:lvl2pPr lvl="1">
              <a:spcBef>
                <a:spcPts val="0"/>
              </a:spcBef>
              <a:buNone/>
              <a:defRPr>
                <a:solidFill>
                  <a:schemeClr val="dk1"/>
                </a:solidFill>
                <a:latin typeface="Calibri"/>
                <a:ea typeface="Calibri"/>
                <a:cs typeface="Calibri"/>
                <a:sym typeface="Calibri"/>
              </a:defRPr>
            </a:lvl2pPr>
            <a:lvl3pPr lvl="2">
              <a:spcBef>
                <a:spcPts val="0"/>
              </a:spcBef>
              <a:buNone/>
              <a:defRPr>
                <a:solidFill>
                  <a:schemeClr val="dk1"/>
                </a:solidFill>
                <a:latin typeface="Calibri"/>
                <a:ea typeface="Calibri"/>
                <a:cs typeface="Calibri"/>
                <a:sym typeface="Calibri"/>
              </a:defRPr>
            </a:lvl3pPr>
            <a:lvl4pPr lvl="3">
              <a:spcBef>
                <a:spcPts val="0"/>
              </a:spcBef>
              <a:buNone/>
              <a:defRPr>
                <a:solidFill>
                  <a:schemeClr val="dk1"/>
                </a:solidFill>
                <a:latin typeface="Calibri"/>
                <a:ea typeface="Calibri"/>
                <a:cs typeface="Calibri"/>
                <a:sym typeface="Calibri"/>
              </a:defRPr>
            </a:lvl4pPr>
            <a:lvl5pPr lvl="4">
              <a:spcBef>
                <a:spcPts val="0"/>
              </a:spcBef>
              <a:buNone/>
              <a:defRPr>
                <a:solidFill>
                  <a:schemeClr val="dk1"/>
                </a:solidFill>
                <a:latin typeface="Calibri"/>
                <a:ea typeface="Calibri"/>
                <a:cs typeface="Calibri"/>
                <a:sym typeface="Calibri"/>
              </a:defRPr>
            </a:lvl5pPr>
            <a:lvl6pPr lvl="5">
              <a:spcBef>
                <a:spcPts val="0"/>
              </a:spcBef>
              <a:buNone/>
              <a:defRPr>
                <a:solidFill>
                  <a:schemeClr val="dk1"/>
                </a:solidFill>
                <a:latin typeface="Calibri"/>
                <a:ea typeface="Calibri"/>
                <a:cs typeface="Calibri"/>
                <a:sym typeface="Calibri"/>
              </a:defRPr>
            </a:lvl6pPr>
            <a:lvl7pPr lvl="6">
              <a:spcBef>
                <a:spcPts val="0"/>
              </a:spcBef>
              <a:buNone/>
              <a:defRPr>
                <a:solidFill>
                  <a:schemeClr val="dk1"/>
                </a:solidFill>
                <a:latin typeface="Calibri"/>
                <a:ea typeface="Calibri"/>
                <a:cs typeface="Calibri"/>
                <a:sym typeface="Calibri"/>
              </a:defRPr>
            </a:lvl7pPr>
            <a:lvl8pPr lvl="7">
              <a:spcBef>
                <a:spcPts val="0"/>
              </a:spcBef>
              <a:buNone/>
              <a:defRPr>
                <a:solidFill>
                  <a:schemeClr val="dk1"/>
                </a:solidFill>
                <a:latin typeface="Calibri"/>
                <a:ea typeface="Calibri"/>
                <a:cs typeface="Calibri"/>
                <a:sym typeface="Calibri"/>
              </a:defRPr>
            </a:lvl8pPr>
            <a:lvl9pPr lvl="8">
              <a:spcBef>
                <a:spcPts val="0"/>
              </a:spcBef>
              <a:buNone/>
              <a:defRPr>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Image">
  <p:cSld name="All Image">
    <p:spTree>
      <p:nvGrpSpPr>
        <p:cNvPr id="1" name="Shape 26"/>
        <p:cNvGrpSpPr/>
        <p:nvPr/>
      </p:nvGrpSpPr>
      <p:grpSpPr>
        <a:xfrm>
          <a:off x="0" y="0"/>
          <a:ext cx="0" cy="0"/>
          <a:chOff x="0" y="0"/>
          <a:chExt cx="0" cy="0"/>
        </a:xfrm>
      </p:grpSpPr>
      <p:sp>
        <p:nvSpPr>
          <p:cNvPr id="27" name="Shape 27"/>
          <p:cNvSpPr>
            <a:spLocks noGrp="1"/>
          </p:cNvSpPr>
          <p:nvPr>
            <p:ph type="pic" idx="2"/>
          </p:nvPr>
        </p:nvSpPr>
        <p:spPr>
          <a:xfrm>
            <a:off x="403225" y="1321594"/>
            <a:ext cx="8329500" cy="3526500"/>
          </a:xfrm>
          <a:prstGeom prst="rect">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403225" y="377428"/>
            <a:ext cx="5819700" cy="62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1"/>
                </a:solidFill>
                <a:latin typeface="Calibri"/>
                <a:ea typeface="Calibri"/>
                <a:cs typeface="Calibri"/>
                <a:sym typeface="Calibri"/>
              </a:defRPr>
            </a:lvl1pPr>
            <a:lvl2pPr lvl="1">
              <a:spcBef>
                <a:spcPts val="0"/>
              </a:spcBef>
              <a:buNone/>
              <a:defRPr>
                <a:solidFill>
                  <a:schemeClr val="dk1"/>
                </a:solidFill>
                <a:latin typeface="Calibri"/>
                <a:ea typeface="Calibri"/>
                <a:cs typeface="Calibri"/>
                <a:sym typeface="Calibri"/>
              </a:defRPr>
            </a:lvl2pPr>
            <a:lvl3pPr lvl="2">
              <a:spcBef>
                <a:spcPts val="0"/>
              </a:spcBef>
              <a:buNone/>
              <a:defRPr>
                <a:solidFill>
                  <a:schemeClr val="dk1"/>
                </a:solidFill>
                <a:latin typeface="Calibri"/>
                <a:ea typeface="Calibri"/>
                <a:cs typeface="Calibri"/>
                <a:sym typeface="Calibri"/>
              </a:defRPr>
            </a:lvl3pPr>
            <a:lvl4pPr lvl="3">
              <a:spcBef>
                <a:spcPts val="0"/>
              </a:spcBef>
              <a:buNone/>
              <a:defRPr>
                <a:solidFill>
                  <a:schemeClr val="dk1"/>
                </a:solidFill>
                <a:latin typeface="Calibri"/>
                <a:ea typeface="Calibri"/>
                <a:cs typeface="Calibri"/>
                <a:sym typeface="Calibri"/>
              </a:defRPr>
            </a:lvl4pPr>
            <a:lvl5pPr lvl="4">
              <a:spcBef>
                <a:spcPts val="0"/>
              </a:spcBef>
              <a:buNone/>
              <a:defRPr>
                <a:solidFill>
                  <a:schemeClr val="dk1"/>
                </a:solidFill>
                <a:latin typeface="Calibri"/>
                <a:ea typeface="Calibri"/>
                <a:cs typeface="Calibri"/>
                <a:sym typeface="Calibri"/>
              </a:defRPr>
            </a:lvl5pPr>
            <a:lvl6pPr lvl="5">
              <a:spcBef>
                <a:spcPts val="0"/>
              </a:spcBef>
              <a:buNone/>
              <a:defRPr>
                <a:solidFill>
                  <a:schemeClr val="dk1"/>
                </a:solidFill>
                <a:latin typeface="Calibri"/>
                <a:ea typeface="Calibri"/>
                <a:cs typeface="Calibri"/>
                <a:sym typeface="Calibri"/>
              </a:defRPr>
            </a:lvl6pPr>
            <a:lvl7pPr lvl="6">
              <a:spcBef>
                <a:spcPts val="0"/>
              </a:spcBef>
              <a:buNone/>
              <a:defRPr>
                <a:solidFill>
                  <a:schemeClr val="dk1"/>
                </a:solidFill>
                <a:latin typeface="Calibri"/>
                <a:ea typeface="Calibri"/>
                <a:cs typeface="Calibri"/>
                <a:sym typeface="Calibri"/>
              </a:defRPr>
            </a:lvl7pPr>
            <a:lvl8pPr lvl="7">
              <a:spcBef>
                <a:spcPts val="0"/>
              </a:spcBef>
              <a:buNone/>
              <a:defRPr>
                <a:solidFill>
                  <a:schemeClr val="dk1"/>
                </a:solidFill>
                <a:latin typeface="Calibri"/>
                <a:ea typeface="Calibri"/>
                <a:cs typeface="Calibri"/>
                <a:sym typeface="Calibri"/>
              </a:defRPr>
            </a:lvl8pPr>
            <a:lvl9pPr lvl="8">
              <a:spcBef>
                <a:spcPts val="0"/>
              </a:spcBef>
              <a:buNone/>
              <a:defRPr>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 Points">
  <p:cSld name="Text + Points">
    <p:spTree>
      <p:nvGrpSpPr>
        <p:cNvPr id="1" name="Shape 30"/>
        <p:cNvGrpSpPr/>
        <p:nvPr/>
      </p:nvGrpSpPr>
      <p:grpSpPr>
        <a:xfrm>
          <a:off x="0" y="0"/>
          <a:ext cx="0" cy="0"/>
          <a:chOff x="0" y="0"/>
          <a:chExt cx="0" cy="0"/>
        </a:xfrm>
      </p:grpSpPr>
      <p:sp>
        <p:nvSpPr>
          <p:cNvPr id="31" name="Shape 31"/>
          <p:cNvSpPr/>
          <p:nvPr/>
        </p:nvSpPr>
        <p:spPr>
          <a:xfrm>
            <a:off x="4583584" y="1313155"/>
            <a:ext cx="1907700" cy="1430700"/>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close/>
              </a:path>
            </a:pathLst>
          </a:custGeom>
          <a:solidFill>
            <a:srgbClr val="0C0C0C">
              <a:alpha val="80784"/>
            </a:srgbClr>
          </a:solid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endParaRPr sz="2400">
              <a:solidFill>
                <a:srgbClr val="FFFFFF"/>
              </a:solidFill>
              <a:latin typeface="Arial"/>
              <a:ea typeface="Arial"/>
              <a:cs typeface="Arial"/>
              <a:sym typeface="Arial"/>
            </a:endParaRPr>
          </a:p>
        </p:txBody>
      </p:sp>
      <p:sp>
        <p:nvSpPr>
          <p:cNvPr id="32" name="Shape 32"/>
          <p:cNvSpPr/>
          <p:nvPr/>
        </p:nvSpPr>
        <p:spPr>
          <a:xfrm>
            <a:off x="5704828" y="2374030"/>
            <a:ext cx="1906500" cy="1430700"/>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close/>
              </a:path>
            </a:pathLst>
          </a:custGeom>
          <a:solidFill>
            <a:srgbClr val="757070">
              <a:alpha val="80784"/>
            </a:srgbClr>
          </a:solid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endParaRPr sz="1400">
              <a:solidFill>
                <a:srgbClr val="000000"/>
              </a:solidFill>
              <a:latin typeface="Arial"/>
              <a:ea typeface="Arial"/>
              <a:cs typeface="Arial"/>
              <a:sym typeface="Arial"/>
            </a:endParaRPr>
          </a:p>
        </p:txBody>
      </p:sp>
      <p:sp>
        <p:nvSpPr>
          <p:cNvPr id="33" name="Shape 33"/>
          <p:cNvSpPr/>
          <p:nvPr/>
        </p:nvSpPr>
        <p:spPr>
          <a:xfrm>
            <a:off x="6825787" y="3447812"/>
            <a:ext cx="1907700" cy="1430100"/>
          </a:xfrm>
          <a:custGeom>
            <a:avLst/>
            <a:gdLst/>
            <a:ahLst/>
            <a:cxnLst/>
            <a:rect l="0" t="0" r="0" b="0"/>
            <a:pathLst>
              <a:path w="120000" h="120000" extrusionOk="0">
                <a:moveTo>
                  <a:pt x="102419" y="17567"/>
                </a:moveTo>
                <a:cubicBezTo>
                  <a:pt x="125847" y="41002"/>
                  <a:pt x="125847" y="78985"/>
                  <a:pt x="102419" y="102419"/>
                </a:cubicBezTo>
                <a:cubicBezTo>
                  <a:pt x="78985" y="125847"/>
                  <a:pt x="41002" y="125847"/>
                  <a:pt x="17567" y="102419"/>
                </a:cubicBezTo>
                <a:cubicBezTo>
                  <a:pt x="-5860" y="78985"/>
                  <a:pt x="-5860" y="41002"/>
                  <a:pt x="17567" y="17567"/>
                </a:cubicBezTo>
                <a:cubicBezTo>
                  <a:pt x="41002" y="-5860"/>
                  <a:pt x="78985" y="-5860"/>
                  <a:pt x="102419" y="17567"/>
                </a:cubicBezTo>
                <a:close/>
              </a:path>
            </a:pathLst>
          </a:custGeom>
          <a:solidFill>
            <a:srgbClr val="D0CECE">
              <a:alpha val="80784"/>
            </a:srgbClr>
          </a:solid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endParaRPr sz="1400">
              <a:solidFill>
                <a:srgbClr val="000000"/>
              </a:solidFill>
              <a:latin typeface="Arial"/>
              <a:ea typeface="Arial"/>
              <a:cs typeface="Arial"/>
              <a:sym typeface="Arial"/>
            </a:endParaRPr>
          </a:p>
        </p:txBody>
      </p:sp>
      <p:sp>
        <p:nvSpPr>
          <p:cNvPr id="34" name="Shape 34"/>
          <p:cNvSpPr txBox="1">
            <a:spLocks noGrp="1"/>
          </p:cNvSpPr>
          <p:nvPr>
            <p:ph type="body" idx="1"/>
          </p:nvPr>
        </p:nvSpPr>
        <p:spPr>
          <a:xfrm>
            <a:off x="339725" y="1321594"/>
            <a:ext cx="3972000" cy="35124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2"/>
          </p:nvPr>
        </p:nvSpPr>
        <p:spPr>
          <a:xfrm>
            <a:off x="403225" y="377428"/>
            <a:ext cx="5819700" cy="621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3"/>
          </p:nvPr>
        </p:nvSpPr>
        <p:spPr>
          <a:xfrm>
            <a:off x="4796725" y="1795866"/>
            <a:ext cx="1496100" cy="4185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4"/>
          </p:nvPr>
        </p:nvSpPr>
        <p:spPr>
          <a:xfrm>
            <a:off x="5910079" y="2880185"/>
            <a:ext cx="1496100" cy="4185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5"/>
          </p:nvPr>
        </p:nvSpPr>
        <p:spPr>
          <a:xfrm>
            <a:off x="7031568" y="3975750"/>
            <a:ext cx="1496100" cy="4185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1"/>
                </a:solidFill>
                <a:latin typeface="Calibri"/>
                <a:ea typeface="Calibri"/>
                <a:cs typeface="Calibri"/>
                <a:sym typeface="Calibri"/>
              </a:defRPr>
            </a:lvl1pPr>
            <a:lvl2pPr lvl="1">
              <a:spcBef>
                <a:spcPts val="0"/>
              </a:spcBef>
              <a:buNone/>
              <a:defRPr>
                <a:solidFill>
                  <a:schemeClr val="dk1"/>
                </a:solidFill>
                <a:latin typeface="Calibri"/>
                <a:ea typeface="Calibri"/>
                <a:cs typeface="Calibri"/>
                <a:sym typeface="Calibri"/>
              </a:defRPr>
            </a:lvl2pPr>
            <a:lvl3pPr lvl="2">
              <a:spcBef>
                <a:spcPts val="0"/>
              </a:spcBef>
              <a:buNone/>
              <a:defRPr>
                <a:solidFill>
                  <a:schemeClr val="dk1"/>
                </a:solidFill>
                <a:latin typeface="Calibri"/>
                <a:ea typeface="Calibri"/>
                <a:cs typeface="Calibri"/>
                <a:sym typeface="Calibri"/>
              </a:defRPr>
            </a:lvl3pPr>
            <a:lvl4pPr lvl="3">
              <a:spcBef>
                <a:spcPts val="0"/>
              </a:spcBef>
              <a:buNone/>
              <a:defRPr>
                <a:solidFill>
                  <a:schemeClr val="dk1"/>
                </a:solidFill>
                <a:latin typeface="Calibri"/>
                <a:ea typeface="Calibri"/>
                <a:cs typeface="Calibri"/>
                <a:sym typeface="Calibri"/>
              </a:defRPr>
            </a:lvl4pPr>
            <a:lvl5pPr lvl="4">
              <a:spcBef>
                <a:spcPts val="0"/>
              </a:spcBef>
              <a:buNone/>
              <a:defRPr>
                <a:solidFill>
                  <a:schemeClr val="dk1"/>
                </a:solidFill>
                <a:latin typeface="Calibri"/>
                <a:ea typeface="Calibri"/>
                <a:cs typeface="Calibri"/>
                <a:sym typeface="Calibri"/>
              </a:defRPr>
            </a:lvl5pPr>
            <a:lvl6pPr lvl="5">
              <a:spcBef>
                <a:spcPts val="0"/>
              </a:spcBef>
              <a:buNone/>
              <a:defRPr>
                <a:solidFill>
                  <a:schemeClr val="dk1"/>
                </a:solidFill>
                <a:latin typeface="Calibri"/>
                <a:ea typeface="Calibri"/>
                <a:cs typeface="Calibri"/>
                <a:sym typeface="Calibri"/>
              </a:defRPr>
            </a:lvl6pPr>
            <a:lvl7pPr lvl="6">
              <a:spcBef>
                <a:spcPts val="0"/>
              </a:spcBef>
              <a:buNone/>
              <a:defRPr>
                <a:solidFill>
                  <a:schemeClr val="dk1"/>
                </a:solidFill>
                <a:latin typeface="Calibri"/>
                <a:ea typeface="Calibri"/>
                <a:cs typeface="Calibri"/>
                <a:sym typeface="Calibri"/>
              </a:defRPr>
            </a:lvl7pPr>
            <a:lvl8pPr lvl="7">
              <a:spcBef>
                <a:spcPts val="0"/>
              </a:spcBef>
              <a:buNone/>
              <a:defRPr>
                <a:solidFill>
                  <a:schemeClr val="dk1"/>
                </a:solidFill>
                <a:latin typeface="Calibri"/>
                <a:ea typeface="Calibri"/>
                <a:cs typeface="Calibri"/>
                <a:sym typeface="Calibri"/>
              </a:defRPr>
            </a:lvl8pPr>
            <a:lvl9pPr lvl="8">
              <a:spcBef>
                <a:spcPts val="0"/>
              </a:spcBef>
              <a:buNone/>
              <a:defRPr>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40"/>
        <p:cNvGrpSpPr/>
        <p:nvPr/>
      </p:nvGrpSpPr>
      <p:grpSpPr>
        <a:xfrm>
          <a:off x="0" y="0"/>
          <a:ext cx="0" cy="0"/>
          <a:chOff x="0" y="0"/>
          <a:chExt cx="0" cy="0"/>
        </a:xfrm>
      </p:grpSpPr>
      <p:sp>
        <p:nvSpPr>
          <p:cNvPr id="41" name="Shape 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42"/>
        <p:cNvGrpSpPr/>
        <p:nvPr/>
      </p:nvGrpSpPr>
      <p:grpSpPr>
        <a:xfrm>
          <a:off x="0" y="0"/>
          <a:ext cx="0" cy="0"/>
          <a:chOff x="0" y="0"/>
          <a:chExt cx="0" cy="0"/>
        </a:xfrm>
      </p:grpSpPr>
      <p:sp>
        <p:nvSpPr>
          <p:cNvPr id="43" name="Shape 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3">
  <p:cSld name="Blank 3">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8">
            <a:alphaModFix/>
          </a:blip>
          <a:srcRect/>
          <a:stretch/>
        </p:blipFill>
        <p:spPr>
          <a:xfrm>
            <a:off x="0" y="0"/>
            <a:ext cx="9144000" cy="4848300"/>
          </a:xfrm>
          <a:prstGeom prst="rect">
            <a:avLst/>
          </a:prstGeom>
          <a:noFill/>
          <a:ln>
            <a:noFill/>
          </a:ln>
        </p:spPr>
      </p:pic>
      <p:sp>
        <p:nvSpPr>
          <p:cNvPr id="7" name="Shape 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300">
                <a:solidFill>
                  <a:schemeClr val="tx1"/>
                </a:solidFill>
              </a:defRPr>
            </a:lvl1pPr>
            <a:lvl2pPr lvl="1" algn="r">
              <a:spcBef>
                <a:spcPts val="0"/>
              </a:spcBef>
              <a:buNone/>
              <a:defRPr sz="1300">
                <a:solidFill>
                  <a:schemeClr val="tx1"/>
                </a:solidFill>
              </a:defRPr>
            </a:lvl2pPr>
            <a:lvl3pPr lvl="2" algn="r">
              <a:spcBef>
                <a:spcPts val="0"/>
              </a:spcBef>
              <a:buNone/>
              <a:defRPr sz="1300">
                <a:solidFill>
                  <a:schemeClr val="tx1"/>
                </a:solidFill>
              </a:defRPr>
            </a:lvl3pPr>
            <a:lvl4pPr lvl="3" algn="r">
              <a:spcBef>
                <a:spcPts val="0"/>
              </a:spcBef>
              <a:buNone/>
              <a:defRPr sz="1300">
                <a:solidFill>
                  <a:schemeClr val="tx1"/>
                </a:solidFill>
              </a:defRPr>
            </a:lvl4pPr>
            <a:lvl5pPr lvl="4" algn="r">
              <a:spcBef>
                <a:spcPts val="0"/>
              </a:spcBef>
              <a:buNone/>
              <a:defRPr sz="1300">
                <a:solidFill>
                  <a:schemeClr val="tx1"/>
                </a:solidFill>
              </a:defRPr>
            </a:lvl5pPr>
            <a:lvl6pPr lvl="5" algn="r">
              <a:spcBef>
                <a:spcPts val="0"/>
              </a:spcBef>
              <a:buNone/>
              <a:defRPr sz="1300">
                <a:solidFill>
                  <a:schemeClr val="tx1"/>
                </a:solidFill>
              </a:defRPr>
            </a:lvl6pPr>
            <a:lvl7pPr lvl="6" algn="r">
              <a:spcBef>
                <a:spcPts val="0"/>
              </a:spcBef>
              <a:buNone/>
              <a:defRPr sz="1300">
                <a:solidFill>
                  <a:schemeClr val="tx1"/>
                </a:solidFill>
              </a:defRPr>
            </a:lvl7pPr>
            <a:lvl8pPr lvl="7" algn="r">
              <a:spcBef>
                <a:spcPts val="0"/>
              </a:spcBef>
              <a:buNone/>
              <a:defRPr sz="1300">
                <a:solidFill>
                  <a:schemeClr val="tx1"/>
                </a:solidFill>
              </a:defRPr>
            </a:lvl8pPr>
            <a:lvl9pPr lvl="8" algn="r">
              <a:spcBef>
                <a:spcPts val="0"/>
              </a:spcBef>
              <a:buNone/>
              <a:defRPr sz="1300">
                <a:solidFill>
                  <a:schemeClr val="tx1"/>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leeds.summon.serialssolutions.com/#!/search?bookMark=ePnHCXMw42LgTQStzc4rAe_hSmGGHHID6vQAqzLQaUVcOcnAOsoEmBgMOBlEXTLTQbdjKEAOLlZIAa9b4GaQc3MNcfbQzQEW4cXx0JGM-CRDY9DWTkvQTbcEFAAAwE0mA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GB" sz="3600" dirty="0">
                <a:solidFill>
                  <a:srgbClr val="666666"/>
                </a:solidFill>
              </a:rPr>
              <a:t>Computer Processors</a:t>
            </a:r>
            <a:endParaRPr sz="3600" dirty="0">
              <a:solidFill>
                <a:srgbClr val="666666"/>
              </a:solidFill>
            </a:endParaRPr>
          </a:p>
        </p:txBody>
      </p:sp>
      <p:sp>
        <p:nvSpPr>
          <p:cNvPr id="67" name="Shape 67"/>
          <p:cNvSpPr txBox="1"/>
          <p:nvPr/>
        </p:nvSpPr>
        <p:spPr>
          <a:xfrm>
            <a:off x="277450" y="2830875"/>
            <a:ext cx="8520600" cy="11862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GB" sz="2800">
                <a:solidFill>
                  <a:srgbClr val="666666"/>
                </a:solidFill>
              </a:rPr>
              <a:t>Boolean Arithmetic</a:t>
            </a:r>
            <a:endParaRPr sz="2800">
              <a:solidFill>
                <a:srgbClr val="666666"/>
              </a:solidFill>
            </a:endParaRPr>
          </a:p>
        </p:txBody>
      </p:sp>
      <p:pic>
        <p:nvPicPr>
          <p:cNvPr id="68" name="Shape 68" descr="330.jpg"/>
          <p:cNvPicPr preferRelativeResize="0"/>
          <p:nvPr/>
        </p:nvPicPr>
        <p:blipFill>
          <a:blip r:embed="rId3">
            <a:alphaModFix/>
          </a:blip>
          <a:stretch>
            <a:fillRect/>
          </a:stretch>
        </p:blipFill>
        <p:spPr>
          <a:xfrm>
            <a:off x="5440526" y="1755900"/>
            <a:ext cx="3391772" cy="2261176"/>
          </a:xfrm>
          <a:prstGeom prst="rect">
            <a:avLst/>
          </a:prstGeom>
          <a:noFill/>
          <a:ln>
            <a:noFill/>
          </a:ln>
        </p:spPr>
      </p:pic>
      <p:sp>
        <p:nvSpPr>
          <p:cNvPr id="69" name="Shape 69"/>
          <p:cNvSpPr txBox="1"/>
          <p:nvPr/>
        </p:nvSpPr>
        <p:spPr>
          <a:xfrm>
            <a:off x="7893100" y="4691650"/>
            <a:ext cx="1028700" cy="307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t>Lecture 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339725" y="1321597"/>
            <a:ext cx="7559700" cy="19353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dirty="0"/>
              <a:t>2’s complement can represent </a:t>
            </a:r>
            <a:r>
              <a:rPr lang="en-GB" sz="1400" dirty="0">
                <a:solidFill>
                  <a:srgbClr val="0000FF"/>
                </a:solidFill>
              </a:rPr>
              <a:t>2</a:t>
            </a:r>
            <a:r>
              <a:rPr lang="en-GB" sz="1400" baseline="30000" dirty="0">
                <a:solidFill>
                  <a:srgbClr val="0000FF"/>
                </a:solidFill>
              </a:rPr>
              <a:t>n</a:t>
            </a:r>
            <a:r>
              <a:rPr lang="en-GB" sz="1400" dirty="0"/>
              <a:t>  integers</a:t>
            </a:r>
            <a:endParaRPr sz="1400" dirty="0"/>
          </a:p>
          <a:p>
            <a:pPr marL="457200" lvl="0" indent="-317500" rtl="0">
              <a:lnSpc>
                <a:spcPct val="200000"/>
              </a:lnSpc>
              <a:spcBef>
                <a:spcPts val="0"/>
              </a:spcBef>
              <a:spcAft>
                <a:spcPts val="0"/>
              </a:spcAft>
              <a:buSzPts val="1400"/>
              <a:buChar char="●"/>
            </a:pPr>
            <a:r>
              <a:rPr lang="en-GB" sz="1400"/>
              <a:t>Maximum and minimum values are </a:t>
            </a:r>
            <a:r>
              <a:rPr lang="en-GB" sz="1400">
                <a:solidFill>
                  <a:srgbClr val="0000FF"/>
                </a:solidFill>
              </a:rPr>
              <a:t>2</a:t>
            </a:r>
            <a:r>
              <a:rPr lang="en-GB" sz="1400" baseline="30000">
                <a:solidFill>
                  <a:srgbClr val="0000FF"/>
                </a:solidFill>
              </a:rPr>
              <a:t>n-1</a:t>
            </a:r>
            <a:r>
              <a:rPr lang="en-GB" sz="1400">
                <a:solidFill>
                  <a:srgbClr val="0000FF"/>
                </a:solidFill>
              </a:rPr>
              <a:t> -1</a:t>
            </a:r>
            <a:r>
              <a:rPr lang="en-GB" sz="1400"/>
              <a:t> and </a:t>
            </a:r>
            <a:r>
              <a:rPr lang="en-GB" sz="1400">
                <a:solidFill>
                  <a:srgbClr val="0000FF"/>
                </a:solidFill>
              </a:rPr>
              <a:t>-2</a:t>
            </a:r>
            <a:r>
              <a:rPr lang="en-GB" sz="1400" baseline="30000">
                <a:solidFill>
                  <a:srgbClr val="0000FF"/>
                </a:solidFill>
              </a:rPr>
              <a:t>n-1</a:t>
            </a:r>
            <a:r>
              <a:rPr lang="en-GB" sz="1400">
                <a:solidFill>
                  <a:srgbClr val="0000FF"/>
                </a:solidFill>
              </a:rPr>
              <a:t> </a:t>
            </a:r>
            <a:r>
              <a:rPr lang="en-GB" sz="1400"/>
              <a:t> (respectively)</a:t>
            </a:r>
            <a:endParaRPr sz="1400" dirty="0"/>
          </a:p>
          <a:p>
            <a:pPr marL="457200" lvl="0" indent="-317500" rtl="0">
              <a:lnSpc>
                <a:spcPct val="200000"/>
              </a:lnSpc>
              <a:spcBef>
                <a:spcPts val="0"/>
              </a:spcBef>
              <a:spcAft>
                <a:spcPts val="0"/>
              </a:spcAft>
              <a:buSzPts val="1400"/>
              <a:buChar char="●"/>
            </a:pPr>
            <a:r>
              <a:rPr lang="en-GB" sz="1400" dirty="0"/>
              <a:t>All positive numbers start with </a:t>
            </a:r>
            <a:r>
              <a:rPr lang="en-GB" sz="1400" dirty="0">
                <a:solidFill>
                  <a:srgbClr val="0000FF"/>
                </a:solidFill>
              </a:rPr>
              <a:t>0</a:t>
            </a:r>
            <a:endParaRPr sz="1400" dirty="0">
              <a:solidFill>
                <a:srgbClr val="0000FF"/>
              </a:solidFill>
            </a:endParaRPr>
          </a:p>
          <a:p>
            <a:pPr marL="457200" lvl="0" indent="-317500" rtl="0">
              <a:lnSpc>
                <a:spcPct val="200000"/>
              </a:lnSpc>
              <a:spcBef>
                <a:spcPts val="0"/>
              </a:spcBef>
              <a:spcAft>
                <a:spcPts val="0"/>
              </a:spcAft>
              <a:buSzPts val="1400"/>
              <a:buChar char="●"/>
            </a:pPr>
            <a:r>
              <a:rPr lang="en-GB" sz="1400" dirty="0"/>
              <a:t>All negative numbers start with </a:t>
            </a:r>
            <a:r>
              <a:rPr lang="en-GB" sz="1400" dirty="0">
                <a:solidFill>
                  <a:srgbClr val="0000FF"/>
                </a:solidFill>
              </a:rPr>
              <a:t>1</a:t>
            </a:r>
            <a:endParaRPr sz="1400" dirty="0">
              <a:solidFill>
                <a:srgbClr val="0000FF"/>
              </a:solidFill>
            </a:endParaRPr>
          </a:p>
        </p:txBody>
      </p:sp>
      <p:sp>
        <p:nvSpPr>
          <p:cNvPr id="136" name="Shape 136"/>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Signed binary number</a:t>
            </a:r>
            <a:endParaRPr/>
          </a:p>
        </p:txBody>
      </p:sp>
      <p:sp>
        <p:nvSpPr>
          <p:cNvPr id="137" name="Shape 1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Shape 136"/>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Quiz - </a:t>
            </a:r>
            <a:r>
              <a:rPr lang="en-GB" dirty="0" err="1"/>
              <a:t>TopHat</a:t>
            </a:r>
            <a:endParaRPr dirty="0"/>
          </a:p>
        </p:txBody>
      </p:sp>
      <p:sp>
        <p:nvSpPr>
          <p:cNvPr id="137" name="Shape 1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11</a:t>
            </a:fld>
            <a:endParaRPr/>
          </a:p>
        </p:txBody>
      </p:sp>
      <p:sp>
        <p:nvSpPr>
          <p:cNvPr id="3" name="Rectangle 2"/>
          <p:cNvSpPr/>
          <p:nvPr/>
        </p:nvSpPr>
        <p:spPr>
          <a:xfrm>
            <a:off x="467544" y="1347614"/>
            <a:ext cx="7056784" cy="307777"/>
          </a:xfrm>
          <a:prstGeom prst="rect">
            <a:avLst/>
          </a:prstGeom>
        </p:spPr>
        <p:txBody>
          <a:bodyPr wrap="square">
            <a:spAutoFit/>
          </a:bodyPr>
          <a:lstStyle/>
          <a:p>
            <a:r>
              <a:rPr lang="en-GB" dirty="0">
                <a:latin typeface="Source Sans Pro"/>
              </a:rPr>
              <a:t>What is the two's complement representation of -11  in a 6-bit binary system?</a:t>
            </a:r>
            <a:endParaRPr lang="en-GB" dirty="0"/>
          </a:p>
        </p:txBody>
      </p:sp>
    </p:spTree>
    <p:extLst>
      <p:ext uri="{BB962C8B-B14F-4D97-AF65-F5344CB8AC3E}">
        <p14:creationId xmlns:p14="http://schemas.microsoft.com/office/powerpoint/2010/main" val="369686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Binary subtraction example</a:t>
            </a:r>
            <a:endParaRPr dirty="0"/>
          </a:p>
        </p:txBody>
      </p:sp>
      <p:graphicFrame>
        <p:nvGraphicFramePr>
          <p:cNvPr id="109" name="Shape 109"/>
          <p:cNvGraphicFramePr/>
          <p:nvPr>
            <p:extLst>
              <p:ext uri="{D42A27DB-BD31-4B8C-83A1-F6EECF244321}">
                <p14:modId xmlns:p14="http://schemas.microsoft.com/office/powerpoint/2010/main" val="767829287"/>
              </p:ext>
            </p:extLst>
          </p:nvPr>
        </p:nvGraphicFramePr>
        <p:xfrm>
          <a:off x="6250149" y="1293820"/>
          <a:ext cx="2453175" cy="2194410"/>
        </p:xfrm>
        <a:graphic>
          <a:graphicData uri="http://schemas.openxmlformats.org/drawingml/2006/table">
            <a:tbl>
              <a:tblPr>
                <a:noFill/>
                <a:tableStyleId>{82E31290-7882-4E80-84D6-F5032A1574DD}</a:tableStyleId>
              </a:tblPr>
              <a:tblGrid>
                <a:gridCol w="618300">
                  <a:extLst>
                    <a:ext uri="{9D8B030D-6E8A-4147-A177-3AD203B41FA5}">
                      <a16:colId xmlns:a16="http://schemas.microsoft.com/office/drawing/2014/main" val="20000"/>
                    </a:ext>
                  </a:extLst>
                </a:gridCol>
                <a:gridCol w="537100">
                  <a:extLst>
                    <a:ext uri="{9D8B030D-6E8A-4147-A177-3AD203B41FA5}">
                      <a16:colId xmlns:a16="http://schemas.microsoft.com/office/drawing/2014/main" val="20001"/>
                    </a:ext>
                  </a:extLst>
                </a:gridCol>
                <a:gridCol w="129777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GB"/>
                        <a:t>x</a:t>
                      </a:r>
                      <a:r>
                        <a:rPr lang="en-GB" baseline="-25000"/>
                        <a:t>n</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dirty="0" err="1"/>
                        <a:t>y</a:t>
                      </a:r>
                      <a:r>
                        <a:rPr lang="en-GB" baseline="-25000" dirty="0" err="1"/>
                        <a:t>n</a:t>
                      </a:r>
                      <a:endParaRPr baseline="-25000" dirty="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Z</a:t>
                      </a:r>
                      <a:r>
                        <a:rPr lang="en-GB" baseline="-25000" dirty="0"/>
                        <a:t>n</a:t>
                      </a:r>
                      <a:r>
                        <a:rPr lang="en-GB" dirty="0"/>
                        <a:t> carry to z</a:t>
                      </a:r>
                      <a:r>
                        <a:rPr lang="en-GB" baseline="-25000" dirty="0"/>
                        <a:t>n+1</a:t>
                      </a:r>
                      <a:endParaRPr baseline="-25000" dirty="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 carry 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dirty="0"/>
                        <a:t>0 carry 1</a:t>
                      </a:r>
                      <a:endParaRPr dirty="0"/>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10" name="Shape 110"/>
          <p:cNvGraphicFramePr/>
          <p:nvPr>
            <p:extLst>
              <p:ext uri="{D42A27DB-BD31-4B8C-83A1-F6EECF244321}">
                <p14:modId xmlns:p14="http://schemas.microsoft.com/office/powerpoint/2010/main" val="3219542618"/>
              </p:ext>
            </p:extLst>
          </p:nvPr>
        </p:nvGraphicFramePr>
        <p:xfrm>
          <a:off x="464372" y="1400500"/>
          <a:ext cx="4899719" cy="2773470"/>
        </p:xfrm>
        <a:graphic>
          <a:graphicData uri="http://schemas.openxmlformats.org/drawingml/2006/table">
            <a:tbl>
              <a:tblPr>
                <a:noFill/>
                <a:tableStyleId>{82E31290-7882-4E80-84D6-F5032A1574DD}</a:tableStyleId>
              </a:tblPr>
              <a:tblGrid>
                <a:gridCol w="86726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420805">
                  <a:extLst>
                    <a:ext uri="{9D8B030D-6E8A-4147-A177-3AD203B41FA5}">
                      <a16:colId xmlns:a16="http://schemas.microsoft.com/office/drawing/2014/main" val="20002"/>
                    </a:ext>
                  </a:extLst>
                </a:gridCol>
                <a:gridCol w="529933">
                  <a:extLst>
                    <a:ext uri="{9D8B030D-6E8A-4147-A177-3AD203B41FA5}">
                      <a16:colId xmlns:a16="http://schemas.microsoft.com/office/drawing/2014/main" val="20003"/>
                    </a:ext>
                  </a:extLst>
                </a:gridCol>
                <a:gridCol w="529933">
                  <a:extLst>
                    <a:ext uri="{9D8B030D-6E8A-4147-A177-3AD203B41FA5}">
                      <a16:colId xmlns:a16="http://schemas.microsoft.com/office/drawing/2014/main" val="20004"/>
                    </a:ext>
                  </a:extLst>
                </a:gridCol>
                <a:gridCol w="529933">
                  <a:extLst>
                    <a:ext uri="{9D8B030D-6E8A-4147-A177-3AD203B41FA5}">
                      <a16:colId xmlns:a16="http://schemas.microsoft.com/office/drawing/2014/main" val="20005"/>
                    </a:ext>
                  </a:extLst>
                </a:gridCol>
                <a:gridCol w="529933">
                  <a:extLst>
                    <a:ext uri="{9D8B030D-6E8A-4147-A177-3AD203B41FA5}">
                      <a16:colId xmlns:a16="http://schemas.microsoft.com/office/drawing/2014/main" val="848011085"/>
                    </a:ext>
                  </a:extLst>
                </a:gridCol>
                <a:gridCol w="529933">
                  <a:extLst>
                    <a:ext uri="{9D8B030D-6E8A-4147-A177-3AD203B41FA5}">
                      <a16:colId xmlns:a16="http://schemas.microsoft.com/office/drawing/2014/main" val="1858779179"/>
                    </a:ext>
                  </a:extLst>
                </a:gridCol>
                <a:gridCol w="529933">
                  <a:extLst>
                    <a:ext uri="{9D8B030D-6E8A-4147-A177-3AD203B41FA5}">
                      <a16:colId xmlns:a16="http://schemas.microsoft.com/office/drawing/2014/main" val="3876106576"/>
                    </a:ext>
                  </a:extLst>
                </a:gridCol>
              </a:tblGrid>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GB" dirty="0"/>
                        <a:t>2</a:t>
                      </a:r>
                      <a:r>
                        <a:rPr lang="en-GB" baseline="30000" dirty="0"/>
                        <a:t>7</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6</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5</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4</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3</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2</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1</a:t>
                      </a:r>
                      <a:endParaRPr baseline="30000" dirty="0"/>
                    </a:p>
                  </a:txBody>
                  <a:tcPr marL="91425" marR="91425" marT="91425" marB="91425"/>
                </a:tc>
                <a:tc>
                  <a:txBody>
                    <a:bodyPr/>
                    <a:lstStyle/>
                    <a:p>
                      <a:pPr marL="0" lvl="0" indent="0" algn="ctr" rtl="0">
                        <a:spcBef>
                          <a:spcPts val="0"/>
                        </a:spcBef>
                        <a:spcAft>
                          <a:spcPts val="0"/>
                        </a:spcAft>
                        <a:buNone/>
                      </a:pPr>
                      <a:r>
                        <a:rPr lang="en-GB" dirty="0"/>
                        <a:t>2</a:t>
                      </a:r>
                      <a:r>
                        <a:rPr lang="en-GB" baseline="30000" dirty="0"/>
                        <a:t>0</a:t>
                      </a:r>
                      <a:endParaRPr baseline="30000" dirty="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x</a:t>
                      </a:r>
                      <a:endParaRPr/>
                    </a:p>
                  </a:txBody>
                  <a:tcPr marL="91425" marR="91425" marT="91425" marB="91425"/>
                </a:tc>
                <a:tc>
                  <a:txBody>
                    <a:bodyPr/>
                    <a:lstStyle/>
                    <a:p>
                      <a:pPr marL="0" lvl="0" indent="0" algn="ctr" rtl="0">
                        <a:spcBef>
                          <a:spcPts val="0"/>
                        </a:spcBef>
                        <a:spcAft>
                          <a:spcPts val="0"/>
                        </a:spcAft>
                        <a:buNone/>
                      </a:pPr>
                      <a:r>
                        <a:rPr lang="en-GB" b="1" dirty="0"/>
                        <a:t>0</a:t>
                      </a:r>
                      <a:endParaRPr b="1" dirty="0"/>
                    </a:p>
                  </a:txBody>
                  <a:tcPr marL="91425" marR="91425" marT="91425" marB="91425"/>
                </a:tc>
                <a:tc>
                  <a:txBody>
                    <a:bodyPr/>
                    <a:lstStyle/>
                    <a:p>
                      <a:pPr marL="0" lvl="0" indent="0" algn="ctr" rtl="0">
                        <a:spcBef>
                          <a:spcPts val="0"/>
                        </a:spcBef>
                        <a:spcAft>
                          <a:spcPts val="0"/>
                        </a:spcAft>
                        <a:buNone/>
                      </a:pPr>
                      <a:r>
                        <a:rPr lang="en-GB" b="1" dirty="0"/>
                        <a:t>0</a:t>
                      </a:r>
                      <a:endParaRPr b="1" dirty="0"/>
                    </a:p>
                  </a:txBody>
                  <a:tcPr marL="91425" marR="91425" marT="91425" marB="91425"/>
                </a:tc>
                <a:tc>
                  <a:txBody>
                    <a:bodyPr/>
                    <a:lstStyle/>
                    <a:p>
                      <a:pPr marL="0" lvl="0" indent="0" algn="ctr" rtl="0">
                        <a:spcBef>
                          <a:spcPts val="0"/>
                        </a:spcBef>
                        <a:spcAft>
                          <a:spcPts val="0"/>
                        </a:spcAft>
                        <a:buNone/>
                      </a:pPr>
                      <a:r>
                        <a:rPr lang="en-GB" b="1" dirty="0"/>
                        <a:t>0</a:t>
                      </a:r>
                      <a:endParaRPr b="1" dirty="0"/>
                    </a:p>
                  </a:txBody>
                  <a:tcPr marL="91425" marR="91425" marT="91425" marB="91425"/>
                </a:tc>
                <a:tc>
                  <a:txBody>
                    <a:bodyPr/>
                    <a:lstStyle/>
                    <a:p>
                      <a:pPr marL="0" lvl="0" indent="0" algn="ctr" rtl="0">
                        <a:spcBef>
                          <a:spcPts val="0"/>
                        </a:spcBef>
                        <a:spcAft>
                          <a:spcPts val="0"/>
                        </a:spcAft>
                        <a:buNone/>
                      </a:pPr>
                      <a:r>
                        <a:rPr lang="en-GB" b="1" dirty="0"/>
                        <a:t>1</a:t>
                      </a:r>
                      <a:endParaRPr b="1" dirty="0"/>
                    </a:p>
                  </a:txBody>
                  <a:tcPr marL="91425" marR="91425" marT="91425" marB="91425"/>
                </a:tc>
                <a:tc>
                  <a:txBody>
                    <a:bodyPr/>
                    <a:lstStyle/>
                    <a:p>
                      <a:pPr marL="0" lvl="0" indent="0" algn="ctr" rtl="0">
                        <a:spcBef>
                          <a:spcPts val="0"/>
                        </a:spcBef>
                        <a:spcAft>
                          <a:spcPts val="0"/>
                        </a:spcAft>
                        <a:buNone/>
                      </a:pPr>
                      <a:r>
                        <a:rPr lang="en-GB" b="1" dirty="0"/>
                        <a:t>0</a:t>
                      </a:r>
                      <a:endParaRPr b="1" dirty="0"/>
                    </a:p>
                  </a:txBody>
                  <a:tcPr marL="91425" marR="91425" marT="91425" marB="91425"/>
                </a:tc>
                <a:tc>
                  <a:txBody>
                    <a:bodyPr/>
                    <a:lstStyle/>
                    <a:p>
                      <a:pPr marL="0" lvl="0" indent="0" algn="ctr" rtl="0">
                        <a:spcBef>
                          <a:spcPts val="0"/>
                        </a:spcBef>
                        <a:spcAft>
                          <a:spcPts val="0"/>
                        </a:spcAft>
                        <a:buNone/>
                      </a:pPr>
                      <a:r>
                        <a:rPr lang="en-GB" b="1" dirty="0"/>
                        <a:t>1</a:t>
                      </a:r>
                      <a:endParaRPr b="1" dirty="0"/>
                    </a:p>
                  </a:txBody>
                  <a:tcPr marL="91425" marR="91425" marT="91425" marB="91425"/>
                </a:tc>
                <a:tc>
                  <a:txBody>
                    <a:bodyPr/>
                    <a:lstStyle/>
                    <a:p>
                      <a:pPr marL="0" lvl="0" indent="0" algn="ctr" rtl="0">
                        <a:spcBef>
                          <a:spcPts val="0"/>
                        </a:spcBef>
                        <a:spcAft>
                          <a:spcPts val="0"/>
                        </a:spcAft>
                        <a:buNone/>
                      </a:pPr>
                      <a:r>
                        <a:rPr lang="en-GB" b="1" dirty="0"/>
                        <a:t>1</a:t>
                      </a:r>
                      <a:endParaRPr b="1" dirty="0"/>
                    </a:p>
                  </a:txBody>
                  <a:tcPr marL="91425" marR="91425" marT="91425" marB="91425"/>
                </a:tc>
                <a:tc>
                  <a:txBody>
                    <a:bodyPr/>
                    <a:lstStyle/>
                    <a:p>
                      <a:pPr marL="0" lvl="0" indent="0" algn="ctr" rtl="0">
                        <a:spcBef>
                          <a:spcPts val="0"/>
                        </a:spcBef>
                        <a:spcAft>
                          <a:spcPts val="0"/>
                        </a:spcAft>
                        <a:buNone/>
                      </a:pPr>
                      <a:r>
                        <a:rPr lang="en-GB" b="1" dirty="0"/>
                        <a:t>0</a:t>
                      </a:r>
                      <a:endParaRPr b="1"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y</a:t>
                      </a:r>
                      <a:endParaRPr/>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0</a:t>
                      </a:r>
                      <a:endParaRPr b="1" dirty="0"/>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0</a:t>
                      </a:r>
                      <a:endParaRPr b="1" dirty="0"/>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0</a:t>
                      </a:r>
                      <a:endParaRPr b="1" dirty="0"/>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0</a:t>
                      </a:r>
                      <a:endParaRPr b="1" dirty="0"/>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0</a:t>
                      </a:r>
                      <a:endParaRPr b="1" dirty="0"/>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1</a:t>
                      </a:r>
                      <a:endParaRPr b="1" dirty="0"/>
                    </a:p>
                  </a:txBody>
                  <a:tcPr marL="91425" marR="91425" marT="91425" marB="91425">
                    <a:lnB w="9525" cap="flat" cmpd="sng" algn="ctr">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1</a:t>
                      </a:r>
                      <a:endParaRPr b="1" dirty="0"/>
                    </a:p>
                  </a:txBody>
                  <a:tcPr marL="91425" marR="91425" marT="91425" marB="91425">
                    <a:lnB w="9525" cap="flat" cmpd="sng" algn="ctr">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dirty="0"/>
                        <a:t>1</a:t>
                      </a:r>
                      <a:endParaRPr b="1" dirty="0"/>
                    </a:p>
                  </a:txBody>
                  <a:tcPr marL="91425" marR="91425" marT="91425" marB="91425">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dirty="0"/>
                        <a:t>!y</a:t>
                      </a:r>
                      <a:endParaRPr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lgn="ctr">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lgn="ctr">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lgn="ctr">
                      <a:solidFill>
                        <a:srgbClr val="000000"/>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lgn="ctr">
                      <a:solidFill>
                        <a:srgbClr val="000000"/>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T w="9525" cap="flat" cmpd="sng" algn="ctr">
                      <a:solidFill>
                        <a:srgbClr val="000000"/>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dirty="0"/>
                        <a:t>!y+1</a:t>
                      </a:r>
                      <a:endParaRPr dirty="0"/>
                    </a:p>
                  </a:txBody>
                  <a:tcPr marL="91425" marR="91425" marT="91425" marB="91425">
                    <a:lnL w="9525" cap="flat" cmpd="sng">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4800120"/>
                  </a:ext>
                </a:extLst>
              </a:tr>
              <a:tr h="381000">
                <a:tc>
                  <a:txBody>
                    <a:bodyPr/>
                    <a:lstStyle/>
                    <a:p>
                      <a:pPr marL="0" lvl="0" indent="0" algn="ctr" rtl="0">
                        <a:spcBef>
                          <a:spcPts val="0"/>
                        </a:spcBef>
                        <a:spcAft>
                          <a:spcPts val="0"/>
                        </a:spcAft>
                        <a:buNone/>
                      </a:pPr>
                      <a:r>
                        <a:rPr lang="en-GB" dirty="0"/>
                        <a:t>x+(!y+1)</a:t>
                      </a:r>
                      <a:endParaRPr dirty="0"/>
                    </a:p>
                  </a:txBody>
                  <a:tcPr marL="91425" marR="91425" marT="91425" marB="91425">
                    <a:lnL w="9525" cap="flat" cmpd="sng">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b="1" dirty="0"/>
                    </a:p>
                  </a:txBody>
                  <a:tcPr marL="91425" marR="91425" marT="91425" marB="91425">
                    <a:lnL w="9525" cap="flat" cmpd="sng" algn="ctr">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76149088"/>
                  </a:ext>
                </a:extLst>
              </a:tr>
              <a:tr h="381000">
                <a:tc>
                  <a:txBody>
                    <a:bodyPr/>
                    <a:lstStyle/>
                    <a:p>
                      <a:pPr marL="0" lvl="0" indent="0" algn="ctr" rtl="0">
                        <a:spcBef>
                          <a:spcPts val="0"/>
                        </a:spcBef>
                        <a:spcAft>
                          <a:spcPts val="0"/>
                        </a:spcAft>
                        <a:buNone/>
                      </a:pPr>
                      <a:r>
                        <a:rPr lang="en-GB" dirty="0"/>
                        <a:t>Carry </a:t>
                      </a: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1" name="Shape 1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23257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339725" y="1321600"/>
            <a:ext cx="37713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a:t>Adding two bit’s together can be represented by a truth table</a:t>
            </a:r>
            <a:endParaRPr sz="1400"/>
          </a:p>
          <a:p>
            <a:pPr marL="457200" lvl="0" indent="-317500" rtl="0">
              <a:lnSpc>
                <a:spcPct val="200000"/>
              </a:lnSpc>
              <a:spcBef>
                <a:spcPts val="0"/>
              </a:spcBef>
              <a:spcAft>
                <a:spcPts val="0"/>
              </a:spcAft>
              <a:buSzPts val="1400"/>
              <a:buChar char="●"/>
            </a:pPr>
            <a:r>
              <a:rPr lang="en-GB" sz="1400"/>
              <a:t>Adding two bit’s together can be computed by logic gates</a:t>
            </a:r>
            <a:endParaRPr sz="1400"/>
          </a:p>
          <a:p>
            <a:pPr marL="0" lvl="0" indent="0" rtl="0">
              <a:lnSpc>
                <a:spcPct val="200000"/>
              </a:lnSpc>
              <a:spcBef>
                <a:spcPts val="1000"/>
              </a:spcBef>
              <a:spcAft>
                <a:spcPts val="0"/>
              </a:spcAft>
              <a:buNone/>
            </a:pPr>
            <a:endParaRPr sz="1400"/>
          </a:p>
          <a:p>
            <a:pPr marL="0" lvl="0" indent="0" rtl="0">
              <a:lnSpc>
                <a:spcPct val="200000"/>
              </a:lnSpc>
              <a:spcBef>
                <a:spcPts val="1000"/>
              </a:spcBef>
              <a:spcAft>
                <a:spcPts val="0"/>
              </a:spcAft>
              <a:buNone/>
            </a:pPr>
            <a:endParaRPr sz="1400"/>
          </a:p>
          <a:p>
            <a:pPr marL="0" lvl="0" indent="0" rtl="0">
              <a:lnSpc>
                <a:spcPct val="200000"/>
              </a:lnSpc>
              <a:spcBef>
                <a:spcPts val="1000"/>
              </a:spcBef>
              <a:spcAft>
                <a:spcPts val="0"/>
              </a:spcAft>
              <a:buNone/>
            </a:pPr>
            <a:endParaRPr sz="1400"/>
          </a:p>
        </p:txBody>
      </p:sp>
      <p:sp>
        <p:nvSpPr>
          <p:cNvPr id="143" name="Shape 143"/>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Adders in logic</a:t>
            </a:r>
            <a:endParaRPr/>
          </a:p>
        </p:txBody>
      </p:sp>
      <p:graphicFrame>
        <p:nvGraphicFramePr>
          <p:cNvPr id="144" name="Shape 144"/>
          <p:cNvGraphicFramePr/>
          <p:nvPr>
            <p:extLst>
              <p:ext uri="{D42A27DB-BD31-4B8C-83A1-F6EECF244321}">
                <p14:modId xmlns:p14="http://schemas.microsoft.com/office/powerpoint/2010/main" val="1582676618"/>
              </p:ext>
            </p:extLst>
          </p:nvPr>
        </p:nvGraphicFramePr>
        <p:xfrm>
          <a:off x="3995936" y="1183961"/>
          <a:ext cx="3725500" cy="3565890"/>
        </p:xfrm>
        <a:graphic>
          <a:graphicData uri="http://schemas.openxmlformats.org/drawingml/2006/table">
            <a:tbl>
              <a:tblPr>
                <a:noFill/>
                <a:tableStyleId>{82E31290-7882-4E80-84D6-F5032A1574DD}</a:tableStyleId>
              </a:tblPr>
              <a:tblGrid>
                <a:gridCol w="745100">
                  <a:extLst>
                    <a:ext uri="{9D8B030D-6E8A-4147-A177-3AD203B41FA5}">
                      <a16:colId xmlns:a16="http://schemas.microsoft.com/office/drawing/2014/main" val="20000"/>
                    </a:ext>
                  </a:extLst>
                </a:gridCol>
                <a:gridCol w="745100">
                  <a:extLst>
                    <a:ext uri="{9D8B030D-6E8A-4147-A177-3AD203B41FA5}">
                      <a16:colId xmlns:a16="http://schemas.microsoft.com/office/drawing/2014/main" val="20001"/>
                    </a:ext>
                  </a:extLst>
                </a:gridCol>
                <a:gridCol w="826600">
                  <a:extLst>
                    <a:ext uri="{9D8B030D-6E8A-4147-A177-3AD203B41FA5}">
                      <a16:colId xmlns:a16="http://schemas.microsoft.com/office/drawing/2014/main" val="20002"/>
                    </a:ext>
                  </a:extLst>
                </a:gridCol>
                <a:gridCol w="663600">
                  <a:extLst>
                    <a:ext uri="{9D8B030D-6E8A-4147-A177-3AD203B41FA5}">
                      <a16:colId xmlns:a16="http://schemas.microsoft.com/office/drawing/2014/main" val="20003"/>
                    </a:ext>
                  </a:extLst>
                </a:gridCol>
                <a:gridCol w="745100">
                  <a:extLst>
                    <a:ext uri="{9D8B030D-6E8A-4147-A177-3AD203B41FA5}">
                      <a16:colId xmlns:a16="http://schemas.microsoft.com/office/drawing/2014/main" val="20004"/>
                    </a:ext>
                  </a:extLst>
                </a:gridCol>
              </a:tblGrid>
              <a:tr h="381000">
                <a:tc>
                  <a:txBody>
                    <a:bodyPr/>
                    <a:lstStyle/>
                    <a:p>
                      <a:pPr marL="0" lvl="0" indent="0" algn="ctr">
                        <a:spcBef>
                          <a:spcPts val="0"/>
                        </a:spcBef>
                        <a:spcAft>
                          <a:spcPts val="0"/>
                        </a:spcAft>
                        <a:buNone/>
                      </a:pPr>
                      <a:r>
                        <a:rPr lang="en-GB"/>
                        <a:t>x</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a:spcBef>
                          <a:spcPts val="0"/>
                        </a:spcBef>
                        <a:spcAft>
                          <a:spcPts val="0"/>
                        </a:spcAft>
                        <a:buNone/>
                      </a:pPr>
                      <a:r>
                        <a:rPr lang="en-GB"/>
                        <a:t>y</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carry in</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a:spcBef>
                          <a:spcPts val="0"/>
                        </a:spcBef>
                        <a:spcAft>
                          <a:spcPts val="0"/>
                        </a:spcAft>
                        <a:buNone/>
                      </a:pPr>
                      <a:r>
                        <a:rPr lang="en-GB"/>
                        <a:t>sum</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a:spcBef>
                          <a:spcPts val="0"/>
                        </a:spcBef>
                        <a:spcAft>
                          <a:spcPts val="0"/>
                        </a:spcAft>
                        <a:buNone/>
                      </a:pPr>
                      <a:r>
                        <a:rPr lang="en-GB"/>
                        <a:t>carry</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96200">
                <a:tc>
                  <a:txBody>
                    <a:bodyPr/>
                    <a:lstStyle/>
                    <a:p>
                      <a:pPr marL="0" lvl="0" indent="0" algn="ctr">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dirty="0"/>
                        <a:t>0</a:t>
                      </a:r>
                      <a:endParaRPr dirty="0"/>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96200">
                <a:tc>
                  <a:txBody>
                    <a:bodyPr/>
                    <a:lstStyle/>
                    <a:p>
                      <a:pPr marL="0" lvl="0" indent="0" algn="ctr">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7"/>
                  </a:ext>
                </a:extLst>
              </a:tr>
              <a:tr h="3962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dirty="0"/>
                        <a:t>1</a:t>
                      </a:r>
                      <a:endParaRPr dirty="0"/>
                    </a:p>
                  </a:txBody>
                  <a:tcPr marL="91425" marR="91425" marT="91425" marB="91425"/>
                </a:tc>
                <a:extLst>
                  <a:ext uri="{0D108BD9-81ED-4DB2-BD59-A6C34878D82A}">
                    <a16:rowId xmlns:a16="http://schemas.microsoft.com/office/drawing/2014/main" val="10008"/>
                  </a:ext>
                </a:extLst>
              </a:tr>
            </a:tbl>
          </a:graphicData>
        </a:graphic>
      </p:graphicFrame>
      <p:sp>
        <p:nvSpPr>
          <p:cNvPr id="145" name="Shape 1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339725" y="1321600"/>
            <a:ext cx="37713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dirty="0"/>
              <a:t>Adding two bit’s together can be represented by a truth table</a:t>
            </a:r>
            <a:endParaRPr sz="1400" dirty="0"/>
          </a:p>
          <a:p>
            <a:pPr marL="457200" lvl="0" indent="-317500" rtl="0">
              <a:lnSpc>
                <a:spcPct val="200000"/>
              </a:lnSpc>
              <a:spcBef>
                <a:spcPts val="0"/>
              </a:spcBef>
              <a:spcAft>
                <a:spcPts val="0"/>
              </a:spcAft>
              <a:buSzPts val="1400"/>
              <a:buChar char="●"/>
            </a:pPr>
            <a:r>
              <a:rPr lang="en-GB" sz="1400" dirty="0"/>
              <a:t>Adding two bit’s together can be computed by logic gates</a:t>
            </a:r>
            <a:endParaRPr sz="1400" dirty="0"/>
          </a:p>
          <a:p>
            <a:pPr marL="0" lvl="0" indent="0" rtl="0">
              <a:lnSpc>
                <a:spcPct val="200000"/>
              </a:lnSpc>
              <a:spcBef>
                <a:spcPts val="1000"/>
              </a:spcBef>
              <a:spcAft>
                <a:spcPts val="0"/>
              </a:spcAft>
              <a:buNone/>
            </a:pPr>
            <a:endParaRPr sz="1400" dirty="0"/>
          </a:p>
          <a:p>
            <a:pPr marL="0" lvl="0" indent="0" rtl="0">
              <a:lnSpc>
                <a:spcPct val="200000"/>
              </a:lnSpc>
              <a:spcBef>
                <a:spcPts val="1000"/>
              </a:spcBef>
              <a:spcAft>
                <a:spcPts val="0"/>
              </a:spcAft>
              <a:buNone/>
            </a:pPr>
            <a:r>
              <a:rPr lang="en-GB" sz="1400" u="sng" dirty="0"/>
              <a:t>This logic circuit is called a </a:t>
            </a:r>
            <a:r>
              <a:rPr lang="en-GB" sz="1400" i="1" u="sng" dirty="0"/>
              <a:t>Half-adder</a:t>
            </a:r>
            <a:endParaRPr sz="1400" dirty="0"/>
          </a:p>
          <a:p>
            <a:pPr marL="0" lvl="0" indent="0" rtl="0">
              <a:lnSpc>
                <a:spcPct val="200000"/>
              </a:lnSpc>
              <a:spcBef>
                <a:spcPts val="1000"/>
              </a:spcBef>
              <a:spcAft>
                <a:spcPts val="0"/>
              </a:spcAft>
              <a:buNone/>
            </a:pPr>
            <a:r>
              <a:rPr lang="en-GB" sz="1400" b="1" dirty="0"/>
              <a:t>What about the carry in?</a:t>
            </a:r>
            <a:endParaRPr sz="1400" b="1" dirty="0"/>
          </a:p>
        </p:txBody>
      </p:sp>
      <p:sp>
        <p:nvSpPr>
          <p:cNvPr id="151" name="Shape 151"/>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Half-adder</a:t>
            </a:r>
            <a:endParaRPr/>
          </a:p>
        </p:txBody>
      </p:sp>
      <p:graphicFrame>
        <p:nvGraphicFramePr>
          <p:cNvPr id="152" name="Shape 152"/>
          <p:cNvGraphicFramePr/>
          <p:nvPr/>
        </p:nvGraphicFramePr>
        <p:xfrm>
          <a:off x="5077275" y="1590750"/>
          <a:ext cx="3304400" cy="1981050"/>
        </p:xfrm>
        <a:graphic>
          <a:graphicData uri="http://schemas.openxmlformats.org/drawingml/2006/table">
            <a:tbl>
              <a:tblPr>
                <a:noFill/>
                <a:tableStyleId>{82E31290-7882-4E80-84D6-F5032A1574DD}</a:tableStyleId>
              </a:tblPr>
              <a:tblGrid>
                <a:gridCol w="810500">
                  <a:extLst>
                    <a:ext uri="{9D8B030D-6E8A-4147-A177-3AD203B41FA5}">
                      <a16:colId xmlns:a16="http://schemas.microsoft.com/office/drawing/2014/main" val="20000"/>
                    </a:ext>
                  </a:extLst>
                </a:gridCol>
                <a:gridCol w="831300">
                  <a:extLst>
                    <a:ext uri="{9D8B030D-6E8A-4147-A177-3AD203B41FA5}">
                      <a16:colId xmlns:a16="http://schemas.microsoft.com/office/drawing/2014/main" val="20001"/>
                    </a:ext>
                  </a:extLst>
                </a:gridCol>
                <a:gridCol w="831300">
                  <a:extLst>
                    <a:ext uri="{9D8B030D-6E8A-4147-A177-3AD203B41FA5}">
                      <a16:colId xmlns:a16="http://schemas.microsoft.com/office/drawing/2014/main" val="20002"/>
                    </a:ext>
                  </a:extLst>
                </a:gridCol>
                <a:gridCol w="8313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a:t>x</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y</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sum</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carry</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4"/>
                  </a:ext>
                </a:extLst>
              </a:tr>
            </a:tbl>
          </a:graphicData>
        </a:graphic>
      </p:graphicFrame>
      <p:sp>
        <p:nvSpPr>
          <p:cNvPr id="153" name="Shape 153"/>
          <p:cNvSpPr/>
          <p:nvPr/>
        </p:nvSpPr>
        <p:spPr>
          <a:xfrm>
            <a:off x="6755375" y="1992200"/>
            <a:ext cx="760500" cy="1515654"/>
          </a:xfrm>
          <a:prstGeom prst="rect">
            <a:avLst/>
          </a:prstGeom>
          <a:noFill/>
          <a:ln w="9525" cap="flat" cmpd="sng">
            <a:solidFill>
              <a:srgbClr val="FF99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7577875" y="1992200"/>
            <a:ext cx="760500" cy="1515654"/>
          </a:xfrm>
          <a:prstGeom prst="rect">
            <a:avLst/>
          </a:prstGeom>
          <a:noFill/>
          <a:ln w="9525" cap="flat" cmpd="sng">
            <a:solidFill>
              <a:srgbClr val="FF99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r>
              <a:rPr lang="en-US" dirty="0"/>
              <a:t>Poll: Which of these is a half adder?</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15</a:t>
            </a:fld>
            <a:endParaRPr lang="uk-UA"/>
          </a:p>
        </p:txBody>
      </p:sp>
      <p:pic>
        <p:nvPicPr>
          <p:cNvPr id="5" name="Picture 4"/>
          <p:cNvPicPr>
            <a:picLocks noChangeAspect="1"/>
          </p:cNvPicPr>
          <p:nvPr/>
        </p:nvPicPr>
        <p:blipFill>
          <a:blip r:embed="rId2"/>
          <a:stretch>
            <a:fillRect/>
          </a:stretch>
        </p:blipFill>
        <p:spPr>
          <a:xfrm>
            <a:off x="2699792" y="1059582"/>
            <a:ext cx="2481064" cy="1654043"/>
          </a:xfrm>
          <a:prstGeom prst="rect">
            <a:avLst/>
          </a:prstGeom>
        </p:spPr>
      </p:pic>
      <p:pic>
        <p:nvPicPr>
          <p:cNvPr id="6" name="Picture 5"/>
          <p:cNvPicPr>
            <a:picLocks noChangeAspect="1"/>
          </p:cNvPicPr>
          <p:nvPr/>
        </p:nvPicPr>
        <p:blipFill>
          <a:blip r:embed="rId3"/>
          <a:stretch>
            <a:fillRect/>
          </a:stretch>
        </p:blipFill>
        <p:spPr>
          <a:xfrm>
            <a:off x="467544" y="2530495"/>
            <a:ext cx="3744416" cy="1947097"/>
          </a:xfrm>
          <a:prstGeom prst="rect">
            <a:avLst/>
          </a:prstGeom>
        </p:spPr>
      </p:pic>
      <p:pic>
        <p:nvPicPr>
          <p:cNvPr id="7" name="Picture 6"/>
          <p:cNvPicPr>
            <a:picLocks noChangeAspect="1"/>
          </p:cNvPicPr>
          <p:nvPr/>
        </p:nvPicPr>
        <p:blipFill>
          <a:blip r:embed="rId4"/>
          <a:stretch>
            <a:fillRect/>
          </a:stretch>
        </p:blipFill>
        <p:spPr>
          <a:xfrm>
            <a:off x="4788024" y="2505805"/>
            <a:ext cx="3949700" cy="2070100"/>
          </a:xfrm>
          <a:prstGeom prst="rect">
            <a:avLst/>
          </a:prstGeom>
        </p:spPr>
      </p:pic>
      <p:sp>
        <p:nvSpPr>
          <p:cNvPr id="8" name="TextBox 7"/>
          <p:cNvSpPr txBox="1"/>
          <p:nvPr/>
        </p:nvSpPr>
        <p:spPr>
          <a:xfrm>
            <a:off x="2051720" y="1491630"/>
            <a:ext cx="314321" cy="307777"/>
          </a:xfrm>
          <a:prstGeom prst="rect">
            <a:avLst/>
          </a:prstGeom>
          <a:noFill/>
        </p:spPr>
        <p:txBody>
          <a:bodyPr wrap="none" rtlCol="0">
            <a:spAutoFit/>
          </a:bodyPr>
          <a:lstStyle/>
          <a:p>
            <a:r>
              <a:rPr lang="en-US" b="1" dirty="0"/>
              <a:t>A</a:t>
            </a:r>
          </a:p>
        </p:txBody>
      </p:sp>
      <p:sp>
        <p:nvSpPr>
          <p:cNvPr id="9" name="TextBox 8"/>
          <p:cNvSpPr txBox="1"/>
          <p:nvPr/>
        </p:nvSpPr>
        <p:spPr>
          <a:xfrm>
            <a:off x="107504" y="2643758"/>
            <a:ext cx="314321" cy="307777"/>
          </a:xfrm>
          <a:prstGeom prst="rect">
            <a:avLst/>
          </a:prstGeom>
          <a:noFill/>
        </p:spPr>
        <p:txBody>
          <a:bodyPr wrap="none" rtlCol="0">
            <a:spAutoFit/>
          </a:bodyPr>
          <a:lstStyle/>
          <a:p>
            <a:r>
              <a:rPr lang="en-US" b="1" dirty="0"/>
              <a:t>B</a:t>
            </a:r>
          </a:p>
        </p:txBody>
      </p:sp>
      <p:sp>
        <p:nvSpPr>
          <p:cNvPr id="10" name="TextBox 9"/>
          <p:cNvSpPr txBox="1"/>
          <p:nvPr/>
        </p:nvSpPr>
        <p:spPr>
          <a:xfrm>
            <a:off x="4860032" y="2571750"/>
            <a:ext cx="314321" cy="307777"/>
          </a:xfrm>
          <a:prstGeom prst="rect">
            <a:avLst/>
          </a:prstGeom>
          <a:noFill/>
        </p:spPr>
        <p:txBody>
          <a:bodyPr wrap="none" rtlCol="0">
            <a:spAutoFit/>
          </a:bodyPr>
          <a:lstStyle/>
          <a:p>
            <a:r>
              <a:rPr lang="en-US" b="1" dirty="0"/>
              <a:t>C</a:t>
            </a:r>
          </a:p>
        </p:txBody>
      </p:sp>
    </p:spTree>
    <p:extLst>
      <p:ext uri="{BB962C8B-B14F-4D97-AF65-F5344CB8AC3E}">
        <p14:creationId xmlns:p14="http://schemas.microsoft.com/office/powerpoint/2010/main" val="26765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339725" y="1321600"/>
            <a:ext cx="37806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a:t>Adding 3 bits together can be seen as adding 2 bits together followed by adding the 3rd bit to the result</a:t>
            </a:r>
            <a:endParaRPr sz="1400"/>
          </a:p>
          <a:p>
            <a:pPr marL="457200" lvl="0" indent="-317500" rtl="0">
              <a:lnSpc>
                <a:spcPct val="200000"/>
              </a:lnSpc>
              <a:spcBef>
                <a:spcPts val="0"/>
              </a:spcBef>
              <a:spcAft>
                <a:spcPts val="0"/>
              </a:spcAft>
              <a:buSzPts val="1400"/>
              <a:buChar char="●"/>
            </a:pPr>
            <a:r>
              <a:rPr lang="en-GB" sz="1400"/>
              <a:t>Adding 3 bits together can be achieved using two half-adders</a:t>
            </a:r>
            <a:endParaRPr sz="1400"/>
          </a:p>
          <a:p>
            <a:pPr marL="0" lvl="0" indent="0" rtl="0">
              <a:lnSpc>
                <a:spcPct val="200000"/>
              </a:lnSpc>
              <a:spcBef>
                <a:spcPts val="1000"/>
              </a:spcBef>
              <a:spcAft>
                <a:spcPts val="0"/>
              </a:spcAft>
              <a:buNone/>
            </a:pPr>
            <a:r>
              <a:rPr lang="en-GB" sz="1400" u="sng"/>
              <a:t>This logic circuit is called a </a:t>
            </a:r>
            <a:r>
              <a:rPr lang="en-GB" sz="1400" i="1" u="sng"/>
              <a:t>Full-Adder</a:t>
            </a:r>
            <a:endParaRPr sz="1400" i="1" u="sng"/>
          </a:p>
          <a:p>
            <a:pPr marL="0" lvl="0" indent="0" rtl="0">
              <a:lnSpc>
                <a:spcPct val="200000"/>
              </a:lnSpc>
              <a:spcBef>
                <a:spcPts val="1000"/>
              </a:spcBef>
              <a:spcAft>
                <a:spcPts val="0"/>
              </a:spcAft>
              <a:buNone/>
            </a:pPr>
            <a:r>
              <a:rPr lang="en-GB" sz="1400" b="1"/>
              <a:t>What about adding more than single bits?</a:t>
            </a:r>
            <a:endParaRPr sz="1400" b="1"/>
          </a:p>
        </p:txBody>
      </p:sp>
      <p:sp>
        <p:nvSpPr>
          <p:cNvPr id="161" name="Shape 161"/>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Full-Adder</a:t>
            </a:r>
            <a:endParaRPr/>
          </a:p>
        </p:txBody>
      </p:sp>
      <p:graphicFrame>
        <p:nvGraphicFramePr>
          <p:cNvPr id="162" name="Shape 162"/>
          <p:cNvGraphicFramePr/>
          <p:nvPr/>
        </p:nvGraphicFramePr>
        <p:xfrm>
          <a:off x="4764850" y="1192325"/>
          <a:ext cx="3725500" cy="3565890"/>
        </p:xfrm>
        <a:graphic>
          <a:graphicData uri="http://schemas.openxmlformats.org/drawingml/2006/table">
            <a:tbl>
              <a:tblPr>
                <a:noFill/>
                <a:tableStyleId>{82E31290-7882-4E80-84D6-F5032A1574DD}</a:tableStyleId>
              </a:tblPr>
              <a:tblGrid>
                <a:gridCol w="745100">
                  <a:extLst>
                    <a:ext uri="{9D8B030D-6E8A-4147-A177-3AD203B41FA5}">
                      <a16:colId xmlns:a16="http://schemas.microsoft.com/office/drawing/2014/main" val="20000"/>
                    </a:ext>
                  </a:extLst>
                </a:gridCol>
                <a:gridCol w="745100">
                  <a:extLst>
                    <a:ext uri="{9D8B030D-6E8A-4147-A177-3AD203B41FA5}">
                      <a16:colId xmlns:a16="http://schemas.microsoft.com/office/drawing/2014/main" val="20001"/>
                    </a:ext>
                  </a:extLst>
                </a:gridCol>
                <a:gridCol w="826600">
                  <a:extLst>
                    <a:ext uri="{9D8B030D-6E8A-4147-A177-3AD203B41FA5}">
                      <a16:colId xmlns:a16="http://schemas.microsoft.com/office/drawing/2014/main" val="20002"/>
                    </a:ext>
                  </a:extLst>
                </a:gridCol>
                <a:gridCol w="663600">
                  <a:extLst>
                    <a:ext uri="{9D8B030D-6E8A-4147-A177-3AD203B41FA5}">
                      <a16:colId xmlns:a16="http://schemas.microsoft.com/office/drawing/2014/main" val="20003"/>
                    </a:ext>
                  </a:extLst>
                </a:gridCol>
                <a:gridCol w="745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GB"/>
                        <a:t>x</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y</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carry in</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sum</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carry</a:t>
                      </a:r>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7"/>
                  </a:ext>
                </a:extLst>
              </a:tr>
              <a:tr h="3962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8"/>
                  </a:ext>
                </a:extLst>
              </a:tr>
            </a:tbl>
          </a:graphicData>
        </a:graphic>
      </p:graphicFrame>
      <p:sp>
        <p:nvSpPr>
          <p:cNvPr id="163" name="Shape 1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339725" y="1321600"/>
            <a:ext cx="37713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a:t>By cascading full-adders into each other we can achieve a multi-bit adder</a:t>
            </a:r>
            <a:endParaRPr sz="1400"/>
          </a:p>
          <a:p>
            <a:pPr marL="457200" lvl="0" indent="-317500" rtl="0">
              <a:lnSpc>
                <a:spcPct val="200000"/>
              </a:lnSpc>
              <a:spcBef>
                <a:spcPts val="0"/>
              </a:spcBef>
              <a:spcAft>
                <a:spcPts val="0"/>
              </a:spcAft>
              <a:buSzPts val="1400"/>
              <a:buChar char="●"/>
            </a:pPr>
            <a:r>
              <a:rPr lang="en-GB" sz="1400"/>
              <a:t>No carry in for the first bit</a:t>
            </a:r>
            <a:endParaRPr sz="1400"/>
          </a:p>
          <a:p>
            <a:pPr marL="457200" lvl="0" indent="-317500" rtl="0">
              <a:lnSpc>
                <a:spcPct val="200000"/>
              </a:lnSpc>
              <a:spcBef>
                <a:spcPts val="0"/>
              </a:spcBef>
              <a:spcAft>
                <a:spcPts val="0"/>
              </a:spcAft>
              <a:buSzPts val="1400"/>
              <a:buChar char="●"/>
            </a:pPr>
            <a:r>
              <a:rPr lang="en-GB" sz="1400"/>
              <a:t>Carry in for last bit is “lost”</a:t>
            </a:r>
            <a:endParaRPr sz="1400"/>
          </a:p>
          <a:p>
            <a:pPr marL="0" lvl="0" indent="0" rtl="0">
              <a:lnSpc>
                <a:spcPct val="200000"/>
              </a:lnSpc>
              <a:spcBef>
                <a:spcPts val="1000"/>
              </a:spcBef>
              <a:spcAft>
                <a:spcPts val="0"/>
              </a:spcAft>
              <a:buNone/>
            </a:pPr>
            <a:endParaRPr sz="1400"/>
          </a:p>
          <a:p>
            <a:pPr marL="0" lvl="0" indent="0" rtl="0">
              <a:lnSpc>
                <a:spcPct val="200000"/>
              </a:lnSpc>
              <a:spcBef>
                <a:spcPts val="1000"/>
              </a:spcBef>
              <a:spcAft>
                <a:spcPts val="0"/>
              </a:spcAft>
              <a:buNone/>
            </a:pPr>
            <a:r>
              <a:rPr lang="en-GB" sz="1400" u="sng"/>
              <a:t>This format of multi-bit add is called a </a:t>
            </a:r>
            <a:r>
              <a:rPr lang="en-GB" sz="1400" i="1" u="sng"/>
              <a:t>ripple adder</a:t>
            </a:r>
            <a:r>
              <a:rPr lang="en-GB" sz="1400"/>
              <a:t> </a:t>
            </a:r>
            <a:endParaRPr sz="1400"/>
          </a:p>
        </p:txBody>
      </p:sp>
      <p:sp>
        <p:nvSpPr>
          <p:cNvPr id="169" name="Shape 169"/>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16-bit Adder</a:t>
            </a:r>
            <a:endParaRPr/>
          </a:p>
        </p:txBody>
      </p:sp>
      <p:pic>
        <p:nvPicPr>
          <p:cNvPr id="170" name="Shape 170" descr="Add16.png"/>
          <p:cNvPicPr preferRelativeResize="0"/>
          <p:nvPr/>
        </p:nvPicPr>
        <p:blipFill>
          <a:blip r:embed="rId3">
            <a:alphaModFix/>
          </a:blip>
          <a:stretch>
            <a:fillRect/>
          </a:stretch>
        </p:blipFill>
        <p:spPr>
          <a:xfrm>
            <a:off x="5403949" y="1122900"/>
            <a:ext cx="2637725" cy="3450126"/>
          </a:xfrm>
          <a:prstGeom prst="rect">
            <a:avLst/>
          </a:prstGeom>
          <a:noFill/>
          <a:ln>
            <a:noFill/>
          </a:ln>
        </p:spPr>
      </p:pic>
      <p:sp>
        <p:nvSpPr>
          <p:cNvPr id="171" name="Shape 1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339725" y="1321600"/>
            <a:ext cx="37533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a:t>Some problems with ripple-adders can be overcome by carry-look ahead add</a:t>
            </a:r>
            <a:endParaRPr sz="1400"/>
          </a:p>
          <a:p>
            <a:pPr marL="457200" lvl="0" indent="-317500" rtl="0">
              <a:lnSpc>
                <a:spcPct val="200000"/>
              </a:lnSpc>
              <a:spcBef>
                <a:spcPts val="0"/>
              </a:spcBef>
              <a:spcAft>
                <a:spcPts val="0"/>
              </a:spcAft>
              <a:buSzPts val="1400"/>
              <a:buChar char="●"/>
            </a:pPr>
            <a:r>
              <a:rPr lang="en-GB" sz="1400"/>
              <a:t>No more long propagation times</a:t>
            </a:r>
            <a:endParaRPr sz="1400"/>
          </a:p>
          <a:p>
            <a:pPr marL="457200" lvl="0" indent="-317500" rtl="0">
              <a:lnSpc>
                <a:spcPct val="200000"/>
              </a:lnSpc>
              <a:spcBef>
                <a:spcPts val="0"/>
              </a:spcBef>
              <a:spcAft>
                <a:spcPts val="0"/>
              </a:spcAft>
              <a:buSzPts val="1400"/>
              <a:buChar char="●"/>
            </a:pPr>
            <a:r>
              <a:rPr lang="en-GB" sz="1400"/>
              <a:t>At the expense of simplicity</a:t>
            </a:r>
            <a:endParaRPr sz="1400"/>
          </a:p>
        </p:txBody>
      </p:sp>
      <p:sp>
        <p:nvSpPr>
          <p:cNvPr id="177" name="Shape 177"/>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Carry-Look ahead adder</a:t>
            </a:r>
            <a:endParaRPr/>
          </a:p>
        </p:txBody>
      </p:sp>
      <p:sp>
        <p:nvSpPr>
          <p:cNvPr id="178" name="Shape 178"/>
          <p:cNvSpPr txBox="1"/>
          <p:nvPr/>
        </p:nvSpPr>
        <p:spPr>
          <a:xfrm>
            <a:off x="392850" y="4627350"/>
            <a:ext cx="8358300" cy="38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900"/>
              <a:t>By en:User:Cburnett - Own workThis vector image was created with Inkscape., CC BY-SA 3.0, https://commons.wikimedia.org/w/index.php?curid=1477525</a:t>
            </a:r>
            <a:endParaRPr sz="900"/>
          </a:p>
        </p:txBody>
      </p:sp>
      <p:pic>
        <p:nvPicPr>
          <p:cNvPr id="179" name="Shape 179" descr="500px-4-bit_carry_lookahead_adder.svg.png"/>
          <p:cNvPicPr preferRelativeResize="0"/>
          <p:nvPr/>
        </p:nvPicPr>
        <p:blipFill>
          <a:blip r:embed="rId3">
            <a:alphaModFix/>
          </a:blip>
          <a:stretch>
            <a:fillRect/>
          </a:stretch>
        </p:blipFill>
        <p:spPr>
          <a:xfrm>
            <a:off x="4391225" y="1115825"/>
            <a:ext cx="4252700" cy="2551625"/>
          </a:xfrm>
          <a:prstGeom prst="rect">
            <a:avLst/>
          </a:prstGeom>
          <a:noFill/>
          <a:ln>
            <a:noFill/>
          </a:ln>
        </p:spPr>
      </p:pic>
      <p:sp>
        <p:nvSpPr>
          <p:cNvPr id="180" name="Shape 18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339725" y="1321594"/>
            <a:ext cx="75597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a:t>Introduced the concept of Boolean arithmetics</a:t>
            </a:r>
            <a:endParaRPr sz="1400"/>
          </a:p>
          <a:p>
            <a:pPr marL="457200" lvl="0" indent="-317500" rtl="0">
              <a:lnSpc>
                <a:spcPct val="200000"/>
              </a:lnSpc>
              <a:spcBef>
                <a:spcPts val="0"/>
              </a:spcBef>
              <a:spcAft>
                <a:spcPts val="0"/>
              </a:spcAft>
              <a:buSzPts val="1400"/>
              <a:buChar char="●"/>
            </a:pPr>
            <a:r>
              <a:rPr lang="en-GB" sz="1400"/>
              <a:t>Recapped binary numbers</a:t>
            </a:r>
            <a:endParaRPr sz="1400"/>
          </a:p>
          <a:p>
            <a:pPr marL="457200" lvl="0" indent="-317500" rtl="0">
              <a:lnSpc>
                <a:spcPct val="200000"/>
              </a:lnSpc>
              <a:spcBef>
                <a:spcPts val="0"/>
              </a:spcBef>
              <a:spcAft>
                <a:spcPts val="0"/>
              </a:spcAft>
              <a:buSzPts val="1400"/>
              <a:buChar char="●"/>
            </a:pPr>
            <a:r>
              <a:rPr lang="en-GB" sz="1400"/>
              <a:t>Recapped signed binary numbers and 2’s complement</a:t>
            </a:r>
            <a:endParaRPr sz="1400"/>
          </a:p>
          <a:p>
            <a:pPr marL="457200" lvl="0" indent="-317500" rtl="0">
              <a:lnSpc>
                <a:spcPct val="200000"/>
              </a:lnSpc>
              <a:spcBef>
                <a:spcPts val="0"/>
              </a:spcBef>
              <a:spcAft>
                <a:spcPts val="0"/>
              </a:spcAft>
              <a:buSzPts val="1400"/>
              <a:buChar char="●"/>
            </a:pPr>
            <a:r>
              <a:rPr lang="en-GB" sz="1400"/>
              <a:t>Demonstrated half-adders and full-adders</a:t>
            </a:r>
            <a:endParaRPr sz="1400"/>
          </a:p>
          <a:p>
            <a:pPr marL="457200" lvl="0" indent="-317500" rtl="0">
              <a:lnSpc>
                <a:spcPct val="200000"/>
              </a:lnSpc>
              <a:spcBef>
                <a:spcPts val="0"/>
              </a:spcBef>
              <a:spcAft>
                <a:spcPts val="0"/>
              </a:spcAft>
              <a:buSzPts val="1400"/>
              <a:buChar char="●"/>
            </a:pPr>
            <a:r>
              <a:rPr lang="en-GB" sz="1400"/>
              <a:t>Demonstrated multi-bit adders</a:t>
            </a:r>
            <a:endParaRPr sz="1400"/>
          </a:p>
          <a:p>
            <a:pPr marL="457200" lvl="0" indent="-317500" rtl="0">
              <a:lnSpc>
                <a:spcPct val="200000"/>
              </a:lnSpc>
              <a:spcBef>
                <a:spcPts val="0"/>
              </a:spcBef>
              <a:spcAft>
                <a:spcPts val="0"/>
              </a:spcAft>
              <a:buSzPts val="1400"/>
              <a:buChar char="●"/>
            </a:pPr>
            <a:r>
              <a:rPr lang="en-GB" sz="1400"/>
              <a:t>Introduced look ahead adders</a:t>
            </a:r>
            <a:endParaRPr sz="1400"/>
          </a:p>
          <a:p>
            <a:pPr marL="0" lvl="0" indent="0" rtl="0">
              <a:lnSpc>
                <a:spcPct val="200000"/>
              </a:lnSpc>
              <a:spcBef>
                <a:spcPts val="1000"/>
              </a:spcBef>
              <a:spcAft>
                <a:spcPts val="0"/>
              </a:spcAft>
              <a:buNone/>
            </a:pPr>
            <a:r>
              <a:rPr lang="en-GB" sz="1400"/>
              <a:t>Interested in boolean arithmetics? </a:t>
            </a:r>
            <a:r>
              <a:rPr lang="en-GB" sz="1400" u="sng">
                <a:solidFill>
                  <a:schemeClr val="hlink"/>
                </a:solidFill>
                <a:hlinkClick r:id="rId3"/>
              </a:rPr>
              <a:t>Digital Systems Design Section 3.4-3.5</a:t>
            </a:r>
            <a:endParaRPr sz="1400"/>
          </a:p>
        </p:txBody>
      </p:sp>
      <p:sp>
        <p:nvSpPr>
          <p:cNvPr id="186" name="Shape 186"/>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Summary</a:t>
            </a:r>
            <a:endParaRPr/>
          </a:p>
        </p:txBody>
      </p:sp>
      <p:sp>
        <p:nvSpPr>
          <p:cNvPr id="187" name="Shape 18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339725" y="1321594"/>
            <a:ext cx="75597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dirty="0"/>
              <a:t>Boolean Arithmetic is a fundamental building block for computers</a:t>
            </a:r>
            <a:endParaRPr sz="1400" dirty="0"/>
          </a:p>
          <a:p>
            <a:pPr marL="457200" lvl="0" indent="-317500" rtl="0">
              <a:lnSpc>
                <a:spcPct val="200000"/>
              </a:lnSpc>
              <a:spcBef>
                <a:spcPts val="0"/>
              </a:spcBef>
              <a:spcAft>
                <a:spcPts val="0"/>
              </a:spcAft>
              <a:buSzPts val="1400"/>
              <a:buChar char="●"/>
            </a:pPr>
            <a:r>
              <a:rPr lang="en-GB" sz="1400" dirty="0"/>
              <a:t>We would like the operations</a:t>
            </a:r>
            <a:endParaRPr sz="1400" dirty="0"/>
          </a:p>
          <a:p>
            <a:pPr marL="914400" lvl="1" indent="-317500" rtl="0">
              <a:lnSpc>
                <a:spcPct val="200000"/>
              </a:lnSpc>
              <a:spcBef>
                <a:spcPts val="0"/>
              </a:spcBef>
              <a:spcAft>
                <a:spcPts val="0"/>
              </a:spcAft>
              <a:buSzPts val="1400"/>
              <a:buChar char="○"/>
            </a:pPr>
            <a:r>
              <a:rPr lang="en-GB" sz="1400" dirty="0"/>
              <a:t>addition/subtraction/multiplication/division</a:t>
            </a:r>
            <a:endParaRPr sz="1400" dirty="0"/>
          </a:p>
          <a:p>
            <a:pPr marL="914400" lvl="1" indent="-317500" rtl="0">
              <a:lnSpc>
                <a:spcPct val="200000"/>
              </a:lnSpc>
              <a:spcBef>
                <a:spcPts val="0"/>
              </a:spcBef>
              <a:spcAft>
                <a:spcPts val="0"/>
              </a:spcAft>
              <a:buSzPts val="1400"/>
              <a:buChar char="○"/>
            </a:pPr>
            <a:r>
              <a:rPr lang="en-GB" sz="1400" dirty="0"/>
              <a:t>Multiply by a power of 2</a:t>
            </a:r>
            <a:endParaRPr sz="1400" dirty="0"/>
          </a:p>
          <a:p>
            <a:pPr marL="914400" lvl="1" indent="-317500" rtl="0">
              <a:lnSpc>
                <a:spcPct val="200000"/>
              </a:lnSpc>
              <a:spcBef>
                <a:spcPts val="0"/>
              </a:spcBef>
              <a:spcAft>
                <a:spcPts val="0"/>
              </a:spcAft>
              <a:buSzPts val="1400"/>
              <a:buChar char="○"/>
            </a:pPr>
            <a:r>
              <a:rPr lang="en-GB" sz="1400" dirty="0"/>
              <a:t>Divide by a power of 2</a:t>
            </a:r>
            <a:endParaRPr sz="1400" dirty="0"/>
          </a:p>
          <a:p>
            <a:pPr marL="914400" lvl="1" indent="-317500" rtl="0">
              <a:lnSpc>
                <a:spcPct val="200000"/>
              </a:lnSpc>
              <a:spcBef>
                <a:spcPts val="0"/>
              </a:spcBef>
              <a:spcAft>
                <a:spcPts val="0"/>
              </a:spcAft>
              <a:buSzPts val="1400"/>
              <a:buChar char="○"/>
            </a:pPr>
            <a:r>
              <a:rPr lang="en-GB" sz="1400" dirty="0"/>
              <a:t>Square root</a:t>
            </a:r>
            <a:endParaRPr sz="1400" dirty="0"/>
          </a:p>
        </p:txBody>
      </p:sp>
      <p:sp>
        <p:nvSpPr>
          <p:cNvPr id="75" name="Shape 75"/>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Boolean Arithmetics</a:t>
            </a:r>
            <a:endParaRPr/>
          </a:p>
        </p:txBody>
      </p:sp>
      <p:sp>
        <p:nvSpPr>
          <p:cNvPr id="76" name="Shape 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11400" y="1243173"/>
            <a:ext cx="7559700" cy="24795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a:t>Decimal numbers are base 10</a:t>
            </a:r>
            <a:endParaRPr sz="1400"/>
          </a:p>
          <a:p>
            <a:pPr marL="457200" lvl="0" indent="-317500" rtl="0">
              <a:lnSpc>
                <a:spcPct val="200000"/>
              </a:lnSpc>
              <a:spcBef>
                <a:spcPts val="0"/>
              </a:spcBef>
              <a:spcAft>
                <a:spcPts val="0"/>
              </a:spcAft>
              <a:buSzPts val="1400"/>
              <a:buChar char="●"/>
            </a:pPr>
            <a:r>
              <a:rPr lang="en-GB" sz="1400"/>
              <a:t>Common bases in Computer Science</a:t>
            </a:r>
            <a:endParaRPr sz="1400"/>
          </a:p>
          <a:p>
            <a:pPr marL="914400" lvl="1" indent="-317500" rtl="0">
              <a:lnSpc>
                <a:spcPct val="200000"/>
              </a:lnSpc>
              <a:spcBef>
                <a:spcPts val="0"/>
              </a:spcBef>
              <a:spcAft>
                <a:spcPts val="0"/>
              </a:spcAft>
              <a:buSzPts val="1400"/>
              <a:buChar char="○"/>
            </a:pPr>
            <a:r>
              <a:rPr lang="en-GB" sz="1400"/>
              <a:t>2 (Binary)</a:t>
            </a:r>
            <a:endParaRPr sz="1400"/>
          </a:p>
          <a:p>
            <a:pPr marL="914400" lvl="1" indent="-317500" rtl="0">
              <a:lnSpc>
                <a:spcPct val="200000"/>
              </a:lnSpc>
              <a:spcBef>
                <a:spcPts val="0"/>
              </a:spcBef>
              <a:spcAft>
                <a:spcPts val="0"/>
              </a:spcAft>
              <a:buSzPts val="1400"/>
              <a:buChar char="○"/>
            </a:pPr>
            <a:r>
              <a:rPr lang="en-GB" sz="1400"/>
              <a:t>8 (Octal)</a:t>
            </a:r>
            <a:endParaRPr sz="1400"/>
          </a:p>
          <a:p>
            <a:pPr marL="914400" lvl="1" indent="-317500" rtl="0">
              <a:lnSpc>
                <a:spcPct val="200000"/>
              </a:lnSpc>
              <a:spcBef>
                <a:spcPts val="0"/>
              </a:spcBef>
              <a:spcAft>
                <a:spcPts val="0"/>
              </a:spcAft>
              <a:buSzPts val="1400"/>
              <a:buChar char="○"/>
            </a:pPr>
            <a:r>
              <a:rPr lang="en-GB" sz="1400"/>
              <a:t>16 (Hexidecimal)</a:t>
            </a:r>
            <a:endParaRPr sz="1400"/>
          </a:p>
        </p:txBody>
      </p:sp>
      <p:sp>
        <p:nvSpPr>
          <p:cNvPr id="82" name="Shape 82"/>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Numbers base b</a:t>
            </a:r>
            <a:endParaRPr/>
          </a:p>
        </p:txBody>
      </p:sp>
      <p:pic>
        <p:nvPicPr>
          <p:cNvPr id="83" name="Shape 83" descr="latex_6c4cd11b2dcef979ab62b4f9dcd2be15.png"/>
          <p:cNvPicPr preferRelativeResize="0"/>
          <p:nvPr/>
        </p:nvPicPr>
        <p:blipFill>
          <a:blip r:embed="rId3">
            <a:alphaModFix/>
          </a:blip>
          <a:stretch>
            <a:fillRect/>
          </a:stretch>
        </p:blipFill>
        <p:spPr>
          <a:xfrm>
            <a:off x="1892600" y="3677127"/>
            <a:ext cx="5750226" cy="1308950"/>
          </a:xfrm>
          <a:prstGeom prst="rect">
            <a:avLst/>
          </a:prstGeom>
          <a:noFill/>
          <a:ln>
            <a:noFill/>
          </a:ln>
        </p:spPr>
      </p:pic>
      <p:sp>
        <p:nvSpPr>
          <p:cNvPr id="84" name="Shape 8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339725" y="1321597"/>
            <a:ext cx="7559700" cy="19656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dirty="0"/>
              <a:t>Binary number are base 2</a:t>
            </a:r>
            <a:endParaRPr sz="1400" dirty="0"/>
          </a:p>
          <a:p>
            <a:pPr marL="0" lvl="0" indent="0" rtl="0">
              <a:lnSpc>
                <a:spcPct val="200000"/>
              </a:lnSpc>
              <a:spcBef>
                <a:spcPts val="1000"/>
              </a:spcBef>
              <a:spcAft>
                <a:spcPts val="0"/>
              </a:spcAft>
              <a:buNone/>
            </a:pPr>
            <a:endParaRPr sz="1400" dirty="0"/>
          </a:p>
          <a:p>
            <a:pPr marL="0" lvl="0" indent="0" rtl="0">
              <a:lnSpc>
                <a:spcPct val="200000"/>
              </a:lnSpc>
              <a:spcBef>
                <a:spcPts val="1000"/>
              </a:spcBef>
              <a:spcAft>
                <a:spcPts val="0"/>
              </a:spcAft>
              <a:buNone/>
            </a:pPr>
            <a:endParaRPr sz="1400" dirty="0"/>
          </a:p>
        </p:txBody>
      </p:sp>
      <p:sp>
        <p:nvSpPr>
          <p:cNvPr id="90" name="Shape 90"/>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Binary numbers</a:t>
            </a:r>
            <a:endParaRPr/>
          </a:p>
        </p:txBody>
      </p:sp>
      <p:pic>
        <p:nvPicPr>
          <p:cNvPr id="91" name="Shape 91" descr="latex_5595b4b4818ea27a7f77f4ddb4afd9a8.png"/>
          <p:cNvPicPr preferRelativeResize="0"/>
          <p:nvPr/>
        </p:nvPicPr>
        <p:blipFill>
          <a:blip r:embed="rId3">
            <a:alphaModFix/>
          </a:blip>
          <a:stretch>
            <a:fillRect/>
          </a:stretch>
        </p:blipFill>
        <p:spPr>
          <a:xfrm>
            <a:off x="447238" y="3850425"/>
            <a:ext cx="8077425" cy="459050"/>
          </a:xfrm>
          <a:prstGeom prst="rect">
            <a:avLst/>
          </a:prstGeom>
          <a:noFill/>
          <a:ln>
            <a:noFill/>
          </a:ln>
        </p:spPr>
      </p:pic>
      <p:pic>
        <p:nvPicPr>
          <p:cNvPr id="92" name="Shape 92" descr="latex_6dcc1c72f8318974f24a89d721d0ce26.png"/>
          <p:cNvPicPr preferRelativeResize="0"/>
          <p:nvPr/>
        </p:nvPicPr>
        <p:blipFill>
          <a:blip r:embed="rId4">
            <a:alphaModFix/>
          </a:blip>
          <a:stretch>
            <a:fillRect/>
          </a:stretch>
        </p:blipFill>
        <p:spPr>
          <a:xfrm>
            <a:off x="2407525" y="1947425"/>
            <a:ext cx="4612264" cy="1039575"/>
          </a:xfrm>
          <a:prstGeom prst="rect">
            <a:avLst/>
          </a:prstGeom>
          <a:noFill/>
          <a:ln>
            <a:noFill/>
          </a:ln>
        </p:spPr>
      </p:pic>
      <p:sp>
        <p:nvSpPr>
          <p:cNvPr id="93" name="Shape 93"/>
          <p:cNvSpPr txBox="1"/>
          <p:nvPr/>
        </p:nvSpPr>
        <p:spPr>
          <a:xfrm>
            <a:off x="788400" y="4678025"/>
            <a:ext cx="7783500" cy="842100"/>
          </a:xfrm>
          <a:prstGeom prst="rect">
            <a:avLst/>
          </a:prstGeom>
          <a:noFill/>
          <a:ln>
            <a:noFill/>
          </a:ln>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n-GB" dirty="0"/>
              <a:t>What is the largest number that can be represented in  32-bit in base 2?</a:t>
            </a:r>
            <a:endParaRPr dirty="0"/>
          </a:p>
        </p:txBody>
      </p:sp>
      <p:sp>
        <p:nvSpPr>
          <p:cNvPr id="94" name="Shape 94"/>
          <p:cNvSpPr txBox="1"/>
          <p:nvPr/>
        </p:nvSpPr>
        <p:spPr>
          <a:xfrm>
            <a:off x="447250" y="3221925"/>
            <a:ext cx="7909800" cy="51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sz="1800" u="sng"/>
              <a:t>Example</a:t>
            </a:r>
            <a:endParaRPr sz="1800" u="sng"/>
          </a:p>
        </p:txBody>
      </p:sp>
      <p:sp>
        <p:nvSpPr>
          <p:cNvPr id="95" name="Shape 9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339725" y="1321594"/>
            <a:ext cx="7559700" cy="35124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dirty="0"/>
              <a:t>A pair of binary number can be added</a:t>
            </a:r>
            <a:endParaRPr sz="1400" dirty="0"/>
          </a:p>
        </p:txBody>
      </p:sp>
      <p:sp>
        <p:nvSpPr>
          <p:cNvPr id="101" name="Shape 101"/>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Binary addition</a:t>
            </a:r>
            <a:endParaRPr/>
          </a:p>
        </p:txBody>
      </p:sp>
      <p:graphicFrame>
        <p:nvGraphicFramePr>
          <p:cNvPr id="102" name="Shape 102"/>
          <p:cNvGraphicFramePr/>
          <p:nvPr>
            <p:extLst>
              <p:ext uri="{D42A27DB-BD31-4B8C-83A1-F6EECF244321}">
                <p14:modId xmlns:p14="http://schemas.microsoft.com/office/powerpoint/2010/main" val="2633195204"/>
              </p:ext>
            </p:extLst>
          </p:nvPr>
        </p:nvGraphicFramePr>
        <p:xfrm>
          <a:off x="3131840" y="1980589"/>
          <a:ext cx="2453175" cy="2194410"/>
        </p:xfrm>
        <a:graphic>
          <a:graphicData uri="http://schemas.openxmlformats.org/drawingml/2006/table">
            <a:tbl>
              <a:tblPr>
                <a:noFill/>
                <a:tableStyleId>{82E31290-7882-4E80-84D6-F5032A1574DD}</a:tableStyleId>
              </a:tblPr>
              <a:tblGrid>
                <a:gridCol w="618300">
                  <a:extLst>
                    <a:ext uri="{9D8B030D-6E8A-4147-A177-3AD203B41FA5}">
                      <a16:colId xmlns:a16="http://schemas.microsoft.com/office/drawing/2014/main" val="20000"/>
                    </a:ext>
                  </a:extLst>
                </a:gridCol>
                <a:gridCol w="537100">
                  <a:extLst>
                    <a:ext uri="{9D8B030D-6E8A-4147-A177-3AD203B41FA5}">
                      <a16:colId xmlns:a16="http://schemas.microsoft.com/office/drawing/2014/main" val="20001"/>
                    </a:ext>
                  </a:extLst>
                </a:gridCol>
                <a:gridCol w="1297775">
                  <a:extLst>
                    <a:ext uri="{9D8B030D-6E8A-4147-A177-3AD203B41FA5}">
                      <a16:colId xmlns:a16="http://schemas.microsoft.com/office/drawing/2014/main" val="20002"/>
                    </a:ext>
                  </a:extLst>
                </a:gridCol>
              </a:tblGrid>
              <a:tr h="396200">
                <a:tc>
                  <a:txBody>
                    <a:bodyPr/>
                    <a:lstStyle/>
                    <a:p>
                      <a:pPr marL="0" lvl="0" indent="0" algn="ctr">
                        <a:spcBef>
                          <a:spcPts val="0"/>
                        </a:spcBef>
                        <a:spcAft>
                          <a:spcPts val="0"/>
                        </a:spcAft>
                        <a:buNone/>
                      </a:pPr>
                      <a:r>
                        <a:rPr lang="en-GB" dirty="0" err="1"/>
                        <a:t>x</a:t>
                      </a:r>
                      <a:r>
                        <a:rPr lang="en-GB" baseline="-25000" dirty="0" err="1"/>
                        <a:t>n</a:t>
                      </a:r>
                      <a:endParaRPr baseline="-25000" dirty="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a:spcBef>
                          <a:spcPts val="0"/>
                        </a:spcBef>
                        <a:spcAft>
                          <a:spcPts val="0"/>
                        </a:spcAft>
                        <a:buNone/>
                      </a:pPr>
                      <a:r>
                        <a:rPr lang="en-GB"/>
                        <a:t>y</a:t>
                      </a:r>
                      <a:r>
                        <a:rPr lang="en-GB" baseline="-25000"/>
                        <a:t>n</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a:spcBef>
                          <a:spcPts val="0"/>
                        </a:spcBef>
                        <a:spcAft>
                          <a:spcPts val="0"/>
                        </a:spcAft>
                        <a:buNone/>
                      </a:pPr>
                      <a:r>
                        <a:rPr lang="en-GB"/>
                        <a:t>Z</a:t>
                      </a:r>
                      <a:r>
                        <a:rPr lang="en-GB" baseline="-25000"/>
                        <a:t>n</a:t>
                      </a:r>
                      <a:r>
                        <a:rPr lang="en-GB"/>
                        <a:t> carry to z</a:t>
                      </a:r>
                      <a:r>
                        <a:rPr lang="en-GB" baseline="-25000"/>
                        <a:t>n+1</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a:spcBef>
                          <a:spcPts val="0"/>
                        </a:spcBef>
                        <a:spcAft>
                          <a:spcPts val="0"/>
                        </a:spcAft>
                        <a:buNone/>
                      </a:pPr>
                      <a:r>
                        <a:rPr lang="en-GB"/>
                        <a:t>0 carry 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81000">
                <a:tc>
                  <a:txBody>
                    <a:bodyPr/>
                    <a:lstStyle/>
                    <a:p>
                      <a:pPr marL="0" lvl="0" indent="0" algn="ctr">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0</a:t>
                      </a:r>
                      <a:endParaRPr/>
                    </a:p>
                  </a:txBody>
                  <a:tcPr marL="91425" marR="91425" marT="91425" marB="91425"/>
                </a:tc>
                <a:tc>
                  <a:txBody>
                    <a:bodyPr/>
                    <a:lstStyle/>
                    <a:p>
                      <a:pPr marL="0" lvl="0" indent="0" algn="ctr">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a:t>1</a:t>
                      </a:r>
                      <a:endParaRPr/>
                    </a:p>
                  </a:txBody>
                  <a:tcPr marL="91425" marR="91425" marT="91425" marB="91425"/>
                </a:tc>
                <a:tc>
                  <a:txBody>
                    <a:bodyPr/>
                    <a:lstStyle/>
                    <a:p>
                      <a:pPr marL="0" lvl="0" indent="0" algn="ctr">
                        <a:spcBef>
                          <a:spcPts val="0"/>
                        </a:spcBef>
                        <a:spcAft>
                          <a:spcPts val="0"/>
                        </a:spcAft>
                        <a:buNone/>
                      </a:pPr>
                      <a:r>
                        <a:rPr lang="en-GB" dirty="0"/>
                        <a:t>0 carry 1</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103" name="Shape 10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Binary addition example</a:t>
            </a:r>
            <a:endParaRPr/>
          </a:p>
        </p:txBody>
      </p:sp>
      <p:graphicFrame>
        <p:nvGraphicFramePr>
          <p:cNvPr id="109" name="Shape 109"/>
          <p:cNvGraphicFramePr/>
          <p:nvPr>
            <p:extLst>
              <p:ext uri="{D42A27DB-BD31-4B8C-83A1-F6EECF244321}">
                <p14:modId xmlns:p14="http://schemas.microsoft.com/office/powerpoint/2010/main" val="2141051210"/>
              </p:ext>
            </p:extLst>
          </p:nvPr>
        </p:nvGraphicFramePr>
        <p:xfrm>
          <a:off x="5436096" y="1293820"/>
          <a:ext cx="2453175" cy="2194410"/>
        </p:xfrm>
        <a:graphic>
          <a:graphicData uri="http://schemas.openxmlformats.org/drawingml/2006/table">
            <a:tbl>
              <a:tblPr>
                <a:noFill/>
                <a:tableStyleId>{82E31290-7882-4E80-84D6-F5032A1574DD}</a:tableStyleId>
              </a:tblPr>
              <a:tblGrid>
                <a:gridCol w="618300">
                  <a:extLst>
                    <a:ext uri="{9D8B030D-6E8A-4147-A177-3AD203B41FA5}">
                      <a16:colId xmlns:a16="http://schemas.microsoft.com/office/drawing/2014/main" val="20000"/>
                    </a:ext>
                  </a:extLst>
                </a:gridCol>
                <a:gridCol w="537100">
                  <a:extLst>
                    <a:ext uri="{9D8B030D-6E8A-4147-A177-3AD203B41FA5}">
                      <a16:colId xmlns:a16="http://schemas.microsoft.com/office/drawing/2014/main" val="20001"/>
                    </a:ext>
                  </a:extLst>
                </a:gridCol>
                <a:gridCol w="129777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GB"/>
                        <a:t>x</a:t>
                      </a:r>
                      <a:r>
                        <a:rPr lang="en-GB" baseline="-25000"/>
                        <a:t>n</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y</a:t>
                      </a:r>
                      <a:r>
                        <a:rPr lang="en-GB" baseline="-25000"/>
                        <a:t>n</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Z</a:t>
                      </a:r>
                      <a:r>
                        <a:rPr lang="en-GB" baseline="-25000" dirty="0"/>
                        <a:t>n</a:t>
                      </a:r>
                      <a:r>
                        <a:rPr lang="en-GB" dirty="0"/>
                        <a:t> carry to z</a:t>
                      </a:r>
                      <a:r>
                        <a:rPr lang="en-GB" baseline="-25000" dirty="0"/>
                        <a:t>n+1</a:t>
                      </a:r>
                      <a:endParaRPr baseline="-25000" dirty="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 carry 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dirty="0"/>
                        <a:t>0 carry 1</a:t>
                      </a:r>
                      <a:endParaRPr dirty="0"/>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10" name="Shape 110"/>
          <p:cNvGraphicFramePr/>
          <p:nvPr/>
        </p:nvGraphicFramePr>
        <p:xfrm>
          <a:off x="1178350" y="1400500"/>
          <a:ext cx="3605300" cy="1981050"/>
        </p:xfrm>
        <a:graphic>
          <a:graphicData uri="http://schemas.openxmlformats.org/drawingml/2006/table">
            <a:tbl>
              <a:tblPr>
                <a:noFill/>
                <a:tableStyleId>{82E31290-7882-4E80-84D6-F5032A1574DD}</a:tableStyleId>
              </a:tblPr>
              <a:tblGrid>
                <a:gridCol w="719175">
                  <a:extLst>
                    <a:ext uri="{9D8B030D-6E8A-4147-A177-3AD203B41FA5}">
                      <a16:colId xmlns:a16="http://schemas.microsoft.com/office/drawing/2014/main" val="20000"/>
                    </a:ext>
                  </a:extLst>
                </a:gridCol>
                <a:gridCol w="577225">
                  <a:extLst>
                    <a:ext uri="{9D8B030D-6E8A-4147-A177-3AD203B41FA5}">
                      <a16:colId xmlns:a16="http://schemas.microsoft.com/office/drawing/2014/main" val="20001"/>
                    </a:ext>
                  </a:extLst>
                </a:gridCol>
                <a:gridCol w="577225">
                  <a:extLst>
                    <a:ext uri="{9D8B030D-6E8A-4147-A177-3AD203B41FA5}">
                      <a16:colId xmlns:a16="http://schemas.microsoft.com/office/drawing/2014/main" val="20002"/>
                    </a:ext>
                  </a:extLst>
                </a:gridCol>
                <a:gridCol w="577225">
                  <a:extLst>
                    <a:ext uri="{9D8B030D-6E8A-4147-A177-3AD203B41FA5}">
                      <a16:colId xmlns:a16="http://schemas.microsoft.com/office/drawing/2014/main" val="20003"/>
                    </a:ext>
                  </a:extLst>
                </a:gridCol>
                <a:gridCol w="577225">
                  <a:extLst>
                    <a:ext uri="{9D8B030D-6E8A-4147-A177-3AD203B41FA5}">
                      <a16:colId xmlns:a16="http://schemas.microsoft.com/office/drawing/2014/main" val="20004"/>
                    </a:ext>
                  </a:extLst>
                </a:gridCol>
                <a:gridCol w="577225">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GB"/>
                        <a:t>2</a:t>
                      </a:r>
                      <a:r>
                        <a:rPr lang="en-GB" baseline="30000"/>
                        <a:t>4</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3</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2</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1</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0</a:t>
                      </a:r>
                      <a:endParaRPr baseline="3000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x</a:t>
                      </a:r>
                      <a:endParaRPr/>
                    </a:p>
                  </a:txBody>
                  <a:tcPr marL="91425" marR="91425" marT="91425" marB="91425"/>
                </a:tc>
                <a:tc>
                  <a:txBody>
                    <a:bodyPr/>
                    <a:lstStyle/>
                    <a:p>
                      <a:pPr marL="0" lvl="0" indent="0" algn="ctr" rtl="0">
                        <a:spcBef>
                          <a:spcPts val="0"/>
                        </a:spcBef>
                        <a:spcAft>
                          <a:spcPts val="0"/>
                        </a:spcAft>
                        <a:buNone/>
                      </a:pPr>
                      <a:r>
                        <a:rPr lang="en-GB" b="1"/>
                        <a:t>0</a:t>
                      </a:r>
                      <a:endParaRPr b="1"/>
                    </a:p>
                  </a:txBody>
                  <a:tcPr marL="91425" marR="91425" marT="91425" marB="91425"/>
                </a:tc>
                <a:tc>
                  <a:txBody>
                    <a:bodyPr/>
                    <a:lstStyle/>
                    <a:p>
                      <a:pPr marL="0" lvl="0" indent="0" algn="ctr" rtl="0">
                        <a:spcBef>
                          <a:spcPts val="0"/>
                        </a:spcBef>
                        <a:spcAft>
                          <a:spcPts val="0"/>
                        </a:spcAft>
                        <a:buNone/>
                      </a:pPr>
                      <a:r>
                        <a:rPr lang="en-GB" b="1"/>
                        <a:t>0</a:t>
                      </a:r>
                      <a:endParaRPr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y</a:t>
                      </a:r>
                      <a:endParaRPr/>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1</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0</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1</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1</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0</a:t>
                      </a:r>
                      <a:endParaRPr b="1"/>
                    </a:p>
                  </a:txBody>
                  <a:tcPr marL="91425" marR="91425" marT="91425" marB="91425">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x+y</a:t>
                      </a: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Carry </a:t>
                      </a: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rtl="0">
                        <a:spcBef>
                          <a:spcPts val="0"/>
                        </a:spcBef>
                        <a:spcAft>
                          <a:spcPts val="0"/>
                        </a:spcAft>
                        <a:buNone/>
                      </a:pP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1" name="Shape 1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Binary addition example</a:t>
            </a:r>
            <a:endParaRPr/>
          </a:p>
        </p:txBody>
      </p:sp>
      <p:graphicFrame>
        <p:nvGraphicFramePr>
          <p:cNvPr id="109" name="Shape 109"/>
          <p:cNvGraphicFramePr/>
          <p:nvPr>
            <p:extLst>
              <p:ext uri="{D42A27DB-BD31-4B8C-83A1-F6EECF244321}">
                <p14:modId xmlns:p14="http://schemas.microsoft.com/office/powerpoint/2010/main" val="2141051210"/>
              </p:ext>
            </p:extLst>
          </p:nvPr>
        </p:nvGraphicFramePr>
        <p:xfrm>
          <a:off x="5436096" y="1293820"/>
          <a:ext cx="2453175" cy="2194410"/>
        </p:xfrm>
        <a:graphic>
          <a:graphicData uri="http://schemas.openxmlformats.org/drawingml/2006/table">
            <a:tbl>
              <a:tblPr>
                <a:noFill/>
                <a:tableStyleId>{82E31290-7882-4E80-84D6-F5032A1574DD}</a:tableStyleId>
              </a:tblPr>
              <a:tblGrid>
                <a:gridCol w="618300">
                  <a:extLst>
                    <a:ext uri="{9D8B030D-6E8A-4147-A177-3AD203B41FA5}">
                      <a16:colId xmlns:a16="http://schemas.microsoft.com/office/drawing/2014/main" val="20000"/>
                    </a:ext>
                  </a:extLst>
                </a:gridCol>
                <a:gridCol w="537100">
                  <a:extLst>
                    <a:ext uri="{9D8B030D-6E8A-4147-A177-3AD203B41FA5}">
                      <a16:colId xmlns:a16="http://schemas.microsoft.com/office/drawing/2014/main" val="20001"/>
                    </a:ext>
                  </a:extLst>
                </a:gridCol>
                <a:gridCol w="129777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GB"/>
                        <a:t>x</a:t>
                      </a:r>
                      <a:r>
                        <a:rPr lang="en-GB" baseline="-25000"/>
                        <a:t>n</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a:t>y</a:t>
                      </a:r>
                      <a:r>
                        <a:rPr lang="en-GB" baseline="-25000"/>
                        <a:t>n</a:t>
                      </a:r>
                      <a:endParaRPr baseline="-250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Z</a:t>
                      </a:r>
                      <a:r>
                        <a:rPr lang="en-GB" baseline="-25000" dirty="0"/>
                        <a:t>n</a:t>
                      </a:r>
                      <a:r>
                        <a:rPr lang="en-GB" dirty="0"/>
                        <a:t> carry to z</a:t>
                      </a:r>
                      <a:r>
                        <a:rPr lang="en-GB" baseline="-25000" dirty="0"/>
                        <a:t>n+1</a:t>
                      </a:r>
                      <a:endParaRPr baseline="-25000" dirty="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a:t>
                      </a:r>
                      <a:endParaRPr/>
                    </a:p>
                  </a:txBody>
                  <a:tcPr marL="91425" marR="91425" marT="91425" marB="91425">
                    <a:lnT w="19050" cap="flat" cmpd="sng">
                      <a:solidFill>
                        <a:srgbClr val="9E9E9E"/>
                      </a:solidFill>
                      <a:prstDash val="solid"/>
                      <a:round/>
                      <a:headEnd type="none" w="med" len="med"/>
                      <a:tailEnd type="none" w="med" len="med"/>
                    </a:lnT>
                  </a:tcPr>
                </a:tc>
                <a:tc>
                  <a:txBody>
                    <a:bodyPr/>
                    <a:lstStyle/>
                    <a:p>
                      <a:pPr marL="0" lvl="0" indent="0" algn="ctr" rtl="0">
                        <a:spcBef>
                          <a:spcPts val="0"/>
                        </a:spcBef>
                        <a:spcAft>
                          <a:spcPts val="0"/>
                        </a:spcAft>
                        <a:buNone/>
                      </a:pPr>
                      <a:r>
                        <a:rPr lang="en-GB"/>
                        <a:t>0 carry 0</a:t>
                      </a:r>
                      <a:endParaRPr/>
                    </a:p>
                  </a:txBody>
                  <a:tcPr marL="91425" marR="91425" marT="91425" marB="91425">
                    <a:lnT w="19050" cap="flat" cmpd="sng">
                      <a:solidFill>
                        <a:srgbClr val="9E9E9E"/>
                      </a:solidFill>
                      <a:prstDash val="solid"/>
                      <a:round/>
                      <a:headEnd type="none" w="med" len="med"/>
                      <a:tailEnd type="none" w="med" len="med"/>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 carry 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dirty="0"/>
                        <a:t>0 carry 1</a:t>
                      </a:r>
                      <a:endParaRPr dirty="0"/>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10" name="Shape 110"/>
          <p:cNvGraphicFramePr/>
          <p:nvPr>
            <p:extLst>
              <p:ext uri="{D42A27DB-BD31-4B8C-83A1-F6EECF244321}">
                <p14:modId xmlns:p14="http://schemas.microsoft.com/office/powerpoint/2010/main" val="818509317"/>
              </p:ext>
            </p:extLst>
          </p:nvPr>
        </p:nvGraphicFramePr>
        <p:xfrm>
          <a:off x="1178350" y="1400500"/>
          <a:ext cx="3605300" cy="1981050"/>
        </p:xfrm>
        <a:graphic>
          <a:graphicData uri="http://schemas.openxmlformats.org/drawingml/2006/table">
            <a:tbl>
              <a:tblPr>
                <a:noFill/>
                <a:tableStyleId>{82E31290-7882-4E80-84D6-F5032A1574DD}</a:tableStyleId>
              </a:tblPr>
              <a:tblGrid>
                <a:gridCol w="719175">
                  <a:extLst>
                    <a:ext uri="{9D8B030D-6E8A-4147-A177-3AD203B41FA5}">
                      <a16:colId xmlns:a16="http://schemas.microsoft.com/office/drawing/2014/main" val="20000"/>
                    </a:ext>
                  </a:extLst>
                </a:gridCol>
                <a:gridCol w="577225">
                  <a:extLst>
                    <a:ext uri="{9D8B030D-6E8A-4147-A177-3AD203B41FA5}">
                      <a16:colId xmlns:a16="http://schemas.microsoft.com/office/drawing/2014/main" val="20001"/>
                    </a:ext>
                  </a:extLst>
                </a:gridCol>
                <a:gridCol w="577225">
                  <a:extLst>
                    <a:ext uri="{9D8B030D-6E8A-4147-A177-3AD203B41FA5}">
                      <a16:colId xmlns:a16="http://schemas.microsoft.com/office/drawing/2014/main" val="20002"/>
                    </a:ext>
                  </a:extLst>
                </a:gridCol>
                <a:gridCol w="577225">
                  <a:extLst>
                    <a:ext uri="{9D8B030D-6E8A-4147-A177-3AD203B41FA5}">
                      <a16:colId xmlns:a16="http://schemas.microsoft.com/office/drawing/2014/main" val="20003"/>
                    </a:ext>
                  </a:extLst>
                </a:gridCol>
                <a:gridCol w="577225">
                  <a:extLst>
                    <a:ext uri="{9D8B030D-6E8A-4147-A177-3AD203B41FA5}">
                      <a16:colId xmlns:a16="http://schemas.microsoft.com/office/drawing/2014/main" val="20004"/>
                    </a:ext>
                  </a:extLst>
                </a:gridCol>
                <a:gridCol w="577225">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GB"/>
                        <a:t>2</a:t>
                      </a:r>
                      <a:r>
                        <a:rPr lang="en-GB" baseline="30000"/>
                        <a:t>4</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3</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2</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1</a:t>
                      </a:r>
                      <a:endParaRPr baseline="30000"/>
                    </a:p>
                  </a:txBody>
                  <a:tcPr marL="91425" marR="91425" marT="91425" marB="91425"/>
                </a:tc>
                <a:tc>
                  <a:txBody>
                    <a:bodyPr/>
                    <a:lstStyle/>
                    <a:p>
                      <a:pPr marL="0" lvl="0" indent="0" algn="ctr" rtl="0">
                        <a:spcBef>
                          <a:spcPts val="0"/>
                        </a:spcBef>
                        <a:spcAft>
                          <a:spcPts val="0"/>
                        </a:spcAft>
                        <a:buNone/>
                      </a:pPr>
                      <a:r>
                        <a:rPr lang="en-GB"/>
                        <a:t>2</a:t>
                      </a:r>
                      <a:r>
                        <a:rPr lang="en-GB" baseline="30000"/>
                        <a:t>0</a:t>
                      </a:r>
                      <a:endParaRPr baseline="30000"/>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x</a:t>
                      </a:r>
                      <a:endParaRPr/>
                    </a:p>
                  </a:txBody>
                  <a:tcPr marL="91425" marR="91425" marT="91425" marB="91425"/>
                </a:tc>
                <a:tc>
                  <a:txBody>
                    <a:bodyPr/>
                    <a:lstStyle/>
                    <a:p>
                      <a:pPr marL="0" lvl="0" indent="0" algn="ctr" rtl="0">
                        <a:spcBef>
                          <a:spcPts val="0"/>
                        </a:spcBef>
                        <a:spcAft>
                          <a:spcPts val="0"/>
                        </a:spcAft>
                        <a:buNone/>
                      </a:pPr>
                      <a:r>
                        <a:rPr lang="en-GB" b="1"/>
                        <a:t>0</a:t>
                      </a:r>
                      <a:endParaRPr b="1"/>
                    </a:p>
                  </a:txBody>
                  <a:tcPr marL="91425" marR="91425" marT="91425" marB="91425"/>
                </a:tc>
                <a:tc>
                  <a:txBody>
                    <a:bodyPr/>
                    <a:lstStyle/>
                    <a:p>
                      <a:pPr marL="0" lvl="0" indent="0" algn="ctr" rtl="0">
                        <a:spcBef>
                          <a:spcPts val="0"/>
                        </a:spcBef>
                        <a:spcAft>
                          <a:spcPts val="0"/>
                        </a:spcAft>
                        <a:buNone/>
                      </a:pPr>
                      <a:r>
                        <a:rPr lang="en-GB" b="1"/>
                        <a:t>0</a:t>
                      </a:r>
                      <a:endParaRPr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y</a:t>
                      </a:r>
                      <a:endParaRPr/>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1</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0</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1</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1</a:t>
                      </a:r>
                      <a:endParaRPr b="1"/>
                    </a:p>
                  </a:txBody>
                  <a:tcPr marL="91425" marR="91425" marT="91425" marB="91425">
                    <a:lnB w="9525" cap="flat" cmpd="sng">
                      <a:solidFill>
                        <a:srgbClr val="000000"/>
                      </a:solidFill>
                      <a:prstDash val="solid"/>
                      <a:round/>
                      <a:headEnd type="none" w="med" len="med"/>
                      <a:tailEnd type="none" w="med" len="med"/>
                    </a:lnB>
                  </a:tcPr>
                </a:tc>
                <a:tc>
                  <a:txBody>
                    <a:bodyPr/>
                    <a:lstStyle/>
                    <a:p>
                      <a:pPr marL="0" lvl="0" indent="0" algn="ctr" rtl="0">
                        <a:spcBef>
                          <a:spcPts val="0"/>
                        </a:spcBef>
                        <a:spcAft>
                          <a:spcPts val="0"/>
                        </a:spcAft>
                        <a:buNone/>
                      </a:pPr>
                      <a:r>
                        <a:rPr lang="en-GB" b="1"/>
                        <a:t>0</a:t>
                      </a:r>
                      <a:endParaRPr b="1"/>
                    </a:p>
                  </a:txBody>
                  <a:tcPr marL="91425" marR="91425" marT="91425" marB="91425">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x+y</a:t>
                      </a:r>
                      <a:endParaRPr/>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1</a:t>
                      </a:r>
                      <a:endParaRPr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1</a:t>
                      </a:r>
                      <a:endParaRPr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1</a:t>
                      </a:r>
                      <a:endParaRPr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0</a:t>
                      </a:r>
                      <a:endParaRPr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1</a:t>
                      </a:r>
                      <a:endParaRPr dirty="0"/>
                    </a:p>
                  </a:txBody>
                  <a:tcPr marL="91425" marR="91425" marT="91425" marB="91425">
                    <a:lnT w="9525" cap="flat" cmpd="sng">
                      <a:solidFill>
                        <a:srgbClr val="000000"/>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Carry </a:t>
                      </a:r>
                      <a:endParaRPr/>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0</a:t>
                      </a: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1</a:t>
                      </a: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1</a:t>
                      </a: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0</a:t>
                      </a: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tc>
                  <a:txBody>
                    <a:bodyPr/>
                    <a:lstStyle/>
                    <a:p>
                      <a:pPr marL="0" lvl="0" indent="0" algn="ctr" rtl="0">
                        <a:spcBef>
                          <a:spcPts val="0"/>
                        </a:spcBef>
                        <a:spcAft>
                          <a:spcPts val="0"/>
                        </a:spcAft>
                        <a:buNone/>
                      </a:pPr>
                      <a:endParaRPr dirty="0"/>
                    </a:p>
                  </a:txBody>
                  <a:tcPr marL="91425" marR="91425" marT="91425" marB="91425">
                    <a:lnL w="9525" cap="flat" cmpd="sng">
                      <a:solidFill>
                        <a:srgbClr val="999999"/>
                      </a:solidFill>
                      <a:prstDash val="solid"/>
                      <a:round/>
                      <a:headEnd type="none" w="med" len="med"/>
                      <a:tailEnd type="none" w="med" len="med"/>
                    </a:lnL>
                    <a:lnR w="9525" cap="flat" cmpd="sng">
                      <a:solidFill>
                        <a:srgbClr val="999999"/>
                      </a:solidFill>
                      <a:prstDash val="solid"/>
                      <a:round/>
                      <a:headEnd type="none" w="med" len="med"/>
                      <a:tailEnd type="none" w="med" len="med"/>
                    </a:lnR>
                    <a:lnT w="9525" cap="flat" cmpd="sng">
                      <a:solidFill>
                        <a:srgbClr val="999999"/>
                      </a:solidFill>
                      <a:prstDash val="solid"/>
                      <a:round/>
                      <a:headEnd type="none" w="med" len="med"/>
                      <a:tailEnd type="none" w="med" len="med"/>
                    </a:lnT>
                    <a:lnB w="9525" cap="flat" cmpd="sng">
                      <a:solidFill>
                        <a:srgbClr val="99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1" name="Shape 1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159361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339725" y="1321597"/>
            <a:ext cx="7559700" cy="1935300"/>
          </a:xfrm>
          <a:prstGeom prst="rect">
            <a:avLst/>
          </a:prstGeom>
        </p:spPr>
        <p:txBody>
          <a:bodyPr spcFirstLastPara="1" wrap="square" lIns="91425" tIns="91425" rIns="91425" bIns="91425" anchor="t" anchorCtr="0">
            <a:noAutofit/>
          </a:bodyPr>
          <a:lstStyle/>
          <a:p>
            <a:pPr marL="457200" lvl="0" indent="-317500" rtl="0">
              <a:lnSpc>
                <a:spcPct val="200000"/>
              </a:lnSpc>
              <a:spcBef>
                <a:spcPts val="1000"/>
              </a:spcBef>
              <a:spcAft>
                <a:spcPts val="0"/>
              </a:spcAft>
              <a:buSzPts val="1400"/>
              <a:buChar char="●"/>
            </a:pPr>
            <a:r>
              <a:rPr lang="en-GB" sz="1400" dirty="0"/>
              <a:t>A binary number system with </a:t>
            </a:r>
            <a:r>
              <a:rPr lang="en-GB" sz="1400" dirty="0">
                <a:solidFill>
                  <a:srgbClr val="0000FF"/>
                </a:solidFill>
              </a:rPr>
              <a:t>n</a:t>
            </a:r>
            <a:r>
              <a:rPr lang="en-GB" sz="1400" dirty="0"/>
              <a:t> digit can represent a set of </a:t>
            </a:r>
            <a:r>
              <a:rPr lang="en-GB" sz="1400" dirty="0">
                <a:solidFill>
                  <a:srgbClr val="0000FF"/>
                </a:solidFill>
              </a:rPr>
              <a:t>2</a:t>
            </a:r>
            <a:r>
              <a:rPr lang="en-GB" sz="1400" baseline="30000" dirty="0">
                <a:solidFill>
                  <a:srgbClr val="0000FF"/>
                </a:solidFill>
              </a:rPr>
              <a:t>n</a:t>
            </a:r>
            <a:r>
              <a:rPr lang="en-GB" sz="1400" dirty="0">
                <a:solidFill>
                  <a:srgbClr val="0000FF"/>
                </a:solidFill>
              </a:rPr>
              <a:t> </a:t>
            </a:r>
            <a:r>
              <a:rPr lang="en-GB" sz="1400" dirty="0"/>
              <a:t>different numbers</a:t>
            </a:r>
            <a:endParaRPr sz="1400" dirty="0"/>
          </a:p>
          <a:p>
            <a:pPr marL="457200" lvl="0" indent="-317500" rtl="0">
              <a:lnSpc>
                <a:spcPct val="200000"/>
              </a:lnSpc>
              <a:spcBef>
                <a:spcPts val="0"/>
              </a:spcBef>
              <a:spcAft>
                <a:spcPts val="0"/>
              </a:spcAft>
              <a:buSzPts val="1400"/>
              <a:buChar char="●"/>
            </a:pPr>
            <a:r>
              <a:rPr lang="en-GB" sz="1400" dirty="0"/>
              <a:t>To represent negative numbers we use Signed binary numbers</a:t>
            </a:r>
            <a:endParaRPr sz="1400" dirty="0"/>
          </a:p>
          <a:p>
            <a:pPr marL="457200" lvl="0" indent="-317500" rtl="0">
              <a:lnSpc>
                <a:spcPct val="200000"/>
              </a:lnSpc>
              <a:spcBef>
                <a:spcPts val="0"/>
              </a:spcBef>
              <a:spcAft>
                <a:spcPts val="0"/>
              </a:spcAft>
              <a:buSzPts val="1400"/>
              <a:buChar char="●"/>
            </a:pPr>
            <a:r>
              <a:rPr lang="en-GB" sz="1400" dirty="0"/>
              <a:t>Split the set of bit pattern into two parts</a:t>
            </a:r>
            <a:endParaRPr sz="1400" dirty="0"/>
          </a:p>
          <a:p>
            <a:pPr marL="457200" lvl="0" indent="-317500" rtl="0">
              <a:lnSpc>
                <a:spcPct val="200000"/>
              </a:lnSpc>
              <a:spcBef>
                <a:spcPts val="0"/>
              </a:spcBef>
              <a:spcAft>
                <a:spcPts val="0"/>
              </a:spcAft>
              <a:buSzPts val="1400"/>
              <a:buChar char="●"/>
            </a:pPr>
            <a:r>
              <a:rPr lang="en-GB" sz="1400" dirty="0"/>
              <a:t>2’s complement</a:t>
            </a:r>
            <a:endParaRPr sz="1400" dirty="0"/>
          </a:p>
        </p:txBody>
      </p:sp>
      <p:sp>
        <p:nvSpPr>
          <p:cNvPr id="117" name="Shape 117"/>
          <p:cNvSpPr txBox="1">
            <a:spLocks noGrp="1"/>
          </p:cNvSpPr>
          <p:nvPr>
            <p:ph type="body" idx="2"/>
          </p:nvPr>
        </p:nvSpPr>
        <p:spPr>
          <a:xfrm>
            <a:off x="827584" y="339502"/>
            <a:ext cx="5819700" cy="62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Signed binary number</a:t>
            </a:r>
            <a:endParaRPr/>
          </a:p>
        </p:txBody>
      </p:sp>
      <p:pic>
        <p:nvPicPr>
          <p:cNvPr id="118" name="Shape 118" descr="latex_db20db4aed888174776071add4789e0a.png"/>
          <p:cNvPicPr preferRelativeResize="0"/>
          <p:nvPr/>
        </p:nvPicPr>
        <p:blipFill>
          <a:blip r:embed="rId3">
            <a:alphaModFix/>
          </a:blip>
          <a:stretch>
            <a:fillRect/>
          </a:stretch>
        </p:blipFill>
        <p:spPr>
          <a:xfrm>
            <a:off x="1907704" y="3256897"/>
            <a:ext cx="4677625" cy="1321375"/>
          </a:xfrm>
          <a:prstGeom prst="rect">
            <a:avLst/>
          </a:prstGeom>
          <a:noFill/>
          <a:ln>
            <a:noFill/>
          </a:ln>
        </p:spPr>
      </p:pic>
      <p:sp>
        <p:nvSpPr>
          <p:cNvPr id="119" name="Shape 1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339725" y="1321595"/>
            <a:ext cx="7559700" cy="5136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GB" sz="1400" dirty="0"/>
              <a:t>In a 5-bit binary system, how do we represent </a:t>
            </a:r>
            <a:r>
              <a:rPr lang="en-GB" sz="1400" dirty="0">
                <a:solidFill>
                  <a:srgbClr val="0000FF"/>
                </a:solidFill>
              </a:rPr>
              <a:t>-5</a:t>
            </a:r>
            <a:r>
              <a:rPr lang="en-GB" sz="1400" dirty="0"/>
              <a:t>?</a:t>
            </a:r>
            <a:endParaRPr sz="1400" dirty="0"/>
          </a:p>
        </p:txBody>
      </p:sp>
      <p:sp>
        <p:nvSpPr>
          <p:cNvPr id="125" name="Shape 125"/>
          <p:cNvSpPr txBox="1">
            <a:spLocks noGrp="1"/>
          </p:cNvSpPr>
          <p:nvPr>
            <p:ph type="body" idx="2"/>
          </p:nvPr>
        </p:nvSpPr>
        <p:spPr>
          <a:xfrm>
            <a:off x="403225" y="377428"/>
            <a:ext cx="5819700" cy="62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Signed Binary numbers example</a:t>
            </a:r>
            <a:endParaRPr/>
          </a:p>
        </p:txBody>
      </p:sp>
      <p:pic>
        <p:nvPicPr>
          <p:cNvPr id="126" name="Shape 126" descr="latex_367243c47f07a0448c79cd19cabb2011.png"/>
          <p:cNvPicPr preferRelativeResize="0"/>
          <p:nvPr/>
        </p:nvPicPr>
        <p:blipFill>
          <a:blip r:embed="rId3">
            <a:alphaModFix/>
          </a:blip>
          <a:stretch>
            <a:fillRect/>
          </a:stretch>
        </p:blipFill>
        <p:spPr>
          <a:xfrm>
            <a:off x="2928950" y="1942975"/>
            <a:ext cx="2622074" cy="513500"/>
          </a:xfrm>
          <a:prstGeom prst="rect">
            <a:avLst/>
          </a:prstGeom>
          <a:noFill/>
          <a:ln>
            <a:noFill/>
          </a:ln>
        </p:spPr>
      </p:pic>
      <p:pic>
        <p:nvPicPr>
          <p:cNvPr id="127" name="Shape 127" descr="latex_8dee2751df13fe0febb10cb1dc61762a.png"/>
          <p:cNvPicPr preferRelativeResize="0"/>
          <p:nvPr/>
        </p:nvPicPr>
        <p:blipFill>
          <a:blip r:embed="rId4">
            <a:alphaModFix/>
          </a:blip>
          <a:stretch>
            <a:fillRect/>
          </a:stretch>
        </p:blipFill>
        <p:spPr>
          <a:xfrm>
            <a:off x="2074254" y="2821050"/>
            <a:ext cx="4916547" cy="513500"/>
          </a:xfrm>
          <a:prstGeom prst="rect">
            <a:avLst/>
          </a:prstGeom>
          <a:noFill/>
          <a:ln>
            <a:noFill/>
          </a:ln>
        </p:spPr>
      </p:pic>
      <p:sp>
        <p:nvSpPr>
          <p:cNvPr id="128" name="Shape 128"/>
          <p:cNvSpPr txBox="1">
            <a:spLocks noGrp="1"/>
          </p:cNvSpPr>
          <p:nvPr>
            <p:ph type="body" idx="1"/>
          </p:nvPr>
        </p:nvSpPr>
        <p:spPr>
          <a:xfrm>
            <a:off x="403225" y="3502395"/>
            <a:ext cx="7559700" cy="5136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GB" sz="1400"/>
              <a:t>Can we check this? Yes</a:t>
            </a:r>
            <a:endParaRPr sz="1400"/>
          </a:p>
        </p:txBody>
      </p:sp>
      <p:sp>
        <p:nvSpPr>
          <p:cNvPr id="129" name="Shape 1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GB"/>
              <a:t>9</a:t>
            </a:fld>
            <a:endParaRPr/>
          </a:p>
        </p:txBody>
      </p:sp>
      <p:pic>
        <p:nvPicPr>
          <p:cNvPr id="130" name="Shape 130" descr="latex_1f5c7d6c1bc61dc7da41911cbe6f1f45.png"/>
          <p:cNvPicPr preferRelativeResize="0"/>
          <p:nvPr/>
        </p:nvPicPr>
        <p:blipFill>
          <a:blip r:embed="rId5">
            <a:alphaModFix/>
          </a:blip>
          <a:stretch>
            <a:fillRect/>
          </a:stretch>
        </p:blipFill>
        <p:spPr>
          <a:xfrm>
            <a:off x="1025438" y="4254920"/>
            <a:ext cx="7093120" cy="429056"/>
          </a:xfrm>
          <a:prstGeom prst="rect">
            <a:avLst/>
          </a:prstGeom>
          <a:noFill/>
          <a:ln>
            <a:noFill/>
          </a:ln>
        </p:spPr>
      </p:pic>
    </p:spTree>
    <p:extLst>
      <p:ext uri="{BB962C8B-B14F-4D97-AF65-F5344CB8AC3E}">
        <p14:creationId xmlns:p14="http://schemas.microsoft.com/office/powerpoint/2010/main" val="17376844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1158</Words>
  <Application>Microsoft Office PowerPoint</Application>
  <PresentationFormat>全屏显示(16:9)</PresentationFormat>
  <Paragraphs>361</Paragraphs>
  <Slides>19</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Calibri</vt:lpstr>
      <vt:lpstr>Source Sans Pro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arkhamknight0816</dc:creator>
  <cp:lastModifiedBy>力榕 郭</cp:lastModifiedBy>
  <cp:revision>13</cp:revision>
  <cp:lastPrinted>2024-02-28T21:54:54Z</cp:lastPrinted>
  <dcterms:modified xsi:type="dcterms:W3CDTF">2024-03-01T07:01:30Z</dcterms:modified>
</cp:coreProperties>
</file>