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1090" r:id="rId2"/>
    <p:sldId id="1091" r:id="rId3"/>
    <p:sldId id="1092" r:id="rId4"/>
    <p:sldId id="1093" r:id="rId5"/>
    <p:sldId id="1094" r:id="rId6"/>
    <p:sldId id="1024" r:id="rId7"/>
    <p:sldId id="1039" r:id="rId8"/>
    <p:sldId id="1045" r:id="rId9"/>
    <p:sldId id="1046" r:id="rId10"/>
    <p:sldId id="1040" r:id="rId11"/>
    <p:sldId id="1089" r:id="rId12"/>
    <p:sldId id="1041" r:id="rId13"/>
    <p:sldId id="1042" r:id="rId14"/>
    <p:sldId id="1043" r:id="rId15"/>
    <p:sldId id="1047" r:id="rId16"/>
    <p:sldId id="1048" r:id="rId17"/>
    <p:sldId id="1049" r:id="rId18"/>
    <p:sldId id="1050" r:id="rId19"/>
    <p:sldId id="1051" r:id="rId20"/>
    <p:sldId id="1057" r:id="rId21"/>
    <p:sldId id="1058" r:id="rId22"/>
    <p:sldId id="1059" r:id="rId23"/>
    <p:sldId id="1052" r:id="rId24"/>
    <p:sldId id="1053" r:id="rId25"/>
    <p:sldId id="1061" r:id="rId26"/>
    <p:sldId id="1054" r:id="rId27"/>
    <p:sldId id="1062" r:id="rId28"/>
    <p:sldId id="1063" r:id="rId29"/>
    <p:sldId id="1064" r:id="rId30"/>
    <p:sldId id="1055" r:id="rId31"/>
    <p:sldId id="1065" r:id="rId32"/>
    <p:sldId id="1066" r:id="rId33"/>
    <p:sldId id="1056" r:id="rId34"/>
    <p:sldId id="1067" r:id="rId35"/>
    <p:sldId id="1068" r:id="rId36"/>
    <p:sldId id="1069" r:id="rId37"/>
    <p:sldId id="1071" r:id="rId38"/>
    <p:sldId id="1072" r:id="rId39"/>
    <p:sldId id="1070" r:id="rId40"/>
    <p:sldId id="1073" r:id="rId41"/>
    <p:sldId id="1076" r:id="rId42"/>
    <p:sldId id="1077" r:id="rId43"/>
    <p:sldId id="1078" r:id="rId44"/>
    <p:sldId id="1074" r:id="rId45"/>
    <p:sldId id="1075" r:id="rId46"/>
    <p:sldId id="1079" r:id="rId47"/>
    <p:sldId id="1080" r:id="rId48"/>
    <p:sldId id="1081" r:id="rId49"/>
    <p:sldId id="1082" r:id="rId50"/>
    <p:sldId id="1083" r:id="rId51"/>
    <p:sldId id="1085" r:id="rId52"/>
    <p:sldId id="1086" r:id="rId53"/>
    <p:sldId id="1084" r:id="rId54"/>
    <p:sldId id="1087" r:id="rId55"/>
    <p:sldId id="1088" r:id="rId56"/>
    <p:sldId id="1038" r:id="rId57"/>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24">
          <p15:clr>
            <a:srgbClr val="A4A3A4"/>
          </p15:clr>
        </p15:guide>
        <p15:guide id="2" pos="288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ngyan" initials="Y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21" autoAdjust="0"/>
    <p:restoredTop sz="86778" autoAdjust="0"/>
  </p:normalViewPr>
  <p:slideViewPr>
    <p:cSldViewPr>
      <p:cViewPr varScale="1">
        <p:scale>
          <a:sx n="65" d="100"/>
          <a:sy n="65" d="100"/>
        </p:scale>
        <p:origin x="1652" y="20"/>
      </p:cViewPr>
      <p:guideLst>
        <p:guide orient="horz" pos="2124"/>
        <p:guide pos="288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325" cy="496780"/>
          </a:xfrm>
          <a:prstGeom prst="rect">
            <a:avLst/>
          </a:prstGeom>
        </p:spPr>
        <p:txBody>
          <a:bodyPr vert="horz" lIns="83796" tIns="41898" rIns="83796" bIns="41898" rtlCol="0"/>
          <a:lstStyle>
            <a:lvl1pPr algn="l">
              <a:defRPr sz="11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49923" y="0"/>
            <a:ext cx="2946325" cy="496780"/>
          </a:xfrm>
          <a:prstGeom prst="rect">
            <a:avLst/>
          </a:prstGeom>
        </p:spPr>
        <p:txBody>
          <a:bodyPr vert="horz" lIns="83796" tIns="41898" rIns="83796" bIns="41898" rtlCol="0"/>
          <a:lstStyle>
            <a:lvl1pPr algn="r">
              <a:defRPr sz="1100">
                <a:latin typeface="Arial" pitchFamily="34" charset="0"/>
                <a:ea typeface="宋体" pitchFamily="2" charset="-122"/>
              </a:defRPr>
            </a:lvl1pPr>
          </a:lstStyle>
          <a:p>
            <a:pPr>
              <a:defRPr/>
            </a:pPr>
            <a:fld id="{16207CCB-B330-4C17-9E46-2A78511EB156}" type="datetimeFigureOut">
              <a:rPr lang="zh-CN" altLang="en-US"/>
              <a:t>2024/3/11</a:t>
            </a:fld>
            <a:endParaRPr lang="zh-CN" altLang="en-US"/>
          </a:p>
        </p:txBody>
      </p:sp>
      <p:sp>
        <p:nvSpPr>
          <p:cNvPr id="4" name="幻灯片图像占位符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lIns="83796" tIns="41898" rIns="83796" bIns="41898" rtlCol="0" anchor="ctr"/>
          <a:lstStyle/>
          <a:p>
            <a:pPr lvl="0"/>
            <a:endParaRPr lang="zh-CN" altLang="en-US" noProof="0"/>
          </a:p>
        </p:txBody>
      </p:sp>
      <p:sp>
        <p:nvSpPr>
          <p:cNvPr id="5" name="备注占位符 4"/>
          <p:cNvSpPr>
            <a:spLocks noGrp="1"/>
          </p:cNvSpPr>
          <p:nvPr>
            <p:ph type="body" sz="quarter" idx="3"/>
          </p:nvPr>
        </p:nvSpPr>
        <p:spPr>
          <a:xfrm>
            <a:off x="679482" y="4715723"/>
            <a:ext cx="5438711" cy="4468069"/>
          </a:xfrm>
          <a:prstGeom prst="rect">
            <a:avLst/>
          </a:prstGeom>
        </p:spPr>
        <p:txBody>
          <a:bodyPr vert="horz" lIns="83796" tIns="41898" rIns="83796" bIns="41898"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972"/>
            <a:ext cx="2946325" cy="496779"/>
          </a:xfrm>
          <a:prstGeom prst="rect">
            <a:avLst/>
          </a:prstGeom>
        </p:spPr>
        <p:txBody>
          <a:bodyPr vert="horz" lIns="83796" tIns="41898" rIns="83796" bIns="41898" rtlCol="0" anchor="b"/>
          <a:lstStyle>
            <a:lvl1pPr algn="l">
              <a:defRPr sz="11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49923" y="9429972"/>
            <a:ext cx="2946325" cy="496779"/>
          </a:xfrm>
          <a:prstGeom prst="rect">
            <a:avLst/>
          </a:prstGeom>
        </p:spPr>
        <p:txBody>
          <a:bodyPr vert="horz" lIns="83796" tIns="41898" rIns="83796" bIns="41898" rtlCol="0" anchor="b"/>
          <a:lstStyle>
            <a:lvl1pPr algn="r">
              <a:defRPr sz="1100">
                <a:latin typeface="Arial" pitchFamily="34" charset="0"/>
                <a:ea typeface="宋体" pitchFamily="2" charset="-122"/>
              </a:defRPr>
            </a:lvl1pPr>
          </a:lstStyle>
          <a:p>
            <a:pPr>
              <a:defRPr/>
            </a:pPr>
            <a:fld id="{FDCD7019-0D79-49A6-997F-8E93ACE46911}"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a:t>
            </a:fld>
            <a:endParaRPr lang="zh-CN" altLang="en-US"/>
          </a:p>
        </p:txBody>
      </p:sp>
    </p:spTree>
    <p:extLst>
      <p:ext uri="{BB962C8B-B14F-4D97-AF65-F5344CB8AC3E}">
        <p14:creationId xmlns:p14="http://schemas.microsoft.com/office/powerpoint/2010/main" val="168292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a:r>
              <a:rPr lang="en-US" altLang="zh-CN" sz="1100" spc="-41" dirty="0">
                <a:latin typeface="Arial"/>
                <a:cs typeface="Arial"/>
              </a:rPr>
              <a:t>Another</a:t>
            </a:r>
            <a:r>
              <a:rPr lang="en-US" altLang="zh-CN" sz="1100" spc="-32" dirty="0">
                <a:latin typeface="Arial"/>
                <a:cs typeface="Arial"/>
              </a:rPr>
              <a:t> </a:t>
            </a:r>
            <a:r>
              <a:rPr lang="en-US" altLang="zh-CN" sz="1100" spc="-64" dirty="0">
                <a:latin typeface="Arial"/>
                <a:cs typeface="Arial"/>
              </a:rPr>
              <a:t>sequential</a:t>
            </a:r>
            <a:r>
              <a:rPr lang="en-US" altLang="zh-CN" sz="1100" spc="-32" dirty="0">
                <a:latin typeface="Arial"/>
                <a:cs typeface="Arial"/>
              </a:rPr>
              <a:t> </a:t>
            </a:r>
            <a:r>
              <a:rPr lang="en-US" altLang="zh-CN" sz="1100" spc="-46" dirty="0">
                <a:latin typeface="Arial"/>
                <a:cs typeface="Arial"/>
              </a:rPr>
              <a:t>counting</a:t>
            </a:r>
            <a:r>
              <a:rPr lang="en-US" altLang="zh-CN" sz="1100" spc="-32" dirty="0">
                <a:latin typeface="Arial"/>
                <a:cs typeface="Arial"/>
              </a:rPr>
              <a:t> </a:t>
            </a:r>
            <a:r>
              <a:rPr lang="en-US" altLang="zh-CN" sz="1100" spc="-69" dirty="0">
                <a:latin typeface="Arial"/>
                <a:cs typeface="Arial"/>
              </a:rPr>
              <a:t>procedure</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37" dirty="0">
                <a:latin typeface="Arial"/>
                <a:cs typeface="Arial"/>
              </a:rPr>
              <a:t>(a):</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01" dirty="0">
                <a:latin typeface="Arial"/>
                <a:cs typeface="Arial"/>
              </a:rPr>
              <a:t>an</a:t>
            </a:r>
            <a:r>
              <a:rPr lang="en-US" altLang="zh-CN" sz="1100" spc="-32" dirty="0">
                <a:latin typeface="Arial"/>
                <a:cs typeface="Arial"/>
              </a:rPr>
              <a:t> </a:t>
            </a:r>
            <a:r>
              <a:rPr lang="en-US" altLang="zh-CN" sz="1100" spc="-69" dirty="0">
                <a:latin typeface="Arial"/>
                <a:cs typeface="Arial"/>
              </a:rPr>
              <a:t>element</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 dirty="0">
                <a:latin typeface="Arial"/>
                <a:cs typeface="Arial"/>
              </a:rPr>
              <a:t>fifth</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sequence.</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01" dirty="0">
                <a:latin typeface="Arial"/>
                <a:cs typeface="Arial"/>
              </a:rPr>
              <a:t>an</a:t>
            </a:r>
            <a:r>
              <a:rPr lang="en-US" altLang="zh-CN" sz="1100" spc="-32" dirty="0">
                <a:latin typeface="Arial"/>
                <a:cs typeface="Arial"/>
              </a:rPr>
              <a:t> </a:t>
            </a:r>
            <a:r>
              <a:rPr lang="en-US" altLang="zh-CN" sz="1100" spc="-69" dirty="0">
                <a:latin typeface="Arial"/>
                <a:cs typeface="Arial"/>
              </a:rPr>
              <a:t>element</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27" dirty="0">
                <a:latin typeface="Arial"/>
                <a:cs typeface="Arial"/>
              </a:rPr>
              <a:t>fourth</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sequence.</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01" dirty="0">
                <a:latin typeface="Arial"/>
                <a:cs typeface="Arial"/>
              </a:rPr>
              <a:t>an</a:t>
            </a:r>
            <a:r>
              <a:rPr lang="en-US" altLang="zh-CN" sz="1100" spc="-32" dirty="0">
                <a:latin typeface="Arial"/>
                <a:cs typeface="Arial"/>
              </a:rPr>
              <a:t> </a:t>
            </a:r>
            <a:r>
              <a:rPr lang="en-US" altLang="zh-CN" sz="1100" spc="-69" dirty="0">
                <a:latin typeface="Arial"/>
                <a:cs typeface="Arial"/>
              </a:rPr>
              <a:t>element</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third</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sequence.</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01" dirty="0">
                <a:latin typeface="Arial"/>
                <a:cs typeface="Arial"/>
              </a:rPr>
              <a:t>an</a:t>
            </a:r>
            <a:r>
              <a:rPr lang="en-US" altLang="zh-CN" sz="1100" spc="-32" dirty="0">
                <a:latin typeface="Arial"/>
                <a:cs typeface="Arial"/>
              </a:rPr>
              <a:t> </a:t>
            </a:r>
            <a:r>
              <a:rPr lang="en-US" altLang="zh-CN" sz="1100" spc="-69" dirty="0">
                <a:latin typeface="Arial"/>
                <a:cs typeface="Arial"/>
              </a:rPr>
              <a:t>element</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second</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sequence.</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01" dirty="0">
                <a:latin typeface="Arial"/>
                <a:cs typeface="Arial"/>
              </a:rPr>
              <a:t>an</a:t>
            </a:r>
            <a:r>
              <a:rPr lang="en-US" altLang="zh-CN" sz="1100" spc="-32" dirty="0">
                <a:latin typeface="Arial"/>
                <a:cs typeface="Arial"/>
              </a:rPr>
              <a:t> </a:t>
            </a:r>
            <a:r>
              <a:rPr lang="en-US" altLang="zh-CN" sz="1100" spc="-69" dirty="0">
                <a:latin typeface="Arial"/>
                <a:cs typeface="Arial"/>
              </a:rPr>
              <a:t>element</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sequence.</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1638" marR="432944">
              <a:lnSpc>
                <a:spcPct val="100299"/>
              </a:lnSpc>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9" dirty="0">
                <a:latin typeface="Arial"/>
                <a:cs typeface="Arial"/>
              </a:rPr>
              <a:t>By</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 dirty="0">
                <a:latin typeface="Arial"/>
                <a:cs typeface="Arial"/>
              </a:rPr>
              <a:t>Multiplication</a:t>
            </a:r>
            <a:r>
              <a:rPr lang="en-US" altLang="zh-CN" sz="1100" spc="-32" dirty="0">
                <a:latin typeface="Arial"/>
                <a:cs typeface="Arial"/>
              </a:rPr>
              <a:t> Principle, </a:t>
            </a:r>
            <a:r>
              <a:rPr lang="en-US" altLang="zh-CN" sz="1100" spc="-69" dirty="0">
                <a:latin typeface="Arial"/>
                <a:cs typeface="Arial"/>
              </a:rPr>
              <a:t>the</a:t>
            </a:r>
            <a:r>
              <a:rPr lang="en-US" altLang="zh-CN" sz="1100" spc="-32" dirty="0">
                <a:latin typeface="Arial"/>
                <a:cs typeface="Arial"/>
              </a:rPr>
              <a:t> total </a:t>
            </a:r>
            <a:r>
              <a:rPr lang="en-US" altLang="zh-CN" sz="1100" spc="-69"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101" dirty="0">
                <a:latin typeface="Arial"/>
                <a:cs typeface="Arial"/>
              </a:rPr>
              <a:t>sequences</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46" dirty="0">
                <a:latin typeface="Arial"/>
                <a:cs typeface="Arial"/>
              </a:rPr>
              <a:t>(a)</a:t>
            </a:r>
            <a:r>
              <a:rPr lang="en-US" altLang="zh-CN" sz="1100" spc="-32" dirty="0">
                <a:latin typeface="Arial"/>
                <a:cs typeface="Arial"/>
              </a:rPr>
              <a:t> is</a:t>
            </a:r>
            <a:r>
              <a:rPr lang="en-US" altLang="zh-CN" sz="1100" spc="-27" dirty="0">
                <a:latin typeface="Arial"/>
                <a:cs typeface="Arial"/>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2</a:t>
            </a:r>
            <a:r>
              <a:rPr lang="en-US" altLang="zh-CN" spc="-75" baseline="27777" dirty="0">
                <a:latin typeface="Arial"/>
                <a:cs typeface="Arial"/>
              </a:rPr>
              <a:t>5</a:t>
            </a:r>
            <a:r>
              <a:rPr lang="en-US" altLang="zh-CN" spc="89" baseline="27777"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0" dirty="0">
                <a:latin typeface="Arial"/>
                <a:cs typeface="Arial"/>
              </a:rPr>
              <a:t>32.</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15</a:t>
            </a:fld>
            <a:endParaRPr lang="zh-CN" altLang="en-US"/>
          </a:p>
        </p:txBody>
      </p:sp>
    </p:spTree>
    <p:extLst>
      <p:ext uri="{BB962C8B-B14F-4D97-AF65-F5344CB8AC3E}">
        <p14:creationId xmlns:p14="http://schemas.microsoft.com/office/powerpoint/2010/main" val="3807896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a:r>
              <a:rPr lang="en-US" altLang="zh-CN" sz="1100" spc="-60" dirty="0">
                <a:latin typeface="Arial"/>
                <a:cs typeface="Arial"/>
              </a:rPr>
              <a:t>Sequential</a:t>
            </a:r>
            <a:r>
              <a:rPr lang="en-US" altLang="zh-CN" sz="1100" spc="-32" dirty="0">
                <a:latin typeface="Arial"/>
                <a:cs typeface="Arial"/>
              </a:rPr>
              <a:t> </a:t>
            </a:r>
            <a:r>
              <a:rPr lang="en-US" altLang="zh-CN" sz="1100" spc="-46" dirty="0">
                <a:latin typeface="Arial"/>
                <a:cs typeface="Arial"/>
              </a:rPr>
              <a:t>counting</a:t>
            </a:r>
            <a:r>
              <a:rPr lang="en-US" altLang="zh-CN" sz="1100" spc="-32" dirty="0">
                <a:latin typeface="Arial"/>
                <a:cs typeface="Arial"/>
              </a:rPr>
              <a:t> </a:t>
            </a:r>
            <a:r>
              <a:rPr lang="en-US" altLang="zh-CN" sz="1100" spc="-69" dirty="0">
                <a:latin typeface="Arial"/>
                <a:cs typeface="Arial"/>
              </a:rPr>
              <a:t>procedure</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23" dirty="0">
                <a:latin typeface="Arial"/>
                <a:cs typeface="Arial"/>
              </a:rPr>
              <a:t>(b):</a:t>
            </a:r>
            <a:endParaRPr lang="en-US" altLang="zh-CN" sz="1100" dirty="0">
              <a:latin typeface="Arial"/>
              <a:cs typeface="Arial"/>
            </a:endParaRPr>
          </a:p>
          <a:p>
            <a:pPr marL="158281" indent="-147224">
              <a:spcBef>
                <a:spcPts val="5"/>
              </a:spcBef>
              <a:buFont typeface="Arial"/>
              <a:buAutoNum type="arabicPeriod"/>
              <a:tabLst>
                <a:tab pos="158281" algn="l"/>
              </a:tabLst>
            </a:pPr>
            <a:r>
              <a:rPr lang="en-US" altLang="zh-CN" sz="1100" spc="-92" dirty="0">
                <a:latin typeface="Arial"/>
                <a:cs typeface="Arial"/>
              </a:rPr>
              <a:t>Choose</a:t>
            </a:r>
            <a:r>
              <a:rPr lang="en-US" altLang="zh-CN" sz="1100" spc="-50" dirty="0">
                <a:latin typeface="Arial"/>
                <a:cs typeface="Arial"/>
              </a:rPr>
              <a:t> </a:t>
            </a:r>
            <a:r>
              <a:rPr lang="en-US" altLang="zh-CN" sz="1100" spc="-69" dirty="0">
                <a:latin typeface="Arial"/>
                <a:cs typeface="Arial"/>
              </a:rPr>
              <a:t>the</a:t>
            </a:r>
            <a:r>
              <a:rPr lang="en-US" altLang="zh-CN" sz="1100" spc="-50" dirty="0">
                <a:latin typeface="Arial"/>
                <a:cs typeface="Arial"/>
              </a:rPr>
              <a:t> </a:t>
            </a:r>
            <a:r>
              <a:rPr lang="en-US" altLang="zh-CN" sz="1100" spc="-18" dirty="0">
                <a:latin typeface="Arial"/>
                <a:cs typeface="Arial"/>
              </a:rPr>
              <a:t>first</a:t>
            </a:r>
            <a:r>
              <a:rPr lang="en-US" altLang="zh-CN" sz="1100" spc="-50" dirty="0">
                <a:latin typeface="Arial"/>
                <a:cs typeface="Arial"/>
              </a:rPr>
              <a:t> </a:t>
            </a:r>
            <a:r>
              <a:rPr lang="en-US" altLang="zh-CN" sz="1100" spc="-69" dirty="0">
                <a:latin typeface="Arial"/>
                <a:cs typeface="Arial"/>
              </a:rPr>
              <a:t>three</a:t>
            </a:r>
            <a:r>
              <a:rPr lang="en-US" altLang="zh-CN" sz="1100" spc="-50" dirty="0">
                <a:latin typeface="Arial"/>
                <a:cs typeface="Arial"/>
              </a:rPr>
              <a:t> </a:t>
            </a:r>
            <a:r>
              <a:rPr lang="en-US" altLang="zh-CN" sz="1100" spc="-73" dirty="0">
                <a:latin typeface="Arial"/>
                <a:cs typeface="Arial"/>
              </a:rPr>
              <a:t>elements</a:t>
            </a:r>
            <a:r>
              <a:rPr lang="en-US" altLang="zh-CN" sz="1100" spc="-50" dirty="0">
                <a:latin typeface="Arial"/>
                <a:cs typeface="Arial"/>
              </a:rPr>
              <a:t> </a:t>
            </a:r>
            <a:r>
              <a:rPr lang="en-US" altLang="zh-CN" sz="1100" spc="-5" dirty="0">
                <a:latin typeface="Arial"/>
                <a:cs typeface="Arial"/>
              </a:rPr>
              <a:t>of</a:t>
            </a:r>
            <a:r>
              <a:rPr lang="en-US" altLang="zh-CN" sz="1100" spc="-50" dirty="0">
                <a:latin typeface="Arial"/>
                <a:cs typeface="Arial"/>
              </a:rPr>
              <a:t> </a:t>
            </a:r>
            <a:r>
              <a:rPr lang="en-US" altLang="zh-CN" sz="1100" spc="-69" dirty="0">
                <a:latin typeface="Arial"/>
                <a:cs typeface="Arial"/>
              </a:rPr>
              <a:t>the</a:t>
            </a:r>
            <a:r>
              <a:rPr lang="en-US" altLang="zh-CN" sz="1100" spc="-50" dirty="0">
                <a:latin typeface="Arial"/>
                <a:cs typeface="Arial"/>
              </a:rPr>
              <a:t> </a:t>
            </a:r>
            <a:r>
              <a:rPr lang="en-US" altLang="zh-CN" sz="1100" spc="-92" dirty="0">
                <a:latin typeface="Arial"/>
                <a:cs typeface="Arial"/>
              </a:rPr>
              <a:t>sequence.</a:t>
            </a:r>
            <a:r>
              <a:rPr lang="en-US" altLang="zh-CN" sz="1100" spc="27" dirty="0">
                <a:latin typeface="Arial"/>
                <a:cs typeface="Arial"/>
              </a:rPr>
              <a:t> </a:t>
            </a:r>
            <a:r>
              <a:rPr lang="en-US" altLang="zh-CN" sz="1100" spc="-37" dirty="0">
                <a:latin typeface="Arial"/>
                <a:cs typeface="Arial"/>
              </a:rPr>
              <a:t>(1</a:t>
            </a:r>
            <a:r>
              <a:rPr lang="en-US" altLang="zh-CN" sz="1100" spc="-50" dirty="0">
                <a:latin typeface="Arial"/>
                <a:cs typeface="Arial"/>
              </a:rPr>
              <a:t> </a:t>
            </a:r>
            <a:r>
              <a:rPr lang="en-US" altLang="zh-CN" sz="1100" spc="-55" dirty="0">
                <a:latin typeface="Arial"/>
                <a:cs typeface="Arial"/>
              </a:rPr>
              <a:t>choice,</a:t>
            </a:r>
            <a:r>
              <a:rPr lang="en-US" altLang="zh-CN" sz="1100" spc="-46" dirty="0">
                <a:latin typeface="Arial"/>
                <a:cs typeface="Arial"/>
              </a:rPr>
              <a:t> </a:t>
            </a:r>
            <a:r>
              <a:rPr lang="en-US" altLang="zh-CN" sz="1100" spc="-69" dirty="0">
                <a:latin typeface="Arial"/>
                <a:cs typeface="Arial"/>
              </a:rPr>
              <a:t>since</a:t>
            </a:r>
            <a:r>
              <a:rPr lang="en-US" altLang="zh-CN" sz="1100" spc="-50" dirty="0">
                <a:latin typeface="Arial"/>
                <a:cs typeface="Arial"/>
              </a:rPr>
              <a:t> </a:t>
            </a:r>
            <a:r>
              <a:rPr lang="en-US" altLang="zh-CN" sz="1100" spc="-60" dirty="0">
                <a:latin typeface="Arial"/>
                <a:cs typeface="Arial"/>
              </a:rPr>
              <a:t>th</a:t>
            </a:r>
            <a:r>
              <a:rPr lang="en-US" altLang="zh-CN" sz="1100" spc="-101" dirty="0">
                <a:latin typeface="Arial"/>
                <a:cs typeface="Arial"/>
              </a:rPr>
              <a:t>e</a:t>
            </a:r>
            <a:r>
              <a:rPr lang="en-US" altLang="zh-CN" sz="1100" spc="-9" dirty="0">
                <a:latin typeface="Arial"/>
                <a:cs typeface="Arial"/>
              </a:rPr>
              <a:t>y</a:t>
            </a:r>
            <a:r>
              <a:rPr lang="en-US" altLang="zh-CN" sz="1100" spc="-50" dirty="0">
                <a:latin typeface="Arial"/>
                <a:cs typeface="Arial"/>
              </a:rPr>
              <a:t> </a:t>
            </a:r>
            <a:r>
              <a:rPr lang="en-US" altLang="zh-CN" sz="1100" spc="-87" dirty="0">
                <a:latin typeface="Arial"/>
                <a:cs typeface="Arial"/>
              </a:rPr>
              <a:t>are</a:t>
            </a:r>
            <a:r>
              <a:rPr lang="en-US" altLang="zh-CN" sz="1100" spc="-50" dirty="0">
                <a:latin typeface="Arial"/>
                <a:cs typeface="Arial"/>
              </a:rPr>
              <a:t> </a:t>
            </a:r>
            <a:r>
              <a:rPr lang="en-US" altLang="zh-CN" sz="1100" spc="14" dirty="0">
                <a:latin typeface="Arial"/>
                <a:cs typeface="Arial"/>
              </a:rPr>
              <a:t>fi</a:t>
            </a:r>
            <a:r>
              <a:rPr lang="en-US" altLang="zh-CN" sz="1100" spc="9" dirty="0">
                <a:latin typeface="Arial"/>
                <a:cs typeface="Arial"/>
              </a:rPr>
              <a:t>x</a:t>
            </a:r>
            <a:r>
              <a:rPr lang="en-US" altLang="zh-CN" sz="1100" spc="-64" dirty="0">
                <a:latin typeface="Arial"/>
                <a:cs typeface="Arial"/>
              </a:rPr>
              <a:t>ed)</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01" dirty="0">
                <a:latin typeface="Arial"/>
                <a:cs typeface="Arial"/>
              </a:rPr>
              <a:t>an</a:t>
            </a:r>
            <a:r>
              <a:rPr lang="en-US" altLang="zh-CN" sz="1100" spc="-32" dirty="0">
                <a:latin typeface="Arial"/>
                <a:cs typeface="Arial"/>
              </a:rPr>
              <a:t> </a:t>
            </a:r>
            <a:r>
              <a:rPr lang="en-US" altLang="zh-CN" sz="1100" spc="-69" dirty="0">
                <a:latin typeface="Arial"/>
                <a:cs typeface="Arial"/>
              </a:rPr>
              <a:t>element</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27" dirty="0">
                <a:latin typeface="Arial"/>
                <a:cs typeface="Arial"/>
              </a:rPr>
              <a:t>fourth</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sequence.</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01" dirty="0">
                <a:latin typeface="Arial"/>
                <a:cs typeface="Arial"/>
              </a:rPr>
              <a:t>an</a:t>
            </a:r>
            <a:r>
              <a:rPr lang="en-US" altLang="zh-CN" sz="1100" spc="-32" dirty="0">
                <a:latin typeface="Arial"/>
                <a:cs typeface="Arial"/>
              </a:rPr>
              <a:t> </a:t>
            </a:r>
            <a:r>
              <a:rPr lang="en-US" altLang="zh-CN" sz="1100" spc="-69" dirty="0">
                <a:latin typeface="Arial"/>
                <a:cs typeface="Arial"/>
              </a:rPr>
              <a:t>element</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 dirty="0">
                <a:latin typeface="Arial"/>
                <a:cs typeface="Arial"/>
              </a:rPr>
              <a:t>fifth</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sequence.</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1638" marR="425378">
              <a:lnSpc>
                <a:spcPct val="100299"/>
              </a:lnSpc>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9" dirty="0">
                <a:latin typeface="Arial"/>
                <a:cs typeface="Arial"/>
              </a:rPr>
              <a:t>By</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 dirty="0">
                <a:latin typeface="Arial"/>
                <a:cs typeface="Arial"/>
              </a:rPr>
              <a:t>Multiplication</a:t>
            </a:r>
            <a:r>
              <a:rPr lang="en-US" altLang="zh-CN" sz="1100" spc="-32" dirty="0">
                <a:latin typeface="Arial"/>
                <a:cs typeface="Arial"/>
              </a:rPr>
              <a:t> Principle, </a:t>
            </a:r>
            <a:r>
              <a:rPr lang="en-US" altLang="zh-CN" sz="1100" spc="-69" dirty="0">
                <a:latin typeface="Arial"/>
                <a:cs typeface="Arial"/>
              </a:rPr>
              <a:t>the</a:t>
            </a:r>
            <a:r>
              <a:rPr lang="en-US" altLang="zh-CN" sz="1100" spc="-32" dirty="0">
                <a:latin typeface="Arial"/>
                <a:cs typeface="Arial"/>
              </a:rPr>
              <a:t> total </a:t>
            </a:r>
            <a:r>
              <a:rPr lang="en-US" altLang="zh-CN" sz="1100" spc="-69"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101" dirty="0">
                <a:latin typeface="Arial"/>
                <a:cs typeface="Arial"/>
              </a:rPr>
              <a:t>sequences</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23" dirty="0">
                <a:latin typeface="Arial"/>
                <a:cs typeface="Arial"/>
              </a:rPr>
              <a:t>(b)</a:t>
            </a:r>
            <a:r>
              <a:rPr lang="en-US" altLang="zh-CN" sz="1100" spc="-32" dirty="0">
                <a:latin typeface="Arial"/>
                <a:cs typeface="Arial"/>
              </a:rPr>
              <a:t> is</a:t>
            </a:r>
            <a:r>
              <a:rPr lang="en-US" altLang="zh-CN" sz="1100" spc="-27" dirty="0">
                <a:latin typeface="Arial"/>
                <a:cs typeface="Arial"/>
              </a:rPr>
              <a:t> </a:t>
            </a:r>
            <a:r>
              <a:rPr lang="en-US" altLang="zh-CN" sz="1100" spc="-69" dirty="0">
                <a:latin typeface="Arial"/>
                <a:cs typeface="Arial"/>
              </a:rPr>
              <a:t>1</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2</a:t>
            </a:r>
            <a:r>
              <a:rPr lang="en-US" altLang="zh-CN" spc="-75" baseline="27777" dirty="0">
                <a:latin typeface="Arial"/>
                <a:cs typeface="Arial"/>
              </a:rPr>
              <a:t>2</a:t>
            </a:r>
            <a:r>
              <a:rPr lang="en-US" altLang="zh-CN" spc="89" baseline="27777"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50" dirty="0">
                <a:latin typeface="Arial"/>
                <a:cs typeface="Arial"/>
              </a:rPr>
              <a:t>4.</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16</a:t>
            </a:fld>
            <a:endParaRPr lang="zh-CN" altLang="en-US"/>
          </a:p>
        </p:txBody>
      </p:sp>
    </p:spTree>
    <p:extLst>
      <p:ext uri="{BB962C8B-B14F-4D97-AF65-F5344CB8AC3E}">
        <p14:creationId xmlns:p14="http://schemas.microsoft.com/office/powerpoint/2010/main" val="3987938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17</a:t>
            </a:fld>
            <a:endParaRPr lang="zh-CN" altLang="en-US"/>
          </a:p>
        </p:txBody>
      </p:sp>
    </p:spTree>
    <p:extLst>
      <p:ext uri="{BB962C8B-B14F-4D97-AF65-F5344CB8AC3E}">
        <p14:creationId xmlns:p14="http://schemas.microsoft.com/office/powerpoint/2010/main" val="474512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2441129">
              <a:lnSpc>
                <a:spcPct val="200599"/>
              </a:lnSpc>
            </a:pPr>
            <a:r>
              <a:rPr lang="en-US" altLang="zh-CN" sz="1100" spc="-60" dirty="0">
                <a:latin typeface="Arial"/>
                <a:cs typeface="Arial"/>
              </a:rPr>
              <a:t>Sequential</a:t>
            </a:r>
            <a:r>
              <a:rPr lang="en-US" altLang="zh-CN" sz="1100" spc="-32" dirty="0">
                <a:latin typeface="Arial"/>
                <a:cs typeface="Arial"/>
              </a:rPr>
              <a:t> </a:t>
            </a:r>
            <a:r>
              <a:rPr lang="en-US" altLang="zh-CN" sz="1100" spc="-46" dirty="0">
                <a:latin typeface="Arial"/>
                <a:cs typeface="Arial"/>
              </a:rPr>
              <a:t>counting</a:t>
            </a:r>
            <a:r>
              <a:rPr lang="en-US" altLang="zh-CN" sz="1100" spc="-32" dirty="0">
                <a:latin typeface="Arial"/>
                <a:cs typeface="Arial"/>
              </a:rPr>
              <a:t> </a:t>
            </a:r>
            <a:r>
              <a:rPr lang="en-US" altLang="zh-CN" sz="1100" spc="-60" dirty="0">
                <a:latin typeface="Arial"/>
                <a:cs typeface="Arial"/>
              </a:rPr>
              <a:t>procedure:</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50" dirty="0">
                <a:latin typeface="Arial"/>
                <a:cs typeface="Arial"/>
              </a:rPr>
              <a:t>Answer</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55" dirty="0">
                <a:latin typeface="Arial"/>
                <a:cs typeface="Arial"/>
              </a:rPr>
              <a:t>question.</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50" dirty="0">
                <a:latin typeface="Arial"/>
                <a:cs typeface="Arial"/>
              </a:rPr>
              <a:t>Answer</a:t>
            </a:r>
            <a:r>
              <a:rPr lang="en-US" altLang="zh-CN" sz="1100" spc="-32" dirty="0">
                <a:latin typeface="Arial"/>
                <a:cs typeface="Arial"/>
              </a:rPr>
              <a:t> </a:t>
            </a:r>
            <a:r>
              <a:rPr lang="en-US" altLang="zh-CN" sz="1100" spc="-92" dirty="0">
                <a:latin typeface="Arial"/>
                <a:cs typeface="Arial"/>
              </a:rPr>
              <a:t>second</a:t>
            </a:r>
            <a:r>
              <a:rPr lang="en-US" altLang="zh-CN" sz="1100" spc="-32" dirty="0">
                <a:latin typeface="Arial"/>
                <a:cs typeface="Arial"/>
              </a:rPr>
              <a:t> </a:t>
            </a:r>
            <a:r>
              <a:rPr lang="en-US" altLang="zh-CN" sz="1100" spc="-55" dirty="0">
                <a:latin typeface="Arial"/>
                <a:cs typeface="Arial"/>
              </a:rPr>
              <a:t>question.</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1638">
              <a:spcBef>
                <a:spcPts val="5"/>
              </a:spcBef>
            </a:pPr>
            <a:r>
              <a:rPr lang="en-US" altLang="zh-CN" sz="1100" spc="-398" dirty="0">
                <a:latin typeface="Lucida Sans Unicode"/>
                <a:cs typeface="Lucida Sans Unicode"/>
              </a:rPr>
              <a:t>·</a:t>
            </a:r>
            <a:r>
              <a:rPr lang="en-US" altLang="zh-CN" sz="1100" spc="-229" dirty="0">
                <a:latin typeface="Lucida Sans Unicode"/>
                <a:cs typeface="Lucida Sans Unicode"/>
              </a:rPr>
              <a:t> </a:t>
            </a:r>
            <a:r>
              <a:rPr lang="en-US" altLang="zh-CN" sz="1100" spc="-398" dirty="0">
                <a:latin typeface="Lucida Sans Unicode"/>
                <a:cs typeface="Lucida Sans Unicode"/>
              </a:rPr>
              <a:t>·</a:t>
            </a:r>
            <a:r>
              <a:rPr lang="en-US" altLang="zh-CN" sz="1100" spc="-229" dirty="0">
                <a:latin typeface="Lucida Sans Unicode"/>
                <a:cs typeface="Lucida Sans Unicode"/>
              </a:rPr>
              <a:t> </a:t>
            </a:r>
            <a:r>
              <a:rPr lang="en-US" altLang="zh-CN" sz="1100" spc="-398" dirty="0">
                <a:latin typeface="Lucida Sans Unicode"/>
                <a:cs typeface="Lucida Sans Unicode"/>
              </a:rPr>
              <a:t>·</a:t>
            </a:r>
            <a:endParaRPr lang="en-US" altLang="zh-CN" sz="1100" dirty="0">
              <a:latin typeface="Lucida Sans Unicode"/>
              <a:cs typeface="Lucida Sans Unicode"/>
            </a:endParaRPr>
          </a:p>
          <a:p>
            <a:pPr marL="11638">
              <a:spcBef>
                <a:spcPts val="5"/>
              </a:spcBef>
            </a:pPr>
            <a:r>
              <a:rPr lang="en-US" altLang="zh-CN" sz="1100" spc="-60" dirty="0">
                <a:latin typeface="Arial"/>
                <a:cs typeface="Arial"/>
              </a:rPr>
              <a:t>12.</a:t>
            </a:r>
            <a:r>
              <a:rPr lang="en-US" altLang="zh-CN" sz="1100" spc="32" dirty="0">
                <a:latin typeface="Arial"/>
                <a:cs typeface="Arial"/>
              </a:rPr>
              <a:t> </a:t>
            </a:r>
            <a:r>
              <a:rPr lang="en-US" altLang="zh-CN" sz="1100" spc="-50" dirty="0">
                <a:latin typeface="Arial"/>
                <a:cs typeface="Arial"/>
              </a:rPr>
              <a:t>Answer</a:t>
            </a:r>
            <a:r>
              <a:rPr lang="en-US" altLang="zh-CN" sz="1100" spc="-32" dirty="0">
                <a:latin typeface="Arial"/>
                <a:cs typeface="Arial"/>
              </a:rPr>
              <a:t> </a:t>
            </a:r>
            <a:r>
              <a:rPr lang="en-US" altLang="zh-CN" sz="1100" spc="-14" dirty="0">
                <a:latin typeface="Arial"/>
                <a:cs typeface="Arial"/>
              </a:rPr>
              <a:t>twelfth</a:t>
            </a:r>
            <a:r>
              <a:rPr lang="en-US" altLang="zh-CN" sz="1100" spc="-32" dirty="0">
                <a:latin typeface="Arial"/>
                <a:cs typeface="Arial"/>
              </a:rPr>
              <a:t> </a:t>
            </a:r>
            <a:r>
              <a:rPr lang="en-US" altLang="zh-CN" sz="1100" spc="-55" dirty="0">
                <a:latin typeface="Arial"/>
                <a:cs typeface="Arial"/>
              </a:rPr>
              <a:t>question.</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1638" marR="473096">
              <a:lnSpc>
                <a:spcPct val="100299"/>
              </a:lnSpc>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9" dirty="0">
                <a:latin typeface="Arial"/>
                <a:cs typeface="Arial"/>
              </a:rPr>
              <a:t>By</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 dirty="0">
                <a:latin typeface="Arial"/>
                <a:cs typeface="Arial"/>
              </a:rPr>
              <a:t>Multiplication</a:t>
            </a:r>
            <a:r>
              <a:rPr lang="en-US" altLang="zh-CN" sz="1100" spc="-32" dirty="0">
                <a:latin typeface="Arial"/>
                <a:cs typeface="Arial"/>
              </a:rPr>
              <a:t> Principle, </a:t>
            </a:r>
            <a:r>
              <a:rPr lang="en-US" altLang="zh-CN" sz="1100" spc="-69" dirty="0">
                <a:latin typeface="Arial"/>
                <a:cs typeface="Arial"/>
              </a:rPr>
              <a:t>the</a:t>
            </a:r>
            <a:r>
              <a:rPr lang="en-US" altLang="zh-CN" sz="1100" spc="-32" dirty="0">
                <a:latin typeface="Arial"/>
                <a:cs typeface="Arial"/>
              </a:rPr>
              <a:t> total </a:t>
            </a:r>
            <a:r>
              <a:rPr lang="en-US" altLang="zh-CN" sz="1100" spc="-69"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23" dirty="0">
                <a:latin typeface="Arial"/>
                <a:cs typeface="Arial"/>
              </a:rPr>
              <a:t>w</a:t>
            </a:r>
            <a:r>
              <a:rPr lang="en-US" altLang="zh-CN" sz="1100" spc="-87" dirty="0">
                <a:latin typeface="Arial"/>
                <a:cs typeface="Arial"/>
              </a:rPr>
              <a:t>ays</a:t>
            </a:r>
            <a:r>
              <a:rPr lang="en-US" altLang="zh-CN" sz="1100" spc="-32" dirty="0">
                <a:latin typeface="Arial"/>
                <a:cs typeface="Arial"/>
              </a:rPr>
              <a:t> </a:t>
            </a:r>
            <a:r>
              <a:rPr lang="en-US" altLang="zh-CN" sz="1100" spc="-37" dirty="0">
                <a:latin typeface="Arial"/>
                <a:cs typeface="Arial"/>
              </a:rPr>
              <a:t>to</a:t>
            </a:r>
            <a:r>
              <a:rPr lang="en-US" altLang="zh-CN" sz="1100" spc="-32" dirty="0">
                <a:latin typeface="Arial"/>
                <a:cs typeface="Arial"/>
              </a:rPr>
              <a:t> </a:t>
            </a:r>
            <a:r>
              <a:rPr lang="en-US" altLang="zh-CN" sz="1100" spc="-78" dirty="0">
                <a:latin typeface="Arial"/>
                <a:cs typeface="Arial"/>
              </a:rPr>
              <a:t>answer</a:t>
            </a:r>
            <a:r>
              <a:rPr lang="en-US" altLang="zh-CN" sz="1100" spc="-32" dirty="0">
                <a:latin typeface="Arial"/>
                <a:cs typeface="Arial"/>
              </a:rPr>
              <a:t> is</a:t>
            </a:r>
            <a:r>
              <a:rPr lang="en-US" altLang="zh-CN" sz="1100" spc="-27" dirty="0">
                <a:latin typeface="Arial"/>
                <a:cs typeface="Arial"/>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187" dirty="0">
                <a:latin typeface="Arial"/>
                <a:cs typeface="Arial"/>
              </a:rPr>
              <a:t> </a:t>
            </a:r>
            <a:r>
              <a:rPr lang="en-US" altLang="zh-CN" sz="1100" spc="-398" dirty="0">
                <a:latin typeface="Lucida Sans Unicode"/>
                <a:cs typeface="Lucida Sans Unicode"/>
              </a:rPr>
              <a:t>·</a:t>
            </a:r>
            <a:r>
              <a:rPr lang="en-US" altLang="zh-CN" sz="1100" spc="-229" dirty="0">
                <a:latin typeface="Lucida Sans Unicode"/>
                <a:cs typeface="Lucida Sans Unicode"/>
              </a:rPr>
              <a:t> </a:t>
            </a:r>
            <a:r>
              <a:rPr lang="en-US" altLang="zh-CN" sz="1100" spc="-398" dirty="0">
                <a:latin typeface="Lucida Sans Unicode"/>
                <a:cs typeface="Lucida Sans Unicode"/>
              </a:rPr>
              <a:t>·</a:t>
            </a:r>
            <a:r>
              <a:rPr lang="en-US" altLang="zh-CN" sz="1100" spc="-229" dirty="0">
                <a:latin typeface="Lucida Sans Unicode"/>
                <a:cs typeface="Lucida Sans Unicode"/>
              </a:rPr>
              <a:t> </a:t>
            </a:r>
            <a:r>
              <a:rPr lang="en-US" altLang="zh-CN" sz="1100" spc="-398" dirty="0">
                <a:latin typeface="Lucida Sans Unicode"/>
                <a:cs typeface="Lucida Sans Unicode"/>
              </a:rPr>
              <a:t>·</a:t>
            </a:r>
            <a:r>
              <a:rPr lang="en-US" altLang="zh-CN" sz="1100" spc="-229" dirty="0">
                <a:latin typeface="Lucida Sans Unicode"/>
                <a:cs typeface="Lucida Sans Unicode"/>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2</a:t>
            </a:r>
            <a:r>
              <a:rPr lang="en-US" altLang="zh-CN" spc="-75" baseline="27777" dirty="0">
                <a:latin typeface="Arial"/>
                <a:cs typeface="Arial"/>
              </a:rPr>
              <a:t>1</a:t>
            </a:r>
            <a:r>
              <a:rPr lang="en-US" altLang="zh-CN" spc="-14" baseline="27777" dirty="0">
                <a:latin typeface="Arial"/>
                <a:cs typeface="Arial"/>
              </a:rPr>
              <a:t>2</a:t>
            </a:r>
            <a:r>
              <a:rPr lang="en-US" altLang="zh-CN" sz="1100" spc="-37" dirty="0">
                <a:latin typeface="Arial"/>
                <a:cs typeface="Arial"/>
              </a:rPr>
              <a:t>.</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18</a:t>
            </a:fld>
            <a:endParaRPr lang="zh-CN" altLang="en-US"/>
          </a:p>
        </p:txBody>
      </p:sp>
    </p:spTree>
    <p:extLst>
      <p:ext uri="{BB962C8B-B14F-4D97-AF65-F5344CB8AC3E}">
        <p14:creationId xmlns:p14="http://schemas.microsoft.com/office/powerpoint/2010/main" val="3772131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4007642" algn="just"/>
            <a:r>
              <a:rPr lang="en-US" altLang="zh-CN" sz="1100" b="1" spc="-60" dirty="0">
                <a:latin typeface="Arial"/>
                <a:cs typeface="Arial"/>
              </a:rPr>
              <a:t>Example</a:t>
            </a:r>
            <a:endParaRPr lang="en-US" altLang="zh-CN" sz="1100" dirty="0">
              <a:latin typeface="Arial"/>
              <a:cs typeface="Arial"/>
            </a:endParaRPr>
          </a:p>
          <a:p>
            <a:pPr marL="11638" marR="11638">
              <a:lnSpc>
                <a:spcPct val="100299"/>
              </a:lnSpc>
            </a:pPr>
            <a:r>
              <a:rPr lang="en-US" altLang="zh-CN" sz="1100" spc="50" dirty="0">
                <a:latin typeface="Arial"/>
                <a:cs typeface="Arial"/>
              </a:rPr>
              <a:t>A</a:t>
            </a:r>
            <a:r>
              <a:rPr lang="en-US" altLang="zh-CN" sz="1100" spc="-60" dirty="0">
                <a:latin typeface="Arial"/>
                <a:cs typeface="Arial"/>
              </a:rPr>
              <a:t> </a:t>
            </a:r>
            <a:r>
              <a:rPr lang="en-US" altLang="zh-CN" sz="1100" spc="-50" dirty="0" err="1">
                <a:latin typeface="Arial"/>
                <a:cs typeface="Arial"/>
              </a:rPr>
              <a:t>licence</a:t>
            </a:r>
            <a:r>
              <a:rPr lang="en-US" altLang="zh-CN" sz="1100" spc="-60" dirty="0">
                <a:latin typeface="Arial"/>
                <a:cs typeface="Arial"/>
              </a:rPr>
              <a:t> </a:t>
            </a:r>
            <a:r>
              <a:rPr lang="en-US" altLang="zh-CN" sz="1100" spc="-55" dirty="0">
                <a:latin typeface="Arial"/>
                <a:cs typeface="Arial"/>
              </a:rPr>
              <a:t>plate</a:t>
            </a:r>
            <a:r>
              <a:rPr lang="en-US" altLang="zh-CN" sz="1100" spc="-60" dirty="0">
                <a:latin typeface="Arial"/>
                <a:cs typeface="Arial"/>
              </a:rPr>
              <a:t> </a:t>
            </a:r>
            <a:r>
              <a:rPr lang="en-US" altLang="zh-CN" sz="1100" spc="-69" dirty="0">
                <a:latin typeface="Arial"/>
                <a:cs typeface="Arial"/>
              </a:rPr>
              <a:t>consists</a:t>
            </a:r>
            <a:r>
              <a:rPr lang="en-US" altLang="zh-CN" sz="1100" spc="-60" dirty="0">
                <a:latin typeface="Arial"/>
                <a:cs typeface="Arial"/>
              </a:rPr>
              <a:t> </a:t>
            </a:r>
            <a:r>
              <a:rPr lang="en-US" altLang="zh-CN" sz="1100" spc="-5" dirty="0">
                <a:latin typeface="Arial"/>
                <a:cs typeface="Arial"/>
              </a:rPr>
              <a:t>of</a:t>
            </a:r>
            <a:r>
              <a:rPr lang="en-US" altLang="zh-CN" sz="1100" spc="-60" dirty="0">
                <a:latin typeface="Arial"/>
                <a:cs typeface="Arial"/>
              </a:rPr>
              <a:t> </a:t>
            </a:r>
            <a:r>
              <a:rPr lang="en-US" altLang="zh-CN" sz="1100" spc="-128" dirty="0">
                <a:latin typeface="Arial"/>
                <a:cs typeface="Arial"/>
              </a:rPr>
              <a:t>a</a:t>
            </a:r>
            <a:r>
              <a:rPr lang="en-US" altLang="zh-CN" sz="1100" spc="-60" dirty="0">
                <a:latin typeface="Arial"/>
                <a:cs typeface="Arial"/>
              </a:rPr>
              <a:t> </a:t>
            </a:r>
            <a:r>
              <a:rPr lang="en-US" altLang="zh-CN" sz="1100" spc="-96" dirty="0">
                <a:latin typeface="Arial"/>
                <a:cs typeface="Arial"/>
              </a:rPr>
              <a:t>sequence</a:t>
            </a:r>
            <a:r>
              <a:rPr lang="en-US" altLang="zh-CN" sz="1100" spc="-60" dirty="0">
                <a:latin typeface="Arial"/>
                <a:cs typeface="Arial"/>
              </a:rPr>
              <a:t> </a:t>
            </a:r>
            <a:r>
              <a:rPr lang="en-US" altLang="zh-CN" sz="1100" spc="-5" dirty="0">
                <a:latin typeface="Arial"/>
                <a:cs typeface="Arial"/>
              </a:rPr>
              <a:t>of</a:t>
            </a:r>
            <a:r>
              <a:rPr lang="en-US" altLang="zh-CN" sz="1100" spc="-60" dirty="0">
                <a:latin typeface="Arial"/>
                <a:cs typeface="Arial"/>
              </a:rPr>
              <a:t> </a:t>
            </a:r>
            <a:r>
              <a:rPr lang="en-US" altLang="zh-CN" sz="1100" spc="-69" dirty="0">
                <a:latin typeface="Arial"/>
                <a:cs typeface="Arial"/>
              </a:rPr>
              <a:t>3</a:t>
            </a:r>
            <a:r>
              <a:rPr lang="en-US" altLang="zh-CN" sz="1100" spc="-60" dirty="0">
                <a:latin typeface="Arial"/>
                <a:cs typeface="Arial"/>
              </a:rPr>
              <a:t> </a:t>
            </a:r>
            <a:r>
              <a:rPr lang="en-US" altLang="zh-CN" sz="1100" spc="-50" dirty="0">
                <a:latin typeface="Arial"/>
                <a:cs typeface="Arial"/>
              </a:rPr>
              <a:t>letters</a:t>
            </a:r>
            <a:r>
              <a:rPr lang="en-US" altLang="zh-CN" sz="1100" spc="-60" dirty="0">
                <a:latin typeface="Arial"/>
                <a:cs typeface="Arial"/>
              </a:rPr>
              <a:t> </a:t>
            </a:r>
            <a:r>
              <a:rPr lang="en-US" altLang="zh-CN" sz="1100" spc="5" dirty="0">
                <a:latin typeface="Arial"/>
                <a:cs typeface="Arial"/>
              </a:rPr>
              <a:t>foll</a:t>
            </a:r>
            <a:r>
              <a:rPr lang="en-US" altLang="zh-CN" sz="1100" spc="-18" dirty="0">
                <a:latin typeface="Arial"/>
                <a:cs typeface="Arial"/>
              </a:rPr>
              <a:t>o</a:t>
            </a:r>
            <a:r>
              <a:rPr lang="en-US" altLang="zh-CN" sz="1100" spc="-69" dirty="0">
                <a:latin typeface="Arial"/>
                <a:cs typeface="Arial"/>
              </a:rPr>
              <a:t>wed</a:t>
            </a:r>
            <a:r>
              <a:rPr lang="en-US" altLang="zh-CN" sz="1100" spc="-60" dirty="0">
                <a:latin typeface="Arial"/>
                <a:cs typeface="Arial"/>
              </a:rPr>
              <a:t> </a:t>
            </a:r>
            <a:r>
              <a:rPr lang="en-US" altLang="zh-CN" sz="1100" spc="-37" dirty="0">
                <a:latin typeface="Arial"/>
                <a:cs typeface="Arial"/>
              </a:rPr>
              <a:t>by</a:t>
            </a:r>
            <a:r>
              <a:rPr lang="en-US" altLang="zh-CN" sz="1100" spc="-60" dirty="0">
                <a:latin typeface="Arial"/>
                <a:cs typeface="Arial"/>
              </a:rPr>
              <a:t> </a:t>
            </a:r>
            <a:r>
              <a:rPr lang="en-US" altLang="zh-CN" sz="1100" spc="-69" dirty="0">
                <a:latin typeface="Arial"/>
                <a:cs typeface="Arial"/>
              </a:rPr>
              <a:t>3</a:t>
            </a:r>
            <a:r>
              <a:rPr lang="en-US" altLang="zh-CN" sz="1100" spc="-60" dirty="0">
                <a:latin typeface="Arial"/>
                <a:cs typeface="Arial"/>
              </a:rPr>
              <a:t> </a:t>
            </a:r>
            <a:r>
              <a:rPr lang="en-US" altLang="zh-CN" sz="1100" spc="-27" dirty="0">
                <a:latin typeface="Arial"/>
                <a:cs typeface="Arial"/>
              </a:rPr>
              <a:t>digits.</a:t>
            </a:r>
            <a:r>
              <a:rPr lang="en-US" altLang="zh-CN" sz="1100" spc="23" dirty="0">
                <a:latin typeface="Arial"/>
                <a:cs typeface="Arial"/>
              </a:rPr>
              <a:t> </a:t>
            </a:r>
            <a:r>
              <a:rPr lang="en-US" altLang="zh-CN" sz="1100" spc="-41" dirty="0">
                <a:latin typeface="Arial"/>
                <a:cs typeface="Arial"/>
              </a:rPr>
              <a:t>H</a:t>
            </a:r>
            <a:r>
              <a:rPr lang="en-US" altLang="zh-CN" sz="1100" spc="-60" dirty="0">
                <a:latin typeface="Arial"/>
                <a:cs typeface="Arial"/>
              </a:rPr>
              <a:t>o</a:t>
            </a:r>
            <a:r>
              <a:rPr lang="en-US" altLang="zh-CN" sz="1100" spc="-9" dirty="0">
                <a:latin typeface="Arial"/>
                <a:cs typeface="Arial"/>
              </a:rPr>
              <a:t>w</a:t>
            </a:r>
            <a:r>
              <a:rPr lang="en-US" altLang="zh-CN" sz="1100" spc="-60" dirty="0">
                <a:latin typeface="Arial"/>
                <a:cs typeface="Arial"/>
              </a:rPr>
              <a:t> </a:t>
            </a:r>
            <a:r>
              <a:rPr lang="en-US" altLang="zh-CN" sz="1100" spc="-92" dirty="0">
                <a:latin typeface="Arial"/>
                <a:cs typeface="Arial"/>
              </a:rPr>
              <a:t>man</a:t>
            </a:r>
            <a:r>
              <a:rPr lang="en-US" altLang="zh-CN" sz="1100" spc="-9" dirty="0">
                <a:latin typeface="Arial"/>
                <a:cs typeface="Arial"/>
              </a:rPr>
              <a:t>y</a:t>
            </a:r>
            <a:r>
              <a:rPr lang="en-US" altLang="zh-CN" sz="1100" spc="-5" dirty="0">
                <a:latin typeface="Arial"/>
                <a:cs typeface="Arial"/>
              </a:rPr>
              <a:t> </a:t>
            </a:r>
            <a:r>
              <a:rPr lang="en-US" altLang="zh-CN" sz="1100" spc="-50" dirty="0" err="1">
                <a:latin typeface="Arial"/>
                <a:cs typeface="Arial"/>
              </a:rPr>
              <a:t>licence</a:t>
            </a:r>
            <a:r>
              <a:rPr lang="en-US" altLang="zh-CN" sz="1100" spc="-32" dirty="0">
                <a:latin typeface="Arial"/>
                <a:cs typeface="Arial"/>
              </a:rPr>
              <a:t> </a:t>
            </a:r>
            <a:r>
              <a:rPr lang="en-US" altLang="zh-CN" sz="1100" spc="-64" dirty="0">
                <a:latin typeface="Arial"/>
                <a:cs typeface="Arial"/>
              </a:rPr>
              <a:t>plates</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69" dirty="0">
                <a:latin typeface="Arial"/>
                <a:cs typeface="Arial"/>
              </a:rPr>
              <a:t>possible?</a:t>
            </a:r>
            <a:endParaRPr lang="en-US" altLang="zh-CN" sz="1100" dirty="0">
              <a:latin typeface="Arial"/>
              <a:cs typeface="Arial"/>
            </a:endParaRPr>
          </a:p>
          <a:p>
            <a:pPr>
              <a:lnSpc>
                <a:spcPts val="1283"/>
              </a:lnSpc>
              <a:spcBef>
                <a:spcPts val="45"/>
              </a:spcBef>
            </a:pPr>
            <a:endParaRPr lang="en-US" altLang="zh-CN" sz="1300" dirty="0"/>
          </a:p>
          <a:p>
            <a:pPr marL="11638" marR="2794351" algn="just"/>
            <a:r>
              <a:rPr lang="en-US" altLang="zh-CN" sz="1100" spc="-60" dirty="0">
                <a:latin typeface="Arial"/>
                <a:cs typeface="Arial"/>
              </a:rPr>
              <a:t>Sequential</a:t>
            </a:r>
            <a:r>
              <a:rPr lang="en-US" altLang="zh-CN" sz="1100" spc="-32" dirty="0">
                <a:latin typeface="Arial"/>
                <a:cs typeface="Arial"/>
              </a:rPr>
              <a:t> </a:t>
            </a:r>
            <a:r>
              <a:rPr lang="en-US" altLang="zh-CN" sz="1100" spc="-46" dirty="0">
                <a:latin typeface="Arial"/>
                <a:cs typeface="Arial"/>
              </a:rPr>
              <a:t>counting</a:t>
            </a:r>
            <a:r>
              <a:rPr lang="en-US" altLang="zh-CN" sz="1100" spc="-32" dirty="0">
                <a:latin typeface="Arial"/>
                <a:cs typeface="Arial"/>
              </a:rPr>
              <a:t> </a:t>
            </a:r>
            <a:r>
              <a:rPr lang="en-US" altLang="zh-CN" sz="1100" spc="-60" dirty="0">
                <a:latin typeface="Arial"/>
                <a:cs typeface="Arial"/>
              </a:rPr>
              <a:t>procedure:</a:t>
            </a:r>
            <a:endParaRPr lang="en-US" altLang="zh-CN" sz="1100" dirty="0">
              <a:latin typeface="Arial"/>
              <a:cs typeface="Arial"/>
            </a:endParaRPr>
          </a:p>
          <a:p>
            <a:pPr marL="158863" marR="2437638"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37" dirty="0">
                <a:latin typeface="Arial"/>
                <a:cs typeface="Arial"/>
              </a:rPr>
              <a:t>lette</a:t>
            </a:r>
            <a:r>
              <a:rPr lang="en-US" altLang="zh-CN" sz="1100" spc="-96" dirty="0">
                <a:latin typeface="Arial"/>
                <a:cs typeface="Arial"/>
              </a:rPr>
              <a:t>r</a:t>
            </a:r>
            <a:r>
              <a:rPr lang="en-US" altLang="zh-CN" sz="1100" spc="-37" dirty="0">
                <a:latin typeface="Arial"/>
                <a:cs typeface="Arial"/>
              </a:rPr>
              <a:t>.</a:t>
            </a:r>
            <a:r>
              <a:rPr lang="en-US" altLang="zh-CN" sz="1100" spc="32" dirty="0">
                <a:latin typeface="Arial"/>
                <a:cs typeface="Arial"/>
              </a:rPr>
              <a:t> </a:t>
            </a:r>
            <a:r>
              <a:rPr lang="en-US" altLang="zh-CN" sz="1100" spc="-50" dirty="0">
                <a:latin typeface="Arial"/>
                <a:cs typeface="Arial"/>
              </a:rPr>
              <a:t>(26</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marR="2267719"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second</a:t>
            </a:r>
            <a:r>
              <a:rPr lang="en-US" altLang="zh-CN" sz="1100" spc="-32" dirty="0">
                <a:latin typeface="Arial"/>
                <a:cs typeface="Arial"/>
              </a:rPr>
              <a:t> </a:t>
            </a:r>
            <a:r>
              <a:rPr lang="en-US" altLang="zh-CN" sz="1100" spc="-37" dirty="0">
                <a:latin typeface="Arial"/>
                <a:cs typeface="Arial"/>
              </a:rPr>
              <a:t>lette</a:t>
            </a:r>
            <a:r>
              <a:rPr lang="en-US" altLang="zh-CN" sz="1100" spc="-96" dirty="0">
                <a:latin typeface="Arial"/>
                <a:cs typeface="Arial"/>
              </a:rPr>
              <a:t>r</a:t>
            </a:r>
            <a:r>
              <a:rPr lang="en-US" altLang="zh-CN" sz="1100" spc="-37" dirty="0">
                <a:latin typeface="Arial"/>
                <a:cs typeface="Arial"/>
              </a:rPr>
              <a:t>.</a:t>
            </a:r>
            <a:r>
              <a:rPr lang="en-US" altLang="zh-CN" sz="1100" spc="32" dirty="0">
                <a:latin typeface="Arial"/>
                <a:cs typeface="Arial"/>
              </a:rPr>
              <a:t> </a:t>
            </a:r>
            <a:r>
              <a:rPr lang="en-US" altLang="zh-CN" sz="1100" spc="-50" dirty="0">
                <a:latin typeface="Arial"/>
                <a:cs typeface="Arial"/>
              </a:rPr>
              <a:t>(26</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marR="2391085"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third</a:t>
            </a:r>
            <a:r>
              <a:rPr lang="en-US" altLang="zh-CN" sz="1100" spc="-32" dirty="0">
                <a:latin typeface="Arial"/>
                <a:cs typeface="Arial"/>
              </a:rPr>
              <a:t> </a:t>
            </a:r>
            <a:r>
              <a:rPr lang="en-US" altLang="zh-CN" sz="1100" spc="-37" dirty="0">
                <a:latin typeface="Arial"/>
                <a:cs typeface="Arial"/>
              </a:rPr>
              <a:t>lette</a:t>
            </a:r>
            <a:r>
              <a:rPr lang="en-US" altLang="zh-CN" sz="1100" spc="-96" dirty="0">
                <a:latin typeface="Arial"/>
                <a:cs typeface="Arial"/>
              </a:rPr>
              <a:t>r</a:t>
            </a:r>
            <a:r>
              <a:rPr lang="en-US" altLang="zh-CN" sz="1100" spc="-37" dirty="0">
                <a:latin typeface="Arial"/>
                <a:cs typeface="Arial"/>
              </a:rPr>
              <a:t>.</a:t>
            </a:r>
            <a:r>
              <a:rPr lang="en-US" altLang="zh-CN" sz="1100" spc="32" dirty="0">
                <a:latin typeface="Arial"/>
                <a:cs typeface="Arial"/>
              </a:rPr>
              <a:t> </a:t>
            </a:r>
            <a:r>
              <a:rPr lang="en-US" altLang="zh-CN" sz="1100" spc="-50" dirty="0">
                <a:latin typeface="Arial"/>
                <a:cs typeface="Arial"/>
              </a:rPr>
              <a:t>(26</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marR="2460332"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9" dirty="0">
                <a:latin typeface="Arial"/>
                <a:cs typeface="Arial"/>
              </a:rPr>
              <a:t>digit.</a:t>
            </a:r>
            <a:r>
              <a:rPr lang="en-US" altLang="zh-CN" sz="1100" spc="32" dirty="0">
                <a:latin typeface="Arial"/>
                <a:cs typeface="Arial"/>
              </a:rPr>
              <a:t> </a:t>
            </a:r>
            <a:r>
              <a:rPr lang="en-US" altLang="zh-CN" sz="1100" spc="-50" dirty="0">
                <a:latin typeface="Arial"/>
                <a:cs typeface="Arial"/>
              </a:rPr>
              <a:t>(10</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marR="2290995"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second</a:t>
            </a:r>
            <a:r>
              <a:rPr lang="en-US" altLang="zh-CN" sz="1100" spc="-32" dirty="0">
                <a:latin typeface="Arial"/>
                <a:cs typeface="Arial"/>
              </a:rPr>
              <a:t> </a:t>
            </a:r>
            <a:r>
              <a:rPr lang="en-US" altLang="zh-CN" sz="1100" spc="-9" dirty="0">
                <a:latin typeface="Arial"/>
                <a:cs typeface="Arial"/>
              </a:rPr>
              <a:t>digit.</a:t>
            </a:r>
            <a:r>
              <a:rPr lang="en-US" altLang="zh-CN" sz="1100" spc="32" dirty="0">
                <a:latin typeface="Arial"/>
                <a:cs typeface="Arial"/>
              </a:rPr>
              <a:t> </a:t>
            </a:r>
            <a:r>
              <a:rPr lang="en-US" altLang="zh-CN" sz="1100" spc="-50" dirty="0">
                <a:latin typeface="Arial"/>
                <a:cs typeface="Arial"/>
              </a:rPr>
              <a:t>(10</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marR="2414361"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third</a:t>
            </a:r>
            <a:r>
              <a:rPr lang="en-US" altLang="zh-CN" sz="1100" spc="-32" dirty="0">
                <a:latin typeface="Arial"/>
                <a:cs typeface="Arial"/>
              </a:rPr>
              <a:t> </a:t>
            </a:r>
            <a:r>
              <a:rPr lang="en-US" altLang="zh-CN" sz="1100" spc="-9" dirty="0">
                <a:latin typeface="Arial"/>
                <a:cs typeface="Arial"/>
              </a:rPr>
              <a:t>digit.</a:t>
            </a:r>
            <a:r>
              <a:rPr lang="en-US" altLang="zh-CN" sz="1100" spc="32" dirty="0">
                <a:latin typeface="Arial"/>
                <a:cs typeface="Arial"/>
              </a:rPr>
              <a:t> </a:t>
            </a:r>
            <a:r>
              <a:rPr lang="en-US" altLang="zh-CN" sz="1100" spc="-50" dirty="0">
                <a:latin typeface="Arial"/>
                <a:cs typeface="Arial"/>
              </a:rPr>
              <a:t>(10</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1638" marR="2353842" algn="just">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69" dirty="0">
                <a:latin typeface="Arial"/>
                <a:cs typeface="Arial"/>
              </a:rPr>
              <a:t>26</a:t>
            </a:r>
            <a:r>
              <a:rPr lang="en-US" altLang="zh-CN" spc="-75" baseline="27777" dirty="0">
                <a:latin typeface="Arial"/>
                <a:cs typeface="Arial"/>
              </a:rPr>
              <a:t>3</a:t>
            </a:r>
            <a:r>
              <a:rPr lang="en-US" altLang="zh-CN" spc="-48" baseline="27777"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10</a:t>
            </a:r>
            <a:r>
              <a:rPr lang="en-US" altLang="zh-CN" spc="-75" baseline="27777" dirty="0">
                <a:latin typeface="Arial"/>
                <a:cs typeface="Arial"/>
              </a:rPr>
              <a:t>3</a:t>
            </a:r>
            <a:r>
              <a:rPr lang="en-US" altLang="zh-CN" spc="89" baseline="27777"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17</a:t>
            </a:r>
            <a:r>
              <a:rPr lang="en-US" altLang="zh-CN" sz="1100" i="1" spc="-5" dirty="0">
                <a:latin typeface="Arial"/>
                <a:cs typeface="Arial"/>
              </a:rPr>
              <a:t>,</a:t>
            </a:r>
            <a:r>
              <a:rPr lang="en-US" altLang="zh-CN" sz="1100" i="1" spc="-187" dirty="0">
                <a:latin typeface="Arial"/>
                <a:cs typeface="Arial"/>
              </a:rPr>
              <a:t> </a:t>
            </a:r>
            <a:r>
              <a:rPr lang="en-US" altLang="zh-CN" sz="1100" spc="-69" dirty="0">
                <a:latin typeface="Arial"/>
                <a:cs typeface="Arial"/>
              </a:rPr>
              <a:t>576</a:t>
            </a:r>
            <a:r>
              <a:rPr lang="en-US" altLang="zh-CN" sz="1100" i="1" spc="-5" dirty="0">
                <a:latin typeface="Arial"/>
                <a:cs typeface="Arial"/>
              </a:rPr>
              <a:t>,</a:t>
            </a:r>
            <a:r>
              <a:rPr lang="en-US" altLang="zh-CN" sz="1100" i="1" spc="-187" dirty="0">
                <a:latin typeface="Arial"/>
                <a:cs typeface="Arial"/>
              </a:rPr>
              <a:t> </a:t>
            </a:r>
            <a:r>
              <a:rPr lang="en-US" altLang="zh-CN" sz="1100" spc="-69" dirty="0">
                <a:latin typeface="Arial"/>
                <a:cs typeface="Arial"/>
              </a:rPr>
              <a:t>000</a:t>
            </a:r>
            <a:r>
              <a:rPr lang="en-US" altLang="zh-CN" sz="1100" spc="-32" dirty="0">
                <a:latin typeface="Arial"/>
                <a:cs typeface="Arial"/>
              </a:rPr>
              <a:t> possibilities</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19</a:t>
            </a:fld>
            <a:endParaRPr lang="zh-CN" altLang="en-US"/>
          </a:p>
        </p:txBody>
      </p:sp>
    </p:spTree>
    <p:extLst>
      <p:ext uri="{BB962C8B-B14F-4D97-AF65-F5344CB8AC3E}">
        <p14:creationId xmlns:p14="http://schemas.microsoft.com/office/powerpoint/2010/main" val="182949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4007642" algn="just"/>
            <a:r>
              <a:rPr lang="en-US" altLang="zh-CN" sz="1100" b="1" spc="-60" dirty="0">
                <a:latin typeface="Arial"/>
                <a:cs typeface="Arial"/>
              </a:rPr>
              <a:t>Example</a:t>
            </a:r>
            <a:endParaRPr lang="en-US" altLang="zh-CN" sz="1100" dirty="0">
              <a:latin typeface="Arial"/>
              <a:cs typeface="Arial"/>
            </a:endParaRPr>
          </a:p>
          <a:p>
            <a:pPr marL="11638" marR="2324746" algn="just">
              <a:spcBef>
                <a:spcPts val="5"/>
              </a:spcBef>
              <a:buFont typeface="Arial"/>
              <a:buAutoNum type="alphaLcParenBoth"/>
              <a:tabLst>
                <a:tab pos="200760" algn="l"/>
              </a:tabLst>
            </a:pPr>
            <a:r>
              <a:rPr lang="en-US" altLang="zh-CN" sz="1100" spc="-41" dirty="0">
                <a:latin typeface="Arial"/>
                <a:cs typeface="Arial"/>
              </a:rPr>
              <a:t>H</a:t>
            </a:r>
            <a:r>
              <a:rPr lang="en-US" altLang="zh-CN" sz="1100" spc="-60" dirty="0">
                <a:latin typeface="Arial"/>
                <a:cs typeface="Arial"/>
              </a:rPr>
              <a:t>o</a:t>
            </a:r>
            <a:r>
              <a:rPr lang="en-US" altLang="zh-CN" sz="1100" spc="-9" dirty="0">
                <a:latin typeface="Arial"/>
                <a:cs typeface="Arial"/>
              </a:rPr>
              <a:t>w</a:t>
            </a:r>
            <a:r>
              <a:rPr lang="en-US" altLang="zh-CN" sz="1100" spc="-32" dirty="0">
                <a:latin typeface="Arial"/>
                <a:cs typeface="Arial"/>
              </a:rPr>
              <a:t> </a:t>
            </a:r>
            <a:r>
              <a:rPr lang="en-US" altLang="zh-CN" sz="1100" spc="-92" dirty="0">
                <a:latin typeface="Arial"/>
                <a:cs typeface="Arial"/>
              </a:rPr>
              <a:t>man</a:t>
            </a:r>
            <a:r>
              <a:rPr lang="en-US" altLang="zh-CN" sz="1100" spc="-9" dirty="0">
                <a:latin typeface="Arial"/>
                <a:cs typeface="Arial"/>
              </a:rPr>
              <a:t>y</a:t>
            </a:r>
            <a:r>
              <a:rPr lang="en-US" altLang="zh-CN" sz="1100" spc="-32" dirty="0">
                <a:latin typeface="Arial"/>
                <a:cs typeface="Arial"/>
              </a:rPr>
              <a:t> </a:t>
            </a:r>
            <a:r>
              <a:rPr lang="en-US" altLang="zh-CN" sz="1100" spc="-69" dirty="0">
                <a:latin typeface="Arial"/>
                <a:cs typeface="Arial"/>
              </a:rPr>
              <a:t>7</a:t>
            </a:r>
            <a:r>
              <a:rPr lang="en-US" altLang="zh-CN" sz="1100" spc="-32" dirty="0">
                <a:latin typeface="Arial"/>
                <a:cs typeface="Arial"/>
              </a:rPr>
              <a:t> </a:t>
            </a:r>
            <a:r>
              <a:rPr lang="en-US" altLang="zh-CN" sz="1100" spc="-37" dirty="0">
                <a:latin typeface="Arial"/>
                <a:cs typeface="Arial"/>
              </a:rPr>
              <a:t>letter</a:t>
            </a:r>
            <a:r>
              <a:rPr lang="en-US" altLang="zh-CN" sz="1100" spc="-32" dirty="0">
                <a:latin typeface="Arial"/>
                <a:cs typeface="Arial"/>
              </a:rPr>
              <a:t> </a:t>
            </a:r>
            <a:r>
              <a:rPr lang="en-US" altLang="zh-CN" sz="1100" spc="-50" dirty="0">
                <a:latin typeface="Arial"/>
                <a:cs typeface="Arial"/>
              </a:rPr>
              <a:t>strings</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78" dirty="0">
                <a:latin typeface="Arial"/>
                <a:cs typeface="Arial"/>
              </a:rPr>
              <a:t>there?</a:t>
            </a:r>
            <a:endParaRPr lang="en-US" altLang="zh-CN" sz="1100" dirty="0">
              <a:latin typeface="Arial"/>
              <a:cs typeface="Arial"/>
            </a:endParaRPr>
          </a:p>
          <a:p>
            <a:pPr>
              <a:lnSpc>
                <a:spcPts val="1283"/>
              </a:lnSpc>
              <a:spcBef>
                <a:spcPts val="45"/>
              </a:spcBef>
              <a:buFont typeface="Arial"/>
              <a:buAutoNum type="alphaLcParenBoth"/>
            </a:pPr>
            <a:endParaRPr lang="en-US" altLang="zh-CN" sz="1300" dirty="0"/>
          </a:p>
          <a:p>
            <a:pPr marL="11638" marR="4342242" algn="just"/>
            <a:r>
              <a:rPr lang="en-US" altLang="zh-CN" sz="1100" spc="-69" dirty="0">
                <a:latin typeface="Arial"/>
                <a:cs typeface="Arial"/>
              </a:rPr>
              <a:t>26</a:t>
            </a:r>
            <a:r>
              <a:rPr lang="en-US" altLang="zh-CN" spc="-75" baseline="27777" dirty="0">
                <a:latin typeface="Arial"/>
                <a:cs typeface="Arial"/>
              </a:rPr>
              <a:t>7</a:t>
            </a:r>
            <a:endParaRPr lang="en-US" altLang="zh-CN" baseline="27777" dirty="0">
              <a:latin typeface="Arial"/>
              <a:cs typeface="Arial"/>
            </a:endParaRPr>
          </a:p>
          <a:p>
            <a:pPr>
              <a:lnSpc>
                <a:spcPts val="1283"/>
              </a:lnSpc>
              <a:spcBef>
                <a:spcPts val="40"/>
              </a:spcBef>
            </a:pPr>
            <a:endParaRPr lang="en-US" altLang="zh-CN" sz="1300" dirty="0"/>
          </a:p>
          <a:p>
            <a:pPr marL="11638" marR="11638">
              <a:lnSpc>
                <a:spcPct val="100299"/>
              </a:lnSpc>
              <a:buFont typeface="Arial"/>
              <a:buAutoNum type="alphaLcParenBoth" startAt="2"/>
              <a:tabLst>
                <a:tab pos="210071" algn="l"/>
              </a:tabLst>
            </a:pPr>
            <a:r>
              <a:rPr lang="en-US" altLang="zh-CN" sz="1100" spc="-41" dirty="0">
                <a:latin typeface="Arial"/>
                <a:cs typeface="Arial"/>
              </a:rPr>
              <a:t>H</a:t>
            </a:r>
            <a:r>
              <a:rPr lang="en-US" altLang="zh-CN" sz="1100" spc="-60" dirty="0">
                <a:latin typeface="Arial"/>
                <a:cs typeface="Arial"/>
              </a:rPr>
              <a:t>o</a:t>
            </a:r>
            <a:r>
              <a:rPr lang="en-US" altLang="zh-CN" sz="1100" spc="-9" dirty="0">
                <a:latin typeface="Arial"/>
                <a:cs typeface="Arial"/>
              </a:rPr>
              <a:t>w</a:t>
            </a:r>
            <a:r>
              <a:rPr lang="en-US" altLang="zh-CN" sz="1100" spc="-18" dirty="0">
                <a:latin typeface="Arial"/>
                <a:cs typeface="Arial"/>
              </a:rPr>
              <a:t> </a:t>
            </a:r>
            <a:r>
              <a:rPr lang="en-US" altLang="zh-CN" sz="1100" spc="-92" dirty="0">
                <a:latin typeface="Arial"/>
                <a:cs typeface="Arial"/>
              </a:rPr>
              <a:t>man</a:t>
            </a:r>
            <a:r>
              <a:rPr lang="en-US" altLang="zh-CN" sz="1100" spc="-9" dirty="0">
                <a:latin typeface="Arial"/>
                <a:cs typeface="Arial"/>
              </a:rPr>
              <a:t>y</a:t>
            </a:r>
            <a:r>
              <a:rPr lang="en-US" altLang="zh-CN" sz="1100" spc="-18" dirty="0">
                <a:latin typeface="Arial"/>
                <a:cs typeface="Arial"/>
              </a:rPr>
              <a:t> </a:t>
            </a:r>
            <a:r>
              <a:rPr lang="en-US" altLang="zh-CN" sz="1100" spc="-69" dirty="0">
                <a:latin typeface="Arial"/>
                <a:cs typeface="Arial"/>
              </a:rPr>
              <a:t>7</a:t>
            </a:r>
            <a:r>
              <a:rPr lang="en-US" altLang="zh-CN" sz="1100" spc="-18" dirty="0">
                <a:latin typeface="Arial"/>
                <a:cs typeface="Arial"/>
              </a:rPr>
              <a:t> </a:t>
            </a:r>
            <a:r>
              <a:rPr lang="en-US" altLang="zh-CN" sz="1100" spc="-37" dirty="0">
                <a:latin typeface="Arial"/>
                <a:cs typeface="Arial"/>
              </a:rPr>
              <a:t>letter</a:t>
            </a:r>
            <a:r>
              <a:rPr lang="en-US" altLang="zh-CN" sz="1100" spc="-18" dirty="0">
                <a:latin typeface="Arial"/>
                <a:cs typeface="Arial"/>
              </a:rPr>
              <a:t> </a:t>
            </a:r>
            <a:r>
              <a:rPr lang="en-US" altLang="zh-CN" sz="1100" spc="-55" dirty="0">
                <a:latin typeface="Arial"/>
                <a:cs typeface="Arial"/>
              </a:rPr>
              <a:t>palindromes</a:t>
            </a:r>
            <a:r>
              <a:rPr lang="en-US" altLang="zh-CN" sz="1100" spc="-18" dirty="0">
                <a:latin typeface="Arial"/>
                <a:cs typeface="Arial"/>
              </a:rPr>
              <a:t> </a:t>
            </a:r>
            <a:r>
              <a:rPr lang="en-US" altLang="zh-CN" sz="1100" spc="-87" dirty="0">
                <a:latin typeface="Arial"/>
                <a:cs typeface="Arial"/>
              </a:rPr>
              <a:t>are</a:t>
            </a:r>
            <a:r>
              <a:rPr lang="en-US" altLang="zh-CN" sz="1100" spc="-18" dirty="0">
                <a:latin typeface="Arial"/>
                <a:cs typeface="Arial"/>
              </a:rPr>
              <a:t> </a:t>
            </a:r>
            <a:r>
              <a:rPr lang="en-US" altLang="zh-CN" sz="1100" spc="-78" dirty="0">
                <a:latin typeface="Arial"/>
                <a:cs typeface="Arial"/>
              </a:rPr>
              <a:t>there?</a:t>
            </a:r>
            <a:r>
              <a:rPr lang="en-US" altLang="zh-CN" sz="1100" spc="73" dirty="0">
                <a:latin typeface="Arial"/>
                <a:cs typeface="Arial"/>
              </a:rPr>
              <a:t> </a:t>
            </a:r>
            <a:r>
              <a:rPr lang="en-US" altLang="zh-CN" sz="1100" spc="50" dirty="0">
                <a:latin typeface="Arial"/>
                <a:cs typeface="Arial"/>
              </a:rPr>
              <a:t>A</a:t>
            </a:r>
            <a:r>
              <a:rPr lang="en-US" altLang="zh-CN" sz="1100" spc="-18" dirty="0">
                <a:latin typeface="Arial"/>
                <a:cs typeface="Arial"/>
              </a:rPr>
              <a:t> </a:t>
            </a:r>
            <a:r>
              <a:rPr lang="en-US" altLang="zh-CN" sz="1100" spc="-50" dirty="0">
                <a:latin typeface="Arial"/>
                <a:cs typeface="Arial"/>
              </a:rPr>
              <a:t>palindrome</a:t>
            </a:r>
            <a:r>
              <a:rPr lang="en-US" altLang="zh-CN" sz="1100" spc="-18" dirty="0">
                <a:latin typeface="Arial"/>
                <a:cs typeface="Arial"/>
              </a:rPr>
              <a:t> </a:t>
            </a:r>
            <a:r>
              <a:rPr lang="en-US" altLang="zh-CN" sz="1100" spc="-32" dirty="0">
                <a:latin typeface="Arial"/>
                <a:cs typeface="Arial"/>
              </a:rPr>
              <a:t>is</a:t>
            </a:r>
            <a:r>
              <a:rPr lang="en-US" altLang="zh-CN" sz="1100" spc="-18" dirty="0">
                <a:latin typeface="Arial"/>
                <a:cs typeface="Arial"/>
              </a:rPr>
              <a:t> </a:t>
            </a:r>
            <a:r>
              <a:rPr lang="en-US" altLang="zh-CN" sz="1100" spc="-128" dirty="0">
                <a:latin typeface="Arial"/>
                <a:cs typeface="Arial"/>
              </a:rPr>
              <a:t>a</a:t>
            </a:r>
            <a:r>
              <a:rPr lang="en-US" altLang="zh-CN" sz="1100" spc="-18" dirty="0">
                <a:latin typeface="Arial"/>
                <a:cs typeface="Arial"/>
              </a:rPr>
              <a:t> </a:t>
            </a:r>
            <a:r>
              <a:rPr lang="en-US" altLang="zh-CN" sz="1100" spc="-37" dirty="0">
                <a:latin typeface="Arial"/>
                <a:cs typeface="Arial"/>
              </a:rPr>
              <a:t>string</a:t>
            </a:r>
            <a:r>
              <a:rPr lang="en-US" altLang="zh-CN" sz="1100" spc="-18" dirty="0">
                <a:latin typeface="Arial"/>
                <a:cs typeface="Arial"/>
              </a:rPr>
              <a:t> </a:t>
            </a:r>
            <a:r>
              <a:rPr lang="en-US" altLang="zh-CN" sz="1100" spc="-50" dirty="0">
                <a:latin typeface="Arial"/>
                <a:cs typeface="Arial"/>
              </a:rPr>
              <a:t>that</a:t>
            </a:r>
            <a:r>
              <a:rPr lang="en-US" altLang="zh-CN" sz="1100" spc="-18" dirty="0">
                <a:latin typeface="Arial"/>
                <a:cs typeface="Arial"/>
              </a:rPr>
              <a:t> </a:t>
            </a:r>
            <a:r>
              <a:rPr lang="en-US" altLang="zh-CN" sz="1100" spc="-92" dirty="0">
                <a:latin typeface="Arial"/>
                <a:cs typeface="Arial"/>
              </a:rPr>
              <a:t>reads</a:t>
            </a:r>
            <a:r>
              <a:rPr lang="en-US" altLang="zh-CN" sz="1100" spc="-50"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15" dirty="0">
                <a:latin typeface="Arial"/>
                <a:cs typeface="Arial"/>
              </a:rPr>
              <a:t>same</a:t>
            </a:r>
            <a:r>
              <a:rPr lang="en-US" altLang="zh-CN" sz="1100" spc="-32" dirty="0">
                <a:latin typeface="Arial"/>
                <a:cs typeface="Arial"/>
              </a:rPr>
              <a:t> </a:t>
            </a:r>
            <a:r>
              <a:rPr lang="en-US" altLang="zh-CN" sz="1100" spc="-5" dirty="0">
                <a:latin typeface="Arial"/>
                <a:cs typeface="Arial"/>
              </a:rPr>
              <a:t>for</a:t>
            </a:r>
            <a:r>
              <a:rPr lang="en-US" altLang="zh-CN" sz="1100" spc="-23" dirty="0">
                <a:latin typeface="Arial"/>
                <a:cs typeface="Arial"/>
              </a:rPr>
              <a:t>w</a:t>
            </a:r>
            <a:r>
              <a:rPr lang="en-US" altLang="zh-CN" sz="1100" spc="-64" dirty="0">
                <a:latin typeface="Arial"/>
                <a:cs typeface="Arial"/>
              </a:rPr>
              <a:t>ard</a:t>
            </a:r>
            <a:r>
              <a:rPr lang="en-US" altLang="zh-CN" sz="1100" spc="-32" dirty="0">
                <a:latin typeface="Arial"/>
                <a:cs typeface="Arial"/>
              </a:rPr>
              <a:t> </a:t>
            </a:r>
            <a:r>
              <a:rPr lang="en-US" altLang="zh-CN" sz="1100" spc="-87" dirty="0">
                <a:latin typeface="Arial"/>
                <a:cs typeface="Arial"/>
              </a:rPr>
              <a:t>and</a:t>
            </a:r>
            <a:r>
              <a:rPr lang="en-US" altLang="zh-CN" sz="1100" spc="-32" dirty="0">
                <a:latin typeface="Arial"/>
                <a:cs typeface="Arial"/>
              </a:rPr>
              <a:t> </a:t>
            </a:r>
            <a:r>
              <a:rPr lang="en-US" altLang="zh-CN" sz="1100" spc="-55" dirty="0">
                <a:latin typeface="Arial"/>
                <a:cs typeface="Arial"/>
              </a:rPr>
              <a:t>back</a:t>
            </a:r>
            <a:r>
              <a:rPr lang="en-US" altLang="zh-CN" sz="1100" spc="-87" dirty="0">
                <a:latin typeface="Arial"/>
                <a:cs typeface="Arial"/>
              </a:rPr>
              <a:t>w</a:t>
            </a:r>
            <a:r>
              <a:rPr lang="en-US" altLang="zh-CN" sz="1100" spc="-60" dirty="0">
                <a:latin typeface="Arial"/>
                <a:cs typeface="Arial"/>
              </a:rPr>
              <a:t>ard.</a:t>
            </a:r>
            <a:endParaRPr lang="en-US" altLang="zh-CN" sz="1100" dirty="0">
              <a:latin typeface="Arial"/>
              <a:cs typeface="Arial"/>
            </a:endParaRPr>
          </a:p>
          <a:p>
            <a:pPr marL="11638" marR="2794351" algn="just"/>
            <a:r>
              <a:rPr lang="en-US" altLang="zh-CN" sz="1100" spc="-60" dirty="0">
                <a:latin typeface="Arial"/>
                <a:cs typeface="Arial"/>
              </a:rPr>
              <a:t>Sequential</a:t>
            </a:r>
            <a:r>
              <a:rPr lang="en-US" altLang="zh-CN" sz="1100" spc="-32" dirty="0">
                <a:latin typeface="Arial"/>
                <a:cs typeface="Arial"/>
              </a:rPr>
              <a:t> </a:t>
            </a:r>
            <a:r>
              <a:rPr lang="en-US" altLang="zh-CN" sz="1100" spc="-46" dirty="0">
                <a:latin typeface="Arial"/>
                <a:cs typeface="Arial"/>
              </a:rPr>
              <a:t>counting</a:t>
            </a:r>
            <a:r>
              <a:rPr lang="en-US" altLang="zh-CN" sz="1100" spc="-32" dirty="0">
                <a:latin typeface="Arial"/>
                <a:cs typeface="Arial"/>
              </a:rPr>
              <a:t> </a:t>
            </a:r>
            <a:r>
              <a:rPr lang="en-US" altLang="zh-CN" sz="1100" spc="-60" dirty="0">
                <a:latin typeface="Arial"/>
                <a:cs typeface="Arial"/>
              </a:rPr>
              <a:t>procedure:</a:t>
            </a:r>
            <a:endParaRPr lang="en-US" altLang="zh-CN" sz="1100" dirty="0">
              <a:latin typeface="Arial"/>
              <a:cs typeface="Arial"/>
            </a:endParaRPr>
          </a:p>
          <a:p>
            <a:pPr marL="11638" marR="2437638"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37" dirty="0">
                <a:latin typeface="Arial"/>
                <a:cs typeface="Arial"/>
              </a:rPr>
              <a:t>lette</a:t>
            </a:r>
            <a:r>
              <a:rPr lang="en-US" altLang="zh-CN" sz="1100" spc="-96" dirty="0">
                <a:latin typeface="Arial"/>
                <a:cs typeface="Arial"/>
              </a:rPr>
              <a:t>r</a:t>
            </a:r>
            <a:r>
              <a:rPr lang="en-US" altLang="zh-CN" sz="1100" spc="-37" dirty="0">
                <a:latin typeface="Arial"/>
                <a:cs typeface="Arial"/>
              </a:rPr>
              <a:t>.</a:t>
            </a:r>
            <a:r>
              <a:rPr lang="en-US" altLang="zh-CN" sz="1100" spc="32" dirty="0">
                <a:latin typeface="Arial"/>
                <a:cs typeface="Arial"/>
              </a:rPr>
              <a:t> </a:t>
            </a:r>
            <a:r>
              <a:rPr lang="en-US" altLang="zh-CN" sz="1100" spc="-50" dirty="0">
                <a:latin typeface="Arial"/>
                <a:cs typeface="Arial"/>
              </a:rPr>
              <a:t>(26</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marR="2267719"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second</a:t>
            </a:r>
            <a:r>
              <a:rPr lang="en-US" altLang="zh-CN" sz="1100" spc="-32" dirty="0">
                <a:latin typeface="Arial"/>
                <a:cs typeface="Arial"/>
              </a:rPr>
              <a:t> </a:t>
            </a:r>
            <a:r>
              <a:rPr lang="en-US" altLang="zh-CN" sz="1100" spc="-37" dirty="0">
                <a:latin typeface="Arial"/>
                <a:cs typeface="Arial"/>
              </a:rPr>
              <a:t>lette</a:t>
            </a:r>
            <a:r>
              <a:rPr lang="en-US" altLang="zh-CN" sz="1100" spc="-96" dirty="0">
                <a:latin typeface="Arial"/>
                <a:cs typeface="Arial"/>
              </a:rPr>
              <a:t>r</a:t>
            </a:r>
            <a:r>
              <a:rPr lang="en-US" altLang="zh-CN" sz="1100" spc="-37" dirty="0">
                <a:latin typeface="Arial"/>
                <a:cs typeface="Arial"/>
              </a:rPr>
              <a:t>.</a:t>
            </a:r>
            <a:r>
              <a:rPr lang="en-US" altLang="zh-CN" sz="1100" spc="32" dirty="0">
                <a:latin typeface="Arial"/>
                <a:cs typeface="Arial"/>
              </a:rPr>
              <a:t> </a:t>
            </a:r>
            <a:r>
              <a:rPr lang="en-US" altLang="zh-CN" sz="1100" spc="-50" dirty="0">
                <a:latin typeface="Arial"/>
                <a:cs typeface="Arial"/>
              </a:rPr>
              <a:t>(26</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marR="2391085"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third</a:t>
            </a:r>
            <a:r>
              <a:rPr lang="en-US" altLang="zh-CN" sz="1100" spc="-32" dirty="0">
                <a:latin typeface="Arial"/>
                <a:cs typeface="Arial"/>
              </a:rPr>
              <a:t> </a:t>
            </a:r>
            <a:r>
              <a:rPr lang="en-US" altLang="zh-CN" sz="1100" spc="-37" dirty="0">
                <a:latin typeface="Arial"/>
                <a:cs typeface="Arial"/>
              </a:rPr>
              <a:t>lette</a:t>
            </a:r>
            <a:r>
              <a:rPr lang="en-US" altLang="zh-CN" sz="1100" spc="-96" dirty="0">
                <a:latin typeface="Arial"/>
                <a:cs typeface="Arial"/>
              </a:rPr>
              <a:t>r</a:t>
            </a:r>
            <a:r>
              <a:rPr lang="en-US" altLang="zh-CN" sz="1100" spc="-37" dirty="0">
                <a:latin typeface="Arial"/>
                <a:cs typeface="Arial"/>
              </a:rPr>
              <a:t>.</a:t>
            </a:r>
            <a:r>
              <a:rPr lang="en-US" altLang="zh-CN" sz="1100" spc="32" dirty="0">
                <a:latin typeface="Arial"/>
                <a:cs typeface="Arial"/>
              </a:rPr>
              <a:t> </a:t>
            </a:r>
            <a:r>
              <a:rPr lang="en-US" altLang="zh-CN" sz="1100" spc="-50" dirty="0">
                <a:latin typeface="Arial"/>
                <a:cs typeface="Arial"/>
              </a:rPr>
              <a:t>(26</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marR="2313690"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27" dirty="0">
                <a:latin typeface="Arial"/>
                <a:cs typeface="Arial"/>
              </a:rPr>
              <a:t>fourth</a:t>
            </a:r>
            <a:r>
              <a:rPr lang="en-US" altLang="zh-CN" sz="1100" spc="-32" dirty="0">
                <a:latin typeface="Arial"/>
                <a:cs typeface="Arial"/>
              </a:rPr>
              <a:t> </a:t>
            </a:r>
            <a:r>
              <a:rPr lang="en-US" altLang="zh-CN" sz="1100" spc="-37" dirty="0">
                <a:latin typeface="Arial"/>
                <a:cs typeface="Arial"/>
              </a:rPr>
              <a:t>lette</a:t>
            </a:r>
            <a:r>
              <a:rPr lang="en-US" altLang="zh-CN" sz="1100" spc="-96" dirty="0">
                <a:latin typeface="Arial"/>
                <a:cs typeface="Arial"/>
              </a:rPr>
              <a:t>r</a:t>
            </a:r>
            <a:r>
              <a:rPr lang="en-US" altLang="zh-CN" sz="1100" spc="-37" dirty="0">
                <a:latin typeface="Arial"/>
                <a:cs typeface="Arial"/>
              </a:rPr>
              <a:t>.</a:t>
            </a:r>
            <a:r>
              <a:rPr lang="en-US" altLang="zh-CN" sz="1100" spc="32" dirty="0">
                <a:latin typeface="Arial"/>
                <a:cs typeface="Arial"/>
              </a:rPr>
              <a:t> </a:t>
            </a:r>
            <a:r>
              <a:rPr lang="en-US" altLang="zh-CN" sz="1100" spc="-50" dirty="0">
                <a:latin typeface="Arial"/>
                <a:cs typeface="Arial"/>
              </a:rPr>
              <a:t>(26</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1638" marR="11638">
              <a:lnSpc>
                <a:spcPct val="100299"/>
              </a:lnSpc>
              <a:buFont typeface="Arial"/>
              <a:buAutoNum type="arabicPeriod"/>
              <a:tabLst>
                <a:tab pos="156535" algn="l"/>
              </a:tabLst>
            </a:pPr>
            <a:r>
              <a:rPr lang="en-US" altLang="zh-CN" sz="1100" spc="-92" dirty="0">
                <a:latin typeface="Arial"/>
                <a:cs typeface="Arial"/>
              </a:rPr>
              <a:t>Choose</a:t>
            </a:r>
            <a:r>
              <a:rPr lang="en-US" altLang="zh-CN" sz="1100" spc="-82" dirty="0">
                <a:latin typeface="Arial"/>
                <a:cs typeface="Arial"/>
              </a:rPr>
              <a:t> </a:t>
            </a:r>
            <a:r>
              <a:rPr lang="en-US" altLang="zh-CN" sz="1100" spc="-69" dirty="0">
                <a:latin typeface="Arial"/>
                <a:cs typeface="Arial"/>
              </a:rPr>
              <a:t>the</a:t>
            </a:r>
            <a:r>
              <a:rPr lang="en-US" altLang="zh-CN" sz="1100" spc="-82" dirty="0">
                <a:latin typeface="Arial"/>
                <a:cs typeface="Arial"/>
              </a:rPr>
              <a:t> </a:t>
            </a:r>
            <a:r>
              <a:rPr lang="en-US" altLang="zh-CN" sz="1100" spc="-46" dirty="0">
                <a:latin typeface="Arial"/>
                <a:cs typeface="Arial"/>
              </a:rPr>
              <a:t>remaining</a:t>
            </a:r>
            <a:r>
              <a:rPr lang="en-US" altLang="zh-CN" sz="1100" spc="-82" dirty="0">
                <a:latin typeface="Arial"/>
                <a:cs typeface="Arial"/>
              </a:rPr>
              <a:t> </a:t>
            </a:r>
            <a:r>
              <a:rPr lang="en-US" altLang="zh-CN" sz="1100" spc="-69" dirty="0">
                <a:latin typeface="Arial"/>
                <a:cs typeface="Arial"/>
              </a:rPr>
              <a:t>three</a:t>
            </a:r>
            <a:r>
              <a:rPr lang="en-US" altLang="zh-CN" sz="1100" spc="-82" dirty="0">
                <a:latin typeface="Arial"/>
                <a:cs typeface="Arial"/>
              </a:rPr>
              <a:t> </a:t>
            </a:r>
            <a:r>
              <a:rPr lang="en-US" altLang="zh-CN" sz="1100" spc="-46" dirty="0">
                <a:latin typeface="Arial"/>
                <a:cs typeface="Arial"/>
              </a:rPr>
              <a:t>letters.</a:t>
            </a:r>
            <a:r>
              <a:rPr lang="en-US" altLang="zh-CN" sz="1100" spc="18" dirty="0">
                <a:latin typeface="Arial"/>
                <a:cs typeface="Arial"/>
              </a:rPr>
              <a:t> </a:t>
            </a:r>
            <a:r>
              <a:rPr lang="en-US" altLang="zh-CN" sz="1100" spc="-37" dirty="0">
                <a:latin typeface="Arial"/>
                <a:cs typeface="Arial"/>
              </a:rPr>
              <a:t>(1</a:t>
            </a:r>
            <a:r>
              <a:rPr lang="en-US" altLang="zh-CN" sz="1100" spc="-82" dirty="0">
                <a:latin typeface="Arial"/>
                <a:cs typeface="Arial"/>
              </a:rPr>
              <a:t> </a:t>
            </a:r>
            <a:r>
              <a:rPr lang="en-US" altLang="zh-CN" sz="1100" spc="-55" dirty="0">
                <a:latin typeface="Arial"/>
                <a:cs typeface="Arial"/>
              </a:rPr>
              <a:t>choice,</a:t>
            </a:r>
            <a:r>
              <a:rPr lang="en-US" altLang="zh-CN" sz="1100" spc="-73" dirty="0">
                <a:latin typeface="Arial"/>
                <a:cs typeface="Arial"/>
              </a:rPr>
              <a:t> </a:t>
            </a:r>
            <a:r>
              <a:rPr lang="en-US" altLang="zh-CN" sz="1100" spc="-69" dirty="0">
                <a:latin typeface="Arial"/>
                <a:cs typeface="Arial"/>
              </a:rPr>
              <a:t>since</a:t>
            </a:r>
            <a:r>
              <a:rPr lang="en-US" altLang="zh-CN" sz="1100" spc="-82" dirty="0">
                <a:latin typeface="Arial"/>
                <a:cs typeface="Arial"/>
              </a:rPr>
              <a:t> </a:t>
            </a:r>
            <a:r>
              <a:rPr lang="en-US" altLang="zh-CN" sz="1100" spc="-60" dirty="0">
                <a:latin typeface="Arial"/>
                <a:cs typeface="Arial"/>
              </a:rPr>
              <a:t>th</a:t>
            </a:r>
            <a:r>
              <a:rPr lang="en-US" altLang="zh-CN" sz="1100" spc="-101" dirty="0">
                <a:latin typeface="Arial"/>
                <a:cs typeface="Arial"/>
              </a:rPr>
              <a:t>e</a:t>
            </a:r>
            <a:r>
              <a:rPr lang="en-US" altLang="zh-CN" sz="1100" spc="-9" dirty="0">
                <a:latin typeface="Arial"/>
                <a:cs typeface="Arial"/>
              </a:rPr>
              <a:t>y</a:t>
            </a:r>
            <a:r>
              <a:rPr lang="en-US" altLang="zh-CN" sz="1100" spc="-82" dirty="0">
                <a:latin typeface="Arial"/>
                <a:cs typeface="Arial"/>
              </a:rPr>
              <a:t> </a:t>
            </a:r>
            <a:r>
              <a:rPr lang="en-US" altLang="zh-CN" sz="1100" spc="-87" dirty="0">
                <a:latin typeface="Arial"/>
                <a:cs typeface="Arial"/>
              </a:rPr>
              <a:t>are</a:t>
            </a:r>
            <a:r>
              <a:rPr lang="en-US" altLang="zh-CN" sz="1100" spc="-82" dirty="0">
                <a:latin typeface="Arial"/>
                <a:cs typeface="Arial"/>
              </a:rPr>
              <a:t> </a:t>
            </a:r>
            <a:r>
              <a:rPr lang="en-US" altLang="zh-CN" sz="1100" spc="-60" dirty="0">
                <a:latin typeface="Arial"/>
                <a:cs typeface="Arial"/>
              </a:rPr>
              <a:t>already</a:t>
            </a:r>
            <a:r>
              <a:rPr lang="en-US" altLang="zh-CN" sz="1100" spc="-82" dirty="0">
                <a:latin typeface="Arial"/>
                <a:cs typeface="Arial"/>
              </a:rPr>
              <a:t> </a:t>
            </a:r>
            <a:r>
              <a:rPr lang="en-US" altLang="zh-CN" sz="1100" spc="-64" dirty="0">
                <a:latin typeface="Arial"/>
                <a:cs typeface="Arial"/>
              </a:rPr>
              <a:t>determined</a:t>
            </a:r>
            <a:r>
              <a:rPr lang="en-US" altLang="zh-CN" sz="1100" spc="-37" dirty="0">
                <a:latin typeface="Arial"/>
                <a:cs typeface="Arial"/>
              </a:rPr>
              <a:t> by</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60" dirty="0">
                <a:latin typeface="Arial"/>
                <a:cs typeface="Arial"/>
              </a:rPr>
              <a:t>choice</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69" dirty="0">
                <a:latin typeface="Arial"/>
                <a:cs typeface="Arial"/>
              </a:rPr>
              <a:t>three</a:t>
            </a:r>
            <a:r>
              <a:rPr lang="en-US" altLang="zh-CN" sz="1100" spc="-32" dirty="0">
                <a:latin typeface="Arial"/>
                <a:cs typeface="Arial"/>
              </a:rPr>
              <a:t> </a:t>
            </a:r>
            <a:r>
              <a:rPr lang="en-US" altLang="zh-CN" sz="1100" spc="-46" dirty="0">
                <a:latin typeface="Arial"/>
                <a:cs typeface="Arial"/>
              </a:rPr>
              <a:t>letters)</a:t>
            </a:r>
            <a:endParaRPr lang="en-US" altLang="zh-CN" sz="1100" dirty="0">
              <a:latin typeface="Arial"/>
              <a:cs typeface="Arial"/>
            </a:endParaRPr>
          </a:p>
          <a:p>
            <a:pPr marL="11638" marR="1001474" algn="just">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73" dirty="0">
                <a:latin typeface="Arial"/>
                <a:cs typeface="Arial"/>
              </a:rPr>
              <a:t>There</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69" dirty="0">
                <a:latin typeface="Arial"/>
                <a:cs typeface="Arial"/>
              </a:rPr>
              <a:t>26</a:t>
            </a:r>
            <a:r>
              <a:rPr lang="en-US" altLang="zh-CN" spc="-75" baseline="27777" dirty="0">
                <a:latin typeface="Arial"/>
                <a:cs typeface="Arial"/>
              </a:rPr>
              <a:t>4</a:t>
            </a:r>
            <a:r>
              <a:rPr lang="en-US" altLang="zh-CN" spc="130" baseline="27777" dirty="0">
                <a:latin typeface="Arial"/>
                <a:cs typeface="Arial"/>
              </a:rPr>
              <a:t> </a:t>
            </a:r>
            <a:r>
              <a:rPr lang="en-US" altLang="zh-CN" sz="1100" spc="-55" dirty="0">
                <a:latin typeface="Arial"/>
                <a:cs typeface="Arial"/>
              </a:rPr>
              <a:t>palindromes</a:t>
            </a:r>
            <a:r>
              <a:rPr lang="en-US" altLang="zh-CN" sz="1100" spc="-32" dirty="0">
                <a:latin typeface="Arial"/>
                <a:cs typeface="Arial"/>
              </a:rPr>
              <a:t> </a:t>
            </a:r>
            <a:r>
              <a:rPr lang="en-US" altLang="zh-CN" sz="1100" spc="-27" dirty="0">
                <a:latin typeface="Arial"/>
                <a:cs typeface="Arial"/>
              </a:rPr>
              <a:t>(by</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 dirty="0">
                <a:latin typeface="Arial"/>
                <a:cs typeface="Arial"/>
              </a:rPr>
              <a:t>Multiplication</a:t>
            </a:r>
            <a:r>
              <a:rPr lang="en-US" altLang="zh-CN" sz="1100" spc="-32" dirty="0">
                <a:latin typeface="Arial"/>
                <a:cs typeface="Arial"/>
              </a:rPr>
              <a:t> </a:t>
            </a:r>
            <a:r>
              <a:rPr lang="en-US" altLang="zh-CN" sz="1100" spc="-27" dirty="0">
                <a:latin typeface="Arial"/>
                <a:cs typeface="Arial"/>
              </a:rPr>
              <a:t>Principle).</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20</a:t>
            </a:fld>
            <a:endParaRPr lang="zh-CN" altLang="en-US"/>
          </a:p>
        </p:txBody>
      </p:sp>
    </p:spTree>
    <p:extLst>
      <p:ext uri="{BB962C8B-B14F-4D97-AF65-F5344CB8AC3E}">
        <p14:creationId xmlns:p14="http://schemas.microsoft.com/office/powerpoint/2010/main" val="4103127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37956">
              <a:defRPr/>
            </a:pPr>
            <a:r>
              <a:rPr lang="en-US" altLang="zh-CN" sz="1100" spc="-55" dirty="0">
                <a:latin typeface="Arial"/>
                <a:cs typeface="Arial"/>
              </a:rPr>
              <a:t>Note</a:t>
            </a:r>
            <a:r>
              <a:rPr lang="en-US" altLang="zh-CN" sz="1100" spc="64" dirty="0">
                <a:latin typeface="Arial"/>
                <a:cs typeface="Arial"/>
              </a:rPr>
              <a:t> </a:t>
            </a:r>
            <a:r>
              <a:rPr lang="en-US" altLang="zh-CN" sz="1100" spc="-50" dirty="0">
                <a:latin typeface="Arial"/>
                <a:cs typeface="Arial"/>
              </a:rPr>
              <a:t>that</a:t>
            </a:r>
            <a:r>
              <a:rPr lang="en-US" altLang="zh-CN" sz="1100" spc="64" dirty="0">
                <a:latin typeface="Arial"/>
                <a:cs typeface="Arial"/>
              </a:rPr>
              <a:t> </a:t>
            </a:r>
            <a:r>
              <a:rPr lang="en-US" altLang="zh-CN" sz="1100" spc="-92" dirty="0">
                <a:latin typeface="Arial"/>
                <a:cs typeface="Arial"/>
              </a:rPr>
              <a:t>these</a:t>
            </a:r>
            <a:r>
              <a:rPr lang="en-US" altLang="zh-CN" sz="1100" spc="64" dirty="0">
                <a:latin typeface="Arial"/>
                <a:cs typeface="Arial"/>
              </a:rPr>
              <a:t> </a:t>
            </a:r>
            <a:r>
              <a:rPr lang="en-US" altLang="zh-CN" sz="1100" spc="-92" dirty="0">
                <a:latin typeface="Arial"/>
                <a:cs typeface="Arial"/>
              </a:rPr>
              <a:t>steps</a:t>
            </a:r>
            <a:r>
              <a:rPr lang="en-US" altLang="zh-CN" sz="1100" spc="64" dirty="0">
                <a:latin typeface="Arial"/>
                <a:cs typeface="Arial"/>
              </a:rPr>
              <a:t> </a:t>
            </a:r>
            <a:r>
              <a:rPr lang="en-US" altLang="zh-CN" sz="1100" spc="-87" dirty="0">
                <a:latin typeface="Arial"/>
                <a:cs typeface="Arial"/>
              </a:rPr>
              <a:t>are</a:t>
            </a:r>
            <a:r>
              <a:rPr lang="en-US" altLang="zh-CN" sz="1100" spc="64" dirty="0">
                <a:latin typeface="Arial"/>
                <a:cs typeface="Arial"/>
              </a:rPr>
              <a:t> </a:t>
            </a:r>
            <a:r>
              <a:rPr lang="en-US" altLang="zh-CN" sz="1100" spc="-69" dirty="0">
                <a:latin typeface="Arial"/>
                <a:cs typeface="Arial"/>
              </a:rPr>
              <a:t>independent</a:t>
            </a:r>
            <a:r>
              <a:rPr lang="en-US" altLang="zh-CN" sz="1100" spc="64" dirty="0">
                <a:latin typeface="Arial"/>
                <a:cs typeface="Arial"/>
              </a:rPr>
              <a:t> </a:t>
            </a:r>
            <a:r>
              <a:rPr lang="en-US" altLang="zh-CN" sz="1100" spc="-104" dirty="0">
                <a:latin typeface="Arial"/>
                <a:cs typeface="Arial"/>
              </a:rPr>
              <a:t>because</a:t>
            </a:r>
            <a:r>
              <a:rPr lang="en-US" altLang="zh-CN" sz="1100" spc="64" dirty="0">
                <a:latin typeface="Arial"/>
                <a:cs typeface="Arial"/>
              </a:rPr>
              <a:t> </a:t>
            </a:r>
            <a:r>
              <a:rPr lang="en-US" altLang="zh-CN" sz="1100" spc="-9" dirty="0">
                <a:latin typeface="Arial"/>
                <a:cs typeface="Arial"/>
              </a:rPr>
              <a:t>t</a:t>
            </a:r>
            <a:r>
              <a:rPr lang="en-US" altLang="zh-CN" sz="1100" spc="-101" dirty="0">
                <a:latin typeface="Arial"/>
                <a:cs typeface="Arial"/>
              </a:rPr>
              <a:t>he</a:t>
            </a:r>
            <a:r>
              <a:rPr lang="en-US" altLang="zh-CN" sz="1100" spc="64" dirty="0">
                <a:latin typeface="Arial"/>
                <a:cs typeface="Arial"/>
              </a:rPr>
              <a:t> </a:t>
            </a:r>
            <a:r>
              <a:rPr lang="en-US" altLang="zh-CN" sz="1100" b="1" spc="-55" dirty="0">
                <a:latin typeface="Arial"/>
                <a:cs typeface="Arial"/>
              </a:rPr>
              <a:t>number</a:t>
            </a:r>
            <a:r>
              <a:rPr lang="en-US" altLang="zh-CN" sz="1100" b="1" spc="64" dirty="0">
                <a:latin typeface="Arial"/>
                <a:cs typeface="Arial"/>
              </a:rPr>
              <a:t> </a:t>
            </a:r>
            <a:r>
              <a:rPr lang="en-US" altLang="zh-CN" sz="1100" spc="-5" dirty="0">
                <a:latin typeface="Arial"/>
                <a:cs typeface="Arial"/>
              </a:rPr>
              <a:t>of</a:t>
            </a:r>
            <a:r>
              <a:rPr lang="en-US" altLang="zh-CN" sz="1100" spc="64" dirty="0">
                <a:latin typeface="Arial"/>
                <a:cs typeface="Arial"/>
              </a:rPr>
              <a:t> </a:t>
            </a:r>
            <a:r>
              <a:rPr lang="en-US" altLang="zh-CN" sz="1100" spc="-64" dirty="0">
                <a:latin typeface="Arial"/>
                <a:cs typeface="Arial"/>
              </a:rPr>
              <a:t>choices</a:t>
            </a:r>
            <a:r>
              <a:rPr lang="en-US" altLang="zh-CN" sz="1100" spc="64" dirty="0">
                <a:latin typeface="Arial"/>
                <a:cs typeface="Arial"/>
              </a:rPr>
              <a:t> </a:t>
            </a:r>
            <a:r>
              <a:rPr lang="en-US" altLang="zh-CN" sz="1100" spc="-5" dirty="0">
                <a:latin typeface="Arial"/>
                <a:cs typeface="Arial"/>
              </a:rPr>
              <a:t>in</a:t>
            </a:r>
            <a:r>
              <a:rPr lang="en-US" altLang="zh-CN" sz="1100" spc="64" dirty="0">
                <a:latin typeface="Arial"/>
                <a:cs typeface="Arial"/>
              </a:rPr>
              <a:t> </a:t>
            </a:r>
            <a:r>
              <a:rPr lang="en-US" altLang="zh-CN" sz="1100" spc="-87" dirty="0">
                <a:latin typeface="Arial"/>
                <a:cs typeface="Arial"/>
              </a:rPr>
              <a:t>step</a:t>
            </a:r>
            <a:r>
              <a:rPr lang="en-US" altLang="zh-CN" sz="1100" spc="64" dirty="0">
                <a:latin typeface="Arial"/>
                <a:cs typeface="Arial"/>
              </a:rPr>
              <a:t> </a:t>
            </a:r>
            <a:r>
              <a:rPr lang="en-US" altLang="zh-CN" sz="1100" spc="-69" dirty="0">
                <a:latin typeface="Arial"/>
                <a:cs typeface="Arial"/>
              </a:rPr>
              <a:t>5</a:t>
            </a:r>
            <a:r>
              <a:rPr lang="en-US" altLang="zh-CN" sz="1100" spc="-37" dirty="0">
                <a:latin typeface="Arial"/>
                <a:cs typeface="Arial"/>
              </a:rPr>
              <a:t> </a:t>
            </a:r>
            <a:r>
              <a:rPr lang="en-US" altLang="zh-CN" sz="1100" spc="-32" dirty="0">
                <a:latin typeface="Arial"/>
                <a:cs typeface="Arial"/>
              </a:rPr>
              <a:t>is</a:t>
            </a:r>
            <a:r>
              <a:rPr lang="en-US" altLang="zh-CN" sz="1100" spc="18" dirty="0">
                <a:latin typeface="Arial"/>
                <a:cs typeface="Arial"/>
              </a:rPr>
              <a:t> </a:t>
            </a:r>
            <a:r>
              <a:rPr lang="en-US" altLang="zh-CN" sz="1100" spc="-69" dirty="0">
                <a:latin typeface="Arial"/>
                <a:cs typeface="Arial"/>
              </a:rPr>
              <a:t>independent</a:t>
            </a:r>
            <a:r>
              <a:rPr lang="en-US" altLang="zh-CN" sz="1100" spc="14" dirty="0">
                <a:latin typeface="Arial"/>
                <a:cs typeface="Arial"/>
              </a:rPr>
              <a:t> </a:t>
            </a:r>
            <a:r>
              <a:rPr lang="en-US" altLang="zh-CN" sz="1100" spc="-5" dirty="0">
                <a:latin typeface="Arial"/>
                <a:cs typeface="Arial"/>
              </a:rPr>
              <a:t>of</a:t>
            </a:r>
            <a:r>
              <a:rPr lang="en-US" altLang="zh-CN" sz="1100" spc="18" dirty="0">
                <a:latin typeface="Arial"/>
                <a:cs typeface="Arial"/>
              </a:rPr>
              <a:t> </a:t>
            </a:r>
            <a:r>
              <a:rPr lang="en-US" altLang="zh-CN" sz="1100" spc="-69" dirty="0">
                <a:latin typeface="Arial"/>
                <a:cs typeface="Arial"/>
              </a:rPr>
              <a:t>the</a:t>
            </a:r>
            <a:r>
              <a:rPr lang="en-US" altLang="zh-CN" sz="1100" spc="14" dirty="0">
                <a:latin typeface="Arial"/>
                <a:cs typeface="Arial"/>
              </a:rPr>
              <a:t> </a:t>
            </a:r>
            <a:r>
              <a:rPr lang="en-US" altLang="zh-CN" sz="1100" spc="-64" dirty="0">
                <a:latin typeface="Arial"/>
                <a:cs typeface="Arial"/>
              </a:rPr>
              <a:t>choices</a:t>
            </a:r>
            <a:r>
              <a:rPr lang="en-US" altLang="zh-CN" sz="1100" spc="18" dirty="0">
                <a:latin typeface="Arial"/>
                <a:cs typeface="Arial"/>
              </a:rPr>
              <a:t> </a:t>
            </a:r>
            <a:r>
              <a:rPr lang="en-US" altLang="zh-CN" sz="1100" spc="-96" dirty="0">
                <a:latin typeface="Arial"/>
                <a:cs typeface="Arial"/>
              </a:rPr>
              <a:t>made</a:t>
            </a:r>
            <a:r>
              <a:rPr lang="en-US" altLang="zh-CN" sz="1100" spc="14" dirty="0">
                <a:latin typeface="Arial"/>
                <a:cs typeface="Arial"/>
              </a:rPr>
              <a:t> </a:t>
            </a:r>
            <a:r>
              <a:rPr lang="en-US" altLang="zh-CN" sz="1100" spc="-5" dirty="0">
                <a:latin typeface="Arial"/>
                <a:cs typeface="Arial"/>
              </a:rPr>
              <a:t>in</a:t>
            </a:r>
            <a:r>
              <a:rPr lang="en-US" altLang="zh-CN" sz="1100" spc="18" dirty="0">
                <a:latin typeface="Arial"/>
                <a:cs typeface="Arial"/>
              </a:rPr>
              <a:t> </a:t>
            </a:r>
            <a:r>
              <a:rPr lang="en-US" altLang="zh-CN" sz="1100" spc="-60" dirty="0">
                <a:latin typeface="Arial"/>
                <a:cs typeface="Arial"/>
              </a:rPr>
              <a:t>pr</a:t>
            </a:r>
            <a:r>
              <a:rPr lang="en-US" altLang="zh-CN" sz="1100" spc="-101" dirty="0">
                <a:latin typeface="Arial"/>
                <a:cs typeface="Arial"/>
              </a:rPr>
              <a:t>e</a:t>
            </a:r>
            <a:r>
              <a:rPr lang="en-US" altLang="zh-CN" sz="1100" spc="-41" dirty="0">
                <a:latin typeface="Arial"/>
                <a:cs typeface="Arial"/>
              </a:rPr>
              <a:t>vious</a:t>
            </a:r>
            <a:r>
              <a:rPr lang="en-US" altLang="zh-CN" sz="1100" spc="14" dirty="0">
                <a:latin typeface="Arial"/>
                <a:cs typeface="Arial"/>
              </a:rPr>
              <a:t> </a:t>
            </a:r>
            <a:r>
              <a:rPr lang="en-US" altLang="zh-CN" sz="1100" spc="-82" dirty="0">
                <a:latin typeface="Arial"/>
                <a:cs typeface="Arial"/>
              </a:rPr>
              <a:t>steps,</a:t>
            </a:r>
            <a:r>
              <a:rPr lang="en-US" altLang="zh-CN" sz="1100" spc="27" dirty="0">
                <a:latin typeface="Arial"/>
                <a:cs typeface="Arial"/>
              </a:rPr>
              <a:t> </a:t>
            </a:r>
            <a:r>
              <a:rPr lang="en-US" altLang="zh-CN" sz="1100" spc="-55" dirty="0">
                <a:latin typeface="Arial"/>
                <a:cs typeface="Arial"/>
              </a:rPr>
              <a:t>although</a:t>
            </a:r>
            <a:r>
              <a:rPr lang="en-US" altLang="zh-CN" sz="1100" spc="18" dirty="0">
                <a:latin typeface="Arial"/>
                <a:cs typeface="Arial"/>
              </a:rPr>
              <a:t> </a:t>
            </a:r>
            <a:r>
              <a:rPr lang="en-US" altLang="zh-CN" sz="1100" spc="-69" dirty="0">
                <a:latin typeface="Arial"/>
                <a:cs typeface="Arial"/>
              </a:rPr>
              <a:t>the</a:t>
            </a:r>
            <a:r>
              <a:rPr lang="en-US" altLang="zh-CN" sz="1100" spc="14" dirty="0">
                <a:latin typeface="Arial"/>
                <a:cs typeface="Arial"/>
              </a:rPr>
              <a:t> </a:t>
            </a:r>
            <a:r>
              <a:rPr lang="en-US" altLang="zh-CN" sz="1100" spc="-55" dirty="0">
                <a:latin typeface="Arial"/>
                <a:cs typeface="Arial"/>
              </a:rPr>
              <a:t>actual</a:t>
            </a:r>
            <a:r>
              <a:rPr lang="en-US" altLang="zh-CN" sz="1100" spc="18" dirty="0">
                <a:latin typeface="Arial"/>
                <a:cs typeface="Arial"/>
              </a:rPr>
              <a:t> </a:t>
            </a:r>
            <a:r>
              <a:rPr lang="en-US" altLang="zh-CN" sz="1100" spc="-60" dirty="0">
                <a:latin typeface="Arial"/>
                <a:cs typeface="Arial"/>
              </a:rPr>
              <a:t>choice</a:t>
            </a:r>
            <a:r>
              <a:rPr lang="en-US" altLang="zh-CN" sz="1100" spc="-37" dirty="0">
                <a:latin typeface="Arial"/>
                <a:cs typeface="Arial"/>
              </a:rPr>
              <a:t> </a:t>
            </a:r>
            <a:r>
              <a:rPr lang="en-US" altLang="zh-CN" sz="1100" spc="-96" dirty="0">
                <a:latin typeface="Arial"/>
                <a:cs typeface="Arial"/>
              </a:rPr>
              <a:t>made</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87" dirty="0">
                <a:latin typeface="Arial"/>
                <a:cs typeface="Arial"/>
              </a:rPr>
              <a:t>step</a:t>
            </a:r>
            <a:r>
              <a:rPr lang="en-US" altLang="zh-CN" sz="1100" spc="-32" dirty="0">
                <a:latin typeface="Arial"/>
                <a:cs typeface="Arial"/>
              </a:rPr>
              <a:t> </a:t>
            </a:r>
            <a:r>
              <a:rPr lang="en-US" altLang="zh-CN" sz="1100" spc="-69" dirty="0">
                <a:latin typeface="Arial"/>
                <a:cs typeface="Arial"/>
              </a:rPr>
              <a:t>5</a:t>
            </a:r>
            <a:r>
              <a:rPr lang="en-US" altLang="zh-CN" sz="1100" spc="-32" dirty="0">
                <a:latin typeface="Arial"/>
                <a:cs typeface="Arial"/>
              </a:rPr>
              <a:t> </a:t>
            </a:r>
            <a:r>
              <a:rPr lang="en-US" altLang="zh-CN" sz="1100" spc="-96" dirty="0">
                <a:latin typeface="Arial"/>
                <a:cs typeface="Arial"/>
              </a:rPr>
              <a:t>does</a:t>
            </a:r>
            <a:r>
              <a:rPr lang="en-US" altLang="zh-CN" sz="1100" spc="-32" dirty="0">
                <a:latin typeface="Arial"/>
                <a:cs typeface="Arial"/>
              </a:rPr>
              <a:t> </a:t>
            </a:r>
            <a:r>
              <a:rPr lang="en-US" altLang="zh-CN" sz="1100" spc="-87" dirty="0">
                <a:latin typeface="Arial"/>
                <a:cs typeface="Arial"/>
              </a:rPr>
              <a:t>depend</a:t>
            </a:r>
            <a:r>
              <a:rPr lang="en-US" altLang="zh-CN" sz="1100" spc="-32" dirty="0">
                <a:latin typeface="Arial"/>
                <a:cs typeface="Arial"/>
              </a:rPr>
              <a:t> </a:t>
            </a:r>
            <a:r>
              <a:rPr lang="en-US" altLang="zh-CN" sz="1100" spc="-69" dirty="0">
                <a:latin typeface="Arial"/>
                <a:cs typeface="Arial"/>
              </a:rPr>
              <a:t>on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64" dirty="0">
                <a:latin typeface="Arial"/>
                <a:cs typeface="Arial"/>
              </a:rPr>
              <a:t>choices</a:t>
            </a:r>
            <a:r>
              <a:rPr lang="en-US" altLang="zh-CN" sz="1100" spc="-32" dirty="0">
                <a:latin typeface="Arial"/>
                <a:cs typeface="Arial"/>
              </a:rPr>
              <a:t> </a:t>
            </a:r>
            <a:r>
              <a:rPr lang="en-US" altLang="zh-CN" sz="1100" spc="-96" dirty="0">
                <a:latin typeface="Arial"/>
                <a:cs typeface="Arial"/>
              </a:rPr>
              <a:t>made</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92" dirty="0">
                <a:latin typeface="Arial"/>
                <a:cs typeface="Arial"/>
              </a:rPr>
              <a:t>steps</a:t>
            </a:r>
            <a:r>
              <a:rPr lang="en-US" altLang="zh-CN" sz="1100" spc="-32" dirty="0">
                <a:latin typeface="Arial"/>
                <a:cs typeface="Arial"/>
              </a:rPr>
              <a:t> </a:t>
            </a:r>
            <a:r>
              <a:rPr lang="en-US" altLang="zh-CN" sz="1100" spc="-46" dirty="0">
                <a:latin typeface="Arial"/>
                <a:cs typeface="Arial"/>
              </a:rPr>
              <a:t>1-3.</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21</a:t>
            </a:fld>
            <a:endParaRPr lang="zh-CN" altLang="en-US"/>
          </a:p>
        </p:txBody>
      </p:sp>
    </p:spTree>
    <p:extLst>
      <p:ext uri="{BB962C8B-B14F-4D97-AF65-F5344CB8AC3E}">
        <p14:creationId xmlns:p14="http://schemas.microsoft.com/office/powerpoint/2010/main" val="20367816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37956">
              <a:defRPr/>
            </a:pPr>
            <a:r>
              <a:rPr lang="en-US" altLang="zh-CN" sz="1100" spc="-55" dirty="0">
                <a:latin typeface="Arial"/>
                <a:cs typeface="Arial"/>
              </a:rPr>
              <a:t>Note</a:t>
            </a:r>
            <a:r>
              <a:rPr lang="en-US" altLang="zh-CN" sz="1100" spc="64" dirty="0">
                <a:latin typeface="Arial"/>
                <a:cs typeface="Arial"/>
              </a:rPr>
              <a:t> </a:t>
            </a:r>
            <a:r>
              <a:rPr lang="en-US" altLang="zh-CN" sz="1100" spc="-50" dirty="0">
                <a:latin typeface="Arial"/>
                <a:cs typeface="Arial"/>
              </a:rPr>
              <a:t>that</a:t>
            </a:r>
            <a:r>
              <a:rPr lang="en-US" altLang="zh-CN" sz="1100" spc="64" dirty="0">
                <a:latin typeface="Arial"/>
                <a:cs typeface="Arial"/>
              </a:rPr>
              <a:t> </a:t>
            </a:r>
            <a:r>
              <a:rPr lang="en-US" altLang="zh-CN" sz="1100" spc="-92" dirty="0">
                <a:latin typeface="Arial"/>
                <a:cs typeface="Arial"/>
              </a:rPr>
              <a:t>these</a:t>
            </a:r>
            <a:r>
              <a:rPr lang="en-US" altLang="zh-CN" sz="1100" spc="64" dirty="0">
                <a:latin typeface="Arial"/>
                <a:cs typeface="Arial"/>
              </a:rPr>
              <a:t> </a:t>
            </a:r>
            <a:r>
              <a:rPr lang="en-US" altLang="zh-CN" sz="1100" spc="-92" dirty="0">
                <a:latin typeface="Arial"/>
                <a:cs typeface="Arial"/>
              </a:rPr>
              <a:t>steps</a:t>
            </a:r>
            <a:r>
              <a:rPr lang="en-US" altLang="zh-CN" sz="1100" spc="64" dirty="0">
                <a:latin typeface="Arial"/>
                <a:cs typeface="Arial"/>
              </a:rPr>
              <a:t> </a:t>
            </a:r>
            <a:r>
              <a:rPr lang="en-US" altLang="zh-CN" sz="1100" spc="-87" dirty="0">
                <a:latin typeface="Arial"/>
                <a:cs typeface="Arial"/>
              </a:rPr>
              <a:t>are</a:t>
            </a:r>
            <a:r>
              <a:rPr lang="en-US" altLang="zh-CN" sz="1100" spc="64" dirty="0">
                <a:latin typeface="Arial"/>
                <a:cs typeface="Arial"/>
              </a:rPr>
              <a:t> </a:t>
            </a:r>
            <a:r>
              <a:rPr lang="en-US" altLang="zh-CN" sz="1100" spc="-69" dirty="0">
                <a:latin typeface="Arial"/>
                <a:cs typeface="Arial"/>
              </a:rPr>
              <a:t>independent</a:t>
            </a:r>
            <a:r>
              <a:rPr lang="en-US" altLang="zh-CN" sz="1100" spc="64" dirty="0">
                <a:latin typeface="Arial"/>
                <a:cs typeface="Arial"/>
              </a:rPr>
              <a:t> </a:t>
            </a:r>
            <a:r>
              <a:rPr lang="en-US" altLang="zh-CN" sz="1100" spc="-104" dirty="0">
                <a:latin typeface="Arial"/>
                <a:cs typeface="Arial"/>
              </a:rPr>
              <a:t>because</a:t>
            </a:r>
            <a:r>
              <a:rPr lang="en-US" altLang="zh-CN" sz="1100" spc="64" dirty="0">
                <a:latin typeface="Arial"/>
                <a:cs typeface="Arial"/>
              </a:rPr>
              <a:t> </a:t>
            </a:r>
            <a:r>
              <a:rPr lang="en-US" altLang="zh-CN" sz="1100" spc="-9" dirty="0">
                <a:latin typeface="Arial"/>
                <a:cs typeface="Arial"/>
              </a:rPr>
              <a:t>t</a:t>
            </a:r>
            <a:r>
              <a:rPr lang="en-US" altLang="zh-CN" sz="1100" spc="-101" dirty="0">
                <a:latin typeface="Arial"/>
                <a:cs typeface="Arial"/>
              </a:rPr>
              <a:t>he</a:t>
            </a:r>
            <a:r>
              <a:rPr lang="en-US" altLang="zh-CN" sz="1100" spc="64" dirty="0">
                <a:latin typeface="Arial"/>
                <a:cs typeface="Arial"/>
              </a:rPr>
              <a:t> </a:t>
            </a:r>
            <a:r>
              <a:rPr lang="en-US" altLang="zh-CN" sz="1100" b="1" spc="-55" dirty="0">
                <a:latin typeface="Arial"/>
                <a:cs typeface="Arial"/>
              </a:rPr>
              <a:t>number</a:t>
            </a:r>
            <a:r>
              <a:rPr lang="en-US" altLang="zh-CN" sz="1100" b="1" spc="64" dirty="0">
                <a:latin typeface="Arial"/>
                <a:cs typeface="Arial"/>
              </a:rPr>
              <a:t> </a:t>
            </a:r>
            <a:r>
              <a:rPr lang="en-US" altLang="zh-CN" sz="1100" spc="-5" dirty="0">
                <a:latin typeface="Arial"/>
                <a:cs typeface="Arial"/>
              </a:rPr>
              <a:t>of</a:t>
            </a:r>
            <a:r>
              <a:rPr lang="en-US" altLang="zh-CN" sz="1100" spc="64" dirty="0">
                <a:latin typeface="Arial"/>
                <a:cs typeface="Arial"/>
              </a:rPr>
              <a:t> </a:t>
            </a:r>
            <a:r>
              <a:rPr lang="en-US" altLang="zh-CN" sz="1100" spc="-64" dirty="0">
                <a:latin typeface="Arial"/>
                <a:cs typeface="Arial"/>
              </a:rPr>
              <a:t>choices</a:t>
            </a:r>
            <a:r>
              <a:rPr lang="en-US" altLang="zh-CN" sz="1100" spc="64" dirty="0">
                <a:latin typeface="Arial"/>
                <a:cs typeface="Arial"/>
              </a:rPr>
              <a:t> </a:t>
            </a:r>
            <a:r>
              <a:rPr lang="en-US" altLang="zh-CN" sz="1100" spc="-5" dirty="0">
                <a:latin typeface="Arial"/>
                <a:cs typeface="Arial"/>
              </a:rPr>
              <a:t>in</a:t>
            </a:r>
            <a:r>
              <a:rPr lang="en-US" altLang="zh-CN" sz="1100" spc="64" dirty="0">
                <a:latin typeface="Arial"/>
                <a:cs typeface="Arial"/>
              </a:rPr>
              <a:t> </a:t>
            </a:r>
            <a:r>
              <a:rPr lang="en-US" altLang="zh-CN" sz="1100" spc="-87" dirty="0">
                <a:latin typeface="Arial"/>
                <a:cs typeface="Arial"/>
              </a:rPr>
              <a:t>step</a:t>
            </a:r>
            <a:r>
              <a:rPr lang="en-US" altLang="zh-CN" sz="1100" spc="64" dirty="0">
                <a:latin typeface="Arial"/>
                <a:cs typeface="Arial"/>
              </a:rPr>
              <a:t> </a:t>
            </a:r>
            <a:r>
              <a:rPr lang="en-US" altLang="zh-CN" sz="1100" spc="-69" dirty="0">
                <a:latin typeface="Arial"/>
                <a:cs typeface="Arial"/>
              </a:rPr>
              <a:t>5</a:t>
            </a:r>
            <a:r>
              <a:rPr lang="en-US" altLang="zh-CN" sz="1100" spc="-37" dirty="0">
                <a:latin typeface="Arial"/>
                <a:cs typeface="Arial"/>
              </a:rPr>
              <a:t> </a:t>
            </a:r>
            <a:r>
              <a:rPr lang="en-US" altLang="zh-CN" sz="1100" spc="-32" dirty="0">
                <a:latin typeface="Arial"/>
                <a:cs typeface="Arial"/>
              </a:rPr>
              <a:t>is</a:t>
            </a:r>
            <a:r>
              <a:rPr lang="en-US" altLang="zh-CN" sz="1100" spc="18" dirty="0">
                <a:latin typeface="Arial"/>
                <a:cs typeface="Arial"/>
              </a:rPr>
              <a:t> </a:t>
            </a:r>
            <a:r>
              <a:rPr lang="en-US" altLang="zh-CN" sz="1100" spc="-69" dirty="0">
                <a:latin typeface="Arial"/>
                <a:cs typeface="Arial"/>
              </a:rPr>
              <a:t>independent</a:t>
            </a:r>
            <a:r>
              <a:rPr lang="en-US" altLang="zh-CN" sz="1100" spc="14" dirty="0">
                <a:latin typeface="Arial"/>
                <a:cs typeface="Arial"/>
              </a:rPr>
              <a:t> </a:t>
            </a:r>
            <a:r>
              <a:rPr lang="en-US" altLang="zh-CN" sz="1100" spc="-5" dirty="0">
                <a:latin typeface="Arial"/>
                <a:cs typeface="Arial"/>
              </a:rPr>
              <a:t>of</a:t>
            </a:r>
            <a:r>
              <a:rPr lang="en-US" altLang="zh-CN" sz="1100" spc="18" dirty="0">
                <a:latin typeface="Arial"/>
                <a:cs typeface="Arial"/>
              </a:rPr>
              <a:t> </a:t>
            </a:r>
            <a:r>
              <a:rPr lang="en-US" altLang="zh-CN" sz="1100" spc="-69" dirty="0">
                <a:latin typeface="Arial"/>
                <a:cs typeface="Arial"/>
              </a:rPr>
              <a:t>the</a:t>
            </a:r>
            <a:r>
              <a:rPr lang="en-US" altLang="zh-CN" sz="1100" spc="14" dirty="0">
                <a:latin typeface="Arial"/>
                <a:cs typeface="Arial"/>
              </a:rPr>
              <a:t> </a:t>
            </a:r>
            <a:r>
              <a:rPr lang="en-US" altLang="zh-CN" sz="1100" spc="-64" dirty="0">
                <a:latin typeface="Arial"/>
                <a:cs typeface="Arial"/>
              </a:rPr>
              <a:t>choices</a:t>
            </a:r>
            <a:r>
              <a:rPr lang="en-US" altLang="zh-CN" sz="1100" spc="18" dirty="0">
                <a:latin typeface="Arial"/>
                <a:cs typeface="Arial"/>
              </a:rPr>
              <a:t> </a:t>
            </a:r>
            <a:r>
              <a:rPr lang="en-US" altLang="zh-CN" sz="1100" spc="-96" dirty="0">
                <a:latin typeface="Arial"/>
                <a:cs typeface="Arial"/>
              </a:rPr>
              <a:t>made</a:t>
            </a:r>
            <a:r>
              <a:rPr lang="en-US" altLang="zh-CN" sz="1100" spc="14" dirty="0">
                <a:latin typeface="Arial"/>
                <a:cs typeface="Arial"/>
              </a:rPr>
              <a:t> </a:t>
            </a:r>
            <a:r>
              <a:rPr lang="en-US" altLang="zh-CN" sz="1100" spc="-5" dirty="0">
                <a:latin typeface="Arial"/>
                <a:cs typeface="Arial"/>
              </a:rPr>
              <a:t>in</a:t>
            </a:r>
            <a:r>
              <a:rPr lang="en-US" altLang="zh-CN" sz="1100" spc="18" dirty="0">
                <a:latin typeface="Arial"/>
                <a:cs typeface="Arial"/>
              </a:rPr>
              <a:t> </a:t>
            </a:r>
            <a:r>
              <a:rPr lang="en-US" altLang="zh-CN" sz="1100" spc="-60" dirty="0">
                <a:latin typeface="Arial"/>
                <a:cs typeface="Arial"/>
              </a:rPr>
              <a:t>pr</a:t>
            </a:r>
            <a:r>
              <a:rPr lang="en-US" altLang="zh-CN" sz="1100" spc="-101" dirty="0">
                <a:latin typeface="Arial"/>
                <a:cs typeface="Arial"/>
              </a:rPr>
              <a:t>e</a:t>
            </a:r>
            <a:r>
              <a:rPr lang="en-US" altLang="zh-CN" sz="1100" spc="-41" dirty="0">
                <a:latin typeface="Arial"/>
                <a:cs typeface="Arial"/>
              </a:rPr>
              <a:t>vious</a:t>
            </a:r>
            <a:r>
              <a:rPr lang="en-US" altLang="zh-CN" sz="1100" spc="14" dirty="0">
                <a:latin typeface="Arial"/>
                <a:cs typeface="Arial"/>
              </a:rPr>
              <a:t> </a:t>
            </a:r>
            <a:r>
              <a:rPr lang="en-US" altLang="zh-CN" sz="1100" spc="-82" dirty="0">
                <a:latin typeface="Arial"/>
                <a:cs typeface="Arial"/>
              </a:rPr>
              <a:t>steps,</a:t>
            </a:r>
            <a:r>
              <a:rPr lang="en-US" altLang="zh-CN" sz="1100" spc="27" dirty="0">
                <a:latin typeface="Arial"/>
                <a:cs typeface="Arial"/>
              </a:rPr>
              <a:t> </a:t>
            </a:r>
            <a:r>
              <a:rPr lang="en-US" altLang="zh-CN" sz="1100" spc="-55" dirty="0">
                <a:latin typeface="Arial"/>
                <a:cs typeface="Arial"/>
              </a:rPr>
              <a:t>although</a:t>
            </a:r>
            <a:r>
              <a:rPr lang="en-US" altLang="zh-CN" sz="1100" spc="18" dirty="0">
                <a:latin typeface="Arial"/>
                <a:cs typeface="Arial"/>
              </a:rPr>
              <a:t> </a:t>
            </a:r>
            <a:r>
              <a:rPr lang="en-US" altLang="zh-CN" sz="1100" spc="-69" dirty="0">
                <a:latin typeface="Arial"/>
                <a:cs typeface="Arial"/>
              </a:rPr>
              <a:t>the</a:t>
            </a:r>
            <a:r>
              <a:rPr lang="en-US" altLang="zh-CN" sz="1100" spc="14" dirty="0">
                <a:latin typeface="Arial"/>
                <a:cs typeface="Arial"/>
              </a:rPr>
              <a:t> </a:t>
            </a:r>
            <a:r>
              <a:rPr lang="en-US" altLang="zh-CN" sz="1100" spc="-55" dirty="0">
                <a:latin typeface="Arial"/>
                <a:cs typeface="Arial"/>
              </a:rPr>
              <a:t>actual</a:t>
            </a:r>
            <a:r>
              <a:rPr lang="en-US" altLang="zh-CN" sz="1100" spc="18" dirty="0">
                <a:latin typeface="Arial"/>
                <a:cs typeface="Arial"/>
              </a:rPr>
              <a:t> </a:t>
            </a:r>
            <a:r>
              <a:rPr lang="en-US" altLang="zh-CN" sz="1100" spc="-60" dirty="0">
                <a:latin typeface="Arial"/>
                <a:cs typeface="Arial"/>
              </a:rPr>
              <a:t>choice</a:t>
            </a:r>
            <a:r>
              <a:rPr lang="en-US" altLang="zh-CN" sz="1100" spc="-37" dirty="0">
                <a:latin typeface="Arial"/>
                <a:cs typeface="Arial"/>
              </a:rPr>
              <a:t> </a:t>
            </a:r>
            <a:r>
              <a:rPr lang="en-US" altLang="zh-CN" sz="1100" spc="-96" dirty="0">
                <a:latin typeface="Arial"/>
                <a:cs typeface="Arial"/>
              </a:rPr>
              <a:t>made</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87" dirty="0">
                <a:latin typeface="Arial"/>
                <a:cs typeface="Arial"/>
              </a:rPr>
              <a:t>step</a:t>
            </a:r>
            <a:r>
              <a:rPr lang="en-US" altLang="zh-CN" sz="1100" spc="-32" dirty="0">
                <a:latin typeface="Arial"/>
                <a:cs typeface="Arial"/>
              </a:rPr>
              <a:t> </a:t>
            </a:r>
            <a:r>
              <a:rPr lang="en-US" altLang="zh-CN" sz="1100" spc="-69" dirty="0">
                <a:latin typeface="Arial"/>
                <a:cs typeface="Arial"/>
              </a:rPr>
              <a:t>5</a:t>
            </a:r>
            <a:r>
              <a:rPr lang="en-US" altLang="zh-CN" sz="1100" spc="-32" dirty="0">
                <a:latin typeface="Arial"/>
                <a:cs typeface="Arial"/>
              </a:rPr>
              <a:t> </a:t>
            </a:r>
            <a:r>
              <a:rPr lang="en-US" altLang="zh-CN" sz="1100" spc="-96" dirty="0">
                <a:latin typeface="Arial"/>
                <a:cs typeface="Arial"/>
              </a:rPr>
              <a:t>does</a:t>
            </a:r>
            <a:r>
              <a:rPr lang="en-US" altLang="zh-CN" sz="1100" spc="-32" dirty="0">
                <a:latin typeface="Arial"/>
                <a:cs typeface="Arial"/>
              </a:rPr>
              <a:t> </a:t>
            </a:r>
            <a:r>
              <a:rPr lang="en-US" altLang="zh-CN" sz="1100" spc="-87" dirty="0">
                <a:latin typeface="Arial"/>
                <a:cs typeface="Arial"/>
              </a:rPr>
              <a:t>depend</a:t>
            </a:r>
            <a:r>
              <a:rPr lang="en-US" altLang="zh-CN" sz="1100" spc="-32" dirty="0">
                <a:latin typeface="Arial"/>
                <a:cs typeface="Arial"/>
              </a:rPr>
              <a:t> </a:t>
            </a:r>
            <a:r>
              <a:rPr lang="en-US" altLang="zh-CN" sz="1100" spc="-69" dirty="0">
                <a:latin typeface="Arial"/>
                <a:cs typeface="Arial"/>
              </a:rPr>
              <a:t>on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64" dirty="0">
                <a:latin typeface="Arial"/>
                <a:cs typeface="Arial"/>
              </a:rPr>
              <a:t>choices</a:t>
            </a:r>
            <a:r>
              <a:rPr lang="en-US" altLang="zh-CN" sz="1100" spc="-32" dirty="0">
                <a:latin typeface="Arial"/>
                <a:cs typeface="Arial"/>
              </a:rPr>
              <a:t> </a:t>
            </a:r>
            <a:r>
              <a:rPr lang="en-US" altLang="zh-CN" sz="1100" spc="-96" dirty="0">
                <a:latin typeface="Arial"/>
                <a:cs typeface="Arial"/>
              </a:rPr>
              <a:t>made</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92" dirty="0">
                <a:latin typeface="Arial"/>
                <a:cs typeface="Arial"/>
              </a:rPr>
              <a:t>steps</a:t>
            </a:r>
            <a:r>
              <a:rPr lang="en-US" altLang="zh-CN" sz="1100" spc="-32" dirty="0">
                <a:latin typeface="Arial"/>
                <a:cs typeface="Arial"/>
              </a:rPr>
              <a:t> </a:t>
            </a:r>
            <a:r>
              <a:rPr lang="en-US" altLang="zh-CN" sz="1100" spc="-46" dirty="0">
                <a:latin typeface="Arial"/>
                <a:cs typeface="Arial"/>
              </a:rPr>
              <a:t>1-3.</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22</a:t>
            </a:fld>
            <a:endParaRPr lang="zh-CN" altLang="en-US"/>
          </a:p>
        </p:txBody>
      </p:sp>
    </p:spTree>
    <p:extLst>
      <p:ext uri="{BB962C8B-B14F-4D97-AF65-F5344CB8AC3E}">
        <p14:creationId xmlns:p14="http://schemas.microsoft.com/office/powerpoint/2010/main" val="2729469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23</a:t>
            </a:fld>
            <a:endParaRPr lang="zh-CN" altLang="en-US"/>
          </a:p>
        </p:txBody>
      </p:sp>
    </p:spTree>
    <p:extLst>
      <p:ext uri="{BB962C8B-B14F-4D97-AF65-F5344CB8AC3E}">
        <p14:creationId xmlns:p14="http://schemas.microsoft.com/office/powerpoint/2010/main" val="22006736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4007642" algn="just"/>
            <a:r>
              <a:rPr lang="en-US" altLang="zh-CN" sz="1100" b="1" spc="-60" dirty="0">
                <a:latin typeface="Arial"/>
                <a:cs typeface="Arial"/>
              </a:rPr>
              <a:t>Example</a:t>
            </a:r>
            <a:endParaRPr lang="en-US" altLang="zh-CN" sz="1100" dirty="0">
              <a:latin typeface="Arial"/>
              <a:cs typeface="Arial"/>
            </a:endParaRPr>
          </a:p>
          <a:p>
            <a:pPr marL="11638" marR="1354114" algn="just">
              <a:spcBef>
                <a:spcPts val="5"/>
              </a:spcBef>
            </a:pPr>
            <a:r>
              <a:rPr lang="en-US" altLang="zh-CN" sz="1100" spc="-41" dirty="0">
                <a:latin typeface="Arial"/>
                <a:cs typeface="Arial"/>
              </a:rPr>
              <a:t>Find</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69"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27" dirty="0">
                <a:latin typeface="Arial"/>
                <a:cs typeface="Arial"/>
              </a:rPr>
              <a:t>distinct</a:t>
            </a:r>
            <a:r>
              <a:rPr lang="en-US" altLang="zh-CN" sz="1100" spc="-32" dirty="0">
                <a:latin typeface="Arial"/>
                <a:cs typeface="Arial"/>
              </a:rPr>
              <a:t> </a:t>
            </a:r>
            <a:r>
              <a:rPr lang="en-US" altLang="zh-CN" sz="1100" spc="-9" dirty="0">
                <a:latin typeface="Arial"/>
                <a:cs typeface="Arial"/>
              </a:rPr>
              <a:t>d</a:t>
            </a:r>
            <a:r>
              <a:rPr lang="en-US" altLang="zh-CN" sz="1100" spc="-32" dirty="0">
                <a:latin typeface="Arial"/>
                <a:cs typeface="Arial"/>
              </a:rPr>
              <a:t>i</a:t>
            </a:r>
            <a:r>
              <a:rPr lang="en-US" altLang="zh-CN" sz="1100" spc="-46" dirty="0">
                <a:latin typeface="Arial"/>
                <a:cs typeface="Arial"/>
              </a:rPr>
              <a:t>visors</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int</a:t>
            </a:r>
            <a:r>
              <a:rPr lang="en-US" altLang="zh-CN" sz="1100" spc="-69" dirty="0">
                <a:latin typeface="Arial"/>
                <a:cs typeface="Arial"/>
              </a:rPr>
              <a:t>e</a:t>
            </a:r>
            <a:r>
              <a:rPr lang="en-US" altLang="zh-CN" sz="1100" spc="-64" dirty="0">
                <a:latin typeface="Arial"/>
                <a:cs typeface="Arial"/>
              </a:rPr>
              <a:t>ger</a:t>
            </a:r>
            <a:r>
              <a:rPr lang="en-US" altLang="zh-CN" sz="1100" spc="-32" dirty="0">
                <a:latin typeface="Arial"/>
                <a:cs typeface="Arial"/>
              </a:rPr>
              <a:t> </a:t>
            </a:r>
            <a:r>
              <a:rPr lang="en-US" altLang="zh-CN" sz="1100" spc="-64" dirty="0">
                <a:latin typeface="Arial"/>
                <a:cs typeface="Arial"/>
              </a:rPr>
              <a:t>64800.</a:t>
            </a:r>
            <a:endParaRPr lang="en-US" altLang="zh-CN" sz="1100" dirty="0">
              <a:latin typeface="Arial"/>
              <a:cs typeface="Arial"/>
            </a:endParaRPr>
          </a:p>
          <a:p>
            <a:pPr>
              <a:lnSpc>
                <a:spcPts val="1283"/>
              </a:lnSpc>
              <a:spcBef>
                <a:spcPts val="45"/>
              </a:spcBef>
            </a:pPr>
            <a:endParaRPr lang="en-US" altLang="zh-CN" sz="1300" dirty="0"/>
          </a:p>
          <a:p>
            <a:pPr marL="11638" marR="2537145" algn="just"/>
            <a:r>
              <a:rPr lang="en-US" altLang="zh-CN" sz="1100" spc="-69" dirty="0">
                <a:latin typeface="Arial"/>
                <a:cs typeface="Arial"/>
              </a:rPr>
              <a:t>64800</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2</a:t>
            </a:r>
            <a:r>
              <a:rPr lang="en-US" altLang="zh-CN" spc="-14" baseline="27777" dirty="0">
                <a:latin typeface="Arial"/>
                <a:cs typeface="Arial"/>
              </a:rPr>
              <a:t>5</a:t>
            </a:r>
            <a:r>
              <a:rPr lang="en-US" altLang="zh-CN" sz="1100" spc="-69" dirty="0">
                <a:latin typeface="Arial"/>
                <a:cs typeface="Arial"/>
              </a:rPr>
              <a:t>3</a:t>
            </a:r>
            <a:r>
              <a:rPr lang="en-US" altLang="zh-CN" spc="-14" baseline="27777" dirty="0">
                <a:latin typeface="Arial"/>
                <a:cs typeface="Arial"/>
              </a:rPr>
              <a:t>4</a:t>
            </a:r>
            <a:r>
              <a:rPr lang="en-US" altLang="zh-CN" sz="1100" spc="-69" dirty="0">
                <a:latin typeface="Arial"/>
                <a:cs typeface="Arial"/>
              </a:rPr>
              <a:t>5</a:t>
            </a:r>
            <a:r>
              <a:rPr lang="en-US" altLang="zh-CN" spc="-75" baseline="27777" dirty="0">
                <a:latin typeface="Arial"/>
                <a:cs typeface="Arial"/>
              </a:rPr>
              <a:t>2</a:t>
            </a:r>
            <a:r>
              <a:rPr lang="en-US" altLang="zh-CN" spc="130" baseline="27777" dirty="0">
                <a:latin typeface="Arial"/>
                <a:cs typeface="Arial"/>
              </a:rPr>
              <a:t> </a:t>
            </a:r>
            <a:r>
              <a:rPr lang="en-US" altLang="zh-CN" sz="1100" spc="-46" dirty="0">
                <a:latin typeface="Arial"/>
                <a:cs typeface="Arial"/>
              </a:rPr>
              <a:t>prime</a:t>
            </a:r>
            <a:r>
              <a:rPr lang="en-US" altLang="zh-CN" sz="1100" spc="-32" dirty="0">
                <a:latin typeface="Arial"/>
                <a:cs typeface="Arial"/>
              </a:rPr>
              <a:t> </a:t>
            </a:r>
            <a:r>
              <a:rPr lang="en-US" altLang="zh-CN" sz="1100" spc="41" dirty="0">
                <a:latin typeface="Arial"/>
                <a:cs typeface="Arial"/>
              </a:rPr>
              <a:t>f</a:t>
            </a:r>
            <a:r>
              <a:rPr lang="en-US" altLang="zh-CN" sz="1100" spc="-46" dirty="0">
                <a:latin typeface="Arial"/>
                <a:cs typeface="Arial"/>
              </a:rPr>
              <a:t>actorization</a:t>
            </a:r>
            <a:endParaRPr lang="en-US" altLang="zh-CN" sz="1100" dirty="0">
              <a:latin typeface="Arial"/>
              <a:cs typeface="Arial"/>
            </a:endParaRPr>
          </a:p>
          <a:p>
            <a:pPr marL="11638" marR="11638">
              <a:lnSpc>
                <a:spcPct val="100299"/>
              </a:lnSpc>
            </a:pPr>
            <a:r>
              <a:rPr lang="en-US" altLang="zh-CN" sz="1100" spc="-9" dirty="0">
                <a:latin typeface="Arial"/>
                <a:cs typeface="Arial"/>
              </a:rPr>
              <a:t>A</a:t>
            </a:r>
            <a:r>
              <a:rPr lang="en-US" altLang="zh-CN" sz="1100" spc="-27" dirty="0">
                <a:latin typeface="Arial"/>
                <a:cs typeface="Arial"/>
              </a:rPr>
              <a:t>n</a:t>
            </a:r>
            <a:r>
              <a:rPr lang="en-US" altLang="zh-CN" sz="1100" spc="-9" dirty="0">
                <a:latin typeface="Arial"/>
                <a:cs typeface="Arial"/>
              </a:rPr>
              <a:t>y</a:t>
            </a:r>
            <a:r>
              <a:rPr lang="en-US" altLang="zh-CN" sz="1100" spc="41" dirty="0">
                <a:latin typeface="Arial"/>
                <a:cs typeface="Arial"/>
              </a:rPr>
              <a:t> </a:t>
            </a:r>
            <a:r>
              <a:rPr lang="en-US" altLang="zh-CN" sz="1100" spc="-9" dirty="0">
                <a:latin typeface="Arial"/>
                <a:cs typeface="Arial"/>
              </a:rPr>
              <a:t>d</a:t>
            </a:r>
            <a:r>
              <a:rPr lang="en-US" altLang="zh-CN" sz="1100" spc="-32" dirty="0">
                <a:latin typeface="Arial"/>
                <a:cs typeface="Arial"/>
              </a:rPr>
              <a:t>ivisor</a:t>
            </a:r>
            <a:r>
              <a:rPr lang="en-US" altLang="zh-CN" sz="1100" spc="41" dirty="0">
                <a:latin typeface="Arial"/>
                <a:cs typeface="Arial"/>
              </a:rPr>
              <a:t> </a:t>
            </a:r>
            <a:r>
              <a:rPr lang="en-US" altLang="zh-CN" sz="1100" spc="-5" dirty="0">
                <a:latin typeface="Arial"/>
                <a:cs typeface="Arial"/>
              </a:rPr>
              <a:t>of</a:t>
            </a:r>
            <a:r>
              <a:rPr lang="en-US" altLang="zh-CN" sz="1100" spc="41" dirty="0">
                <a:latin typeface="Arial"/>
                <a:cs typeface="Arial"/>
              </a:rPr>
              <a:t> </a:t>
            </a:r>
            <a:r>
              <a:rPr lang="en-US" altLang="zh-CN" sz="1100" spc="-69" dirty="0">
                <a:latin typeface="Arial"/>
                <a:cs typeface="Arial"/>
              </a:rPr>
              <a:t>64800</a:t>
            </a:r>
            <a:r>
              <a:rPr lang="en-US" altLang="zh-CN" sz="1100" spc="41" dirty="0">
                <a:latin typeface="Arial"/>
                <a:cs typeface="Arial"/>
              </a:rPr>
              <a:t> </a:t>
            </a:r>
            <a:r>
              <a:rPr lang="en-US" altLang="zh-CN" sz="1100" spc="-69" dirty="0">
                <a:latin typeface="Arial"/>
                <a:cs typeface="Arial"/>
              </a:rPr>
              <a:t>must</a:t>
            </a:r>
            <a:r>
              <a:rPr lang="en-US" altLang="zh-CN" sz="1100" spc="41" dirty="0">
                <a:latin typeface="Arial"/>
                <a:cs typeface="Arial"/>
              </a:rPr>
              <a:t> </a:t>
            </a:r>
            <a:r>
              <a:rPr lang="en-US" altLang="zh-CN" sz="1100" spc="-101" dirty="0">
                <a:latin typeface="Arial"/>
                <a:cs typeface="Arial"/>
              </a:rPr>
              <a:t>h</a:t>
            </a:r>
            <a:r>
              <a:rPr lang="en-US" altLang="zh-CN" sz="1100" spc="-124" dirty="0">
                <a:latin typeface="Arial"/>
                <a:cs typeface="Arial"/>
              </a:rPr>
              <a:t>a</a:t>
            </a:r>
            <a:r>
              <a:rPr lang="en-US" altLang="zh-CN" sz="1100" spc="-27" dirty="0">
                <a:latin typeface="Arial"/>
                <a:cs typeface="Arial"/>
              </a:rPr>
              <a:t>v</a:t>
            </a:r>
            <a:r>
              <a:rPr lang="en-US" altLang="zh-CN" sz="1100" spc="-128" dirty="0">
                <a:latin typeface="Arial"/>
                <a:cs typeface="Arial"/>
              </a:rPr>
              <a:t>e</a:t>
            </a:r>
            <a:r>
              <a:rPr lang="en-US" altLang="zh-CN" sz="1100" spc="41" dirty="0">
                <a:latin typeface="Arial"/>
                <a:cs typeface="Arial"/>
              </a:rPr>
              <a:t> </a:t>
            </a:r>
            <a:r>
              <a:rPr lang="en-US" altLang="zh-CN" sz="1100" spc="-128" dirty="0">
                <a:latin typeface="Arial"/>
                <a:cs typeface="Arial"/>
              </a:rPr>
              <a:t>a</a:t>
            </a:r>
            <a:r>
              <a:rPr lang="en-US" altLang="zh-CN" sz="1100" spc="41" dirty="0">
                <a:latin typeface="Arial"/>
                <a:cs typeface="Arial"/>
              </a:rPr>
              <a:t> </a:t>
            </a:r>
            <a:r>
              <a:rPr lang="en-US" altLang="zh-CN" sz="1100" spc="-46" dirty="0">
                <a:latin typeface="Arial"/>
                <a:cs typeface="Arial"/>
              </a:rPr>
              <a:t>prime</a:t>
            </a:r>
            <a:r>
              <a:rPr lang="en-US" altLang="zh-CN" sz="1100" spc="41" dirty="0">
                <a:latin typeface="Arial"/>
                <a:cs typeface="Arial"/>
              </a:rPr>
              <a:t> f</a:t>
            </a:r>
            <a:r>
              <a:rPr lang="en-US" altLang="zh-CN" sz="1100" spc="-46" dirty="0">
                <a:latin typeface="Arial"/>
                <a:cs typeface="Arial"/>
              </a:rPr>
              <a:t>actorization</a:t>
            </a:r>
            <a:r>
              <a:rPr lang="en-US" altLang="zh-CN" sz="1100" spc="41" dirty="0">
                <a:latin typeface="Arial"/>
                <a:cs typeface="Arial"/>
              </a:rPr>
              <a:t> </a:t>
            </a:r>
            <a:r>
              <a:rPr lang="en-US" altLang="zh-CN" sz="1100" spc="-5" dirty="0">
                <a:latin typeface="Arial"/>
                <a:cs typeface="Arial"/>
              </a:rPr>
              <a:t>of</a:t>
            </a:r>
            <a:r>
              <a:rPr lang="en-US" altLang="zh-CN" sz="1100" spc="41" dirty="0">
                <a:latin typeface="Arial"/>
                <a:cs typeface="Arial"/>
              </a:rPr>
              <a:t> </a:t>
            </a:r>
            <a:r>
              <a:rPr lang="en-US" altLang="zh-CN" sz="1100" spc="-69" dirty="0">
                <a:latin typeface="Arial"/>
                <a:cs typeface="Arial"/>
              </a:rPr>
              <a:t>the</a:t>
            </a:r>
            <a:r>
              <a:rPr lang="en-US" altLang="zh-CN" sz="1100" spc="41" dirty="0">
                <a:latin typeface="Arial"/>
                <a:cs typeface="Arial"/>
              </a:rPr>
              <a:t> </a:t>
            </a:r>
            <a:r>
              <a:rPr lang="en-US" altLang="zh-CN" sz="1100" spc="-23" dirty="0">
                <a:latin typeface="Arial"/>
                <a:cs typeface="Arial"/>
              </a:rPr>
              <a:t>form</a:t>
            </a:r>
            <a:r>
              <a:rPr lang="en-US" altLang="zh-CN" sz="1100" spc="41" dirty="0">
                <a:latin typeface="Arial"/>
                <a:cs typeface="Arial"/>
              </a:rPr>
              <a:t> </a:t>
            </a:r>
            <a:r>
              <a:rPr lang="en-US" altLang="zh-CN" sz="1100" spc="-73" dirty="0">
                <a:latin typeface="Arial"/>
                <a:cs typeface="Arial"/>
              </a:rPr>
              <a:t>2</a:t>
            </a:r>
            <a:r>
              <a:rPr lang="en-US" altLang="zh-CN" i="1" spc="124" baseline="27777" dirty="0">
                <a:latin typeface="Arial"/>
                <a:cs typeface="Arial"/>
              </a:rPr>
              <a:t>i</a:t>
            </a:r>
            <a:r>
              <a:rPr lang="en-US" altLang="zh-CN" sz="1100" spc="-69" dirty="0">
                <a:latin typeface="Arial"/>
                <a:cs typeface="Arial"/>
              </a:rPr>
              <a:t>3</a:t>
            </a:r>
            <a:r>
              <a:rPr lang="en-US" altLang="zh-CN" sz="1100" spc="-183" dirty="0">
                <a:latin typeface="Arial"/>
                <a:cs typeface="Arial"/>
              </a:rPr>
              <a:t> </a:t>
            </a:r>
            <a:r>
              <a:rPr lang="en-US" altLang="zh-CN" i="1" spc="158" baseline="27777" dirty="0">
                <a:latin typeface="Arial"/>
                <a:cs typeface="Arial"/>
              </a:rPr>
              <a:t>j</a:t>
            </a:r>
            <a:r>
              <a:rPr lang="en-US" altLang="zh-CN" sz="1100" spc="-69" dirty="0">
                <a:latin typeface="Arial"/>
                <a:cs typeface="Arial"/>
              </a:rPr>
              <a:t>5</a:t>
            </a:r>
            <a:r>
              <a:rPr lang="en-US" altLang="zh-CN" i="1" spc="-75" baseline="27777" dirty="0">
                <a:latin typeface="Arial"/>
                <a:cs typeface="Arial"/>
              </a:rPr>
              <a:t>k </a:t>
            </a:r>
            <a:r>
              <a:rPr lang="en-US" altLang="zh-CN" i="1" spc="-82" baseline="27777" dirty="0">
                <a:latin typeface="Arial"/>
                <a:cs typeface="Arial"/>
              </a:rPr>
              <a:t> </a:t>
            </a:r>
            <a:r>
              <a:rPr lang="en-US" altLang="zh-CN" sz="1100" spc="-69" dirty="0">
                <a:latin typeface="Arial"/>
                <a:cs typeface="Arial"/>
              </a:rPr>
              <a:t>where</a:t>
            </a:r>
            <a:r>
              <a:rPr lang="en-US" altLang="zh-CN" sz="1100" spc="-50" dirty="0">
                <a:latin typeface="Arial"/>
                <a:cs typeface="Arial"/>
              </a:rPr>
              <a:t> 0</a:t>
            </a:r>
            <a:r>
              <a:rPr lang="en-US" altLang="zh-CN" sz="1100" spc="-64" dirty="0">
                <a:latin typeface="Arial"/>
                <a:cs typeface="Arial"/>
              </a:rPr>
              <a:t> </a:t>
            </a:r>
            <a:r>
              <a:rPr lang="en-US" altLang="zh-CN" sz="1100" spc="-27" dirty="0">
                <a:latin typeface="Lucida Sans Unicode"/>
                <a:cs typeface="Lucida Sans Unicode"/>
              </a:rPr>
              <a:t>≤</a:t>
            </a:r>
            <a:r>
              <a:rPr lang="en-US" altLang="zh-CN" sz="1100" spc="-104" dirty="0">
                <a:latin typeface="Lucida Sans Unicode"/>
                <a:cs typeface="Lucida Sans Unicode"/>
              </a:rPr>
              <a:t> </a:t>
            </a:r>
            <a:r>
              <a:rPr lang="en-US" altLang="zh-CN" sz="1100" i="1" spc="55" dirty="0" err="1">
                <a:latin typeface="Arial"/>
                <a:cs typeface="Arial"/>
              </a:rPr>
              <a:t>i</a:t>
            </a:r>
            <a:r>
              <a:rPr lang="en-US" altLang="zh-CN" sz="1100" i="1" spc="-64" dirty="0">
                <a:latin typeface="Arial"/>
                <a:cs typeface="Arial"/>
              </a:rPr>
              <a:t> </a:t>
            </a:r>
            <a:r>
              <a:rPr lang="en-US" altLang="zh-CN" sz="1100" spc="-27" dirty="0">
                <a:latin typeface="Lucida Sans Unicode"/>
                <a:cs typeface="Lucida Sans Unicode"/>
              </a:rPr>
              <a:t>≤</a:t>
            </a:r>
            <a:r>
              <a:rPr lang="en-US" altLang="zh-CN" sz="1100" spc="-104" dirty="0">
                <a:latin typeface="Lucida Sans Unicode"/>
                <a:cs typeface="Lucida Sans Unicode"/>
              </a:rPr>
              <a:t> </a:t>
            </a:r>
            <a:r>
              <a:rPr lang="en-US" altLang="zh-CN" sz="1100" spc="-50" dirty="0">
                <a:latin typeface="Arial"/>
                <a:cs typeface="Arial"/>
              </a:rPr>
              <a:t>5,</a:t>
            </a:r>
            <a:r>
              <a:rPr lang="en-US" altLang="zh-CN" sz="1100" spc="-32" dirty="0">
                <a:latin typeface="Arial"/>
                <a:cs typeface="Arial"/>
              </a:rPr>
              <a:t> </a:t>
            </a:r>
            <a:r>
              <a:rPr lang="en-US" altLang="zh-CN" sz="1100" spc="-69" dirty="0">
                <a:latin typeface="Arial"/>
                <a:cs typeface="Arial"/>
              </a:rPr>
              <a:t>0</a:t>
            </a:r>
            <a:r>
              <a:rPr lang="en-US" altLang="zh-CN" sz="1100" spc="-64" dirty="0">
                <a:latin typeface="Arial"/>
                <a:cs typeface="Arial"/>
              </a:rPr>
              <a:t> </a:t>
            </a:r>
            <a:r>
              <a:rPr lang="en-US" altLang="zh-CN" sz="1100" spc="-27" dirty="0">
                <a:latin typeface="Lucida Sans Unicode"/>
                <a:cs typeface="Lucida Sans Unicode"/>
              </a:rPr>
              <a:t>≤</a:t>
            </a:r>
            <a:r>
              <a:rPr lang="en-US" altLang="zh-CN" sz="1100" spc="60" dirty="0">
                <a:latin typeface="Lucida Sans Unicode"/>
                <a:cs typeface="Lucida Sans Unicode"/>
              </a:rPr>
              <a:t> </a:t>
            </a:r>
            <a:r>
              <a:rPr lang="en-US" altLang="zh-CN" sz="1100" i="1" spc="55" dirty="0">
                <a:latin typeface="Arial"/>
                <a:cs typeface="Arial"/>
              </a:rPr>
              <a:t>j</a:t>
            </a:r>
            <a:r>
              <a:rPr lang="en-US" altLang="zh-CN" sz="1100" i="1" spc="-37" dirty="0">
                <a:latin typeface="Arial"/>
                <a:cs typeface="Arial"/>
              </a:rPr>
              <a:t> </a:t>
            </a:r>
            <a:r>
              <a:rPr lang="en-US" altLang="zh-CN" sz="1100" spc="-27" dirty="0">
                <a:latin typeface="Lucida Sans Unicode"/>
                <a:cs typeface="Lucida Sans Unicode"/>
              </a:rPr>
              <a:t>≤</a:t>
            </a:r>
            <a:r>
              <a:rPr lang="en-US" altLang="zh-CN" sz="1100" spc="-104" dirty="0">
                <a:latin typeface="Lucida Sans Unicode"/>
                <a:cs typeface="Lucida Sans Unicode"/>
              </a:rPr>
              <a:t> </a:t>
            </a:r>
            <a:r>
              <a:rPr lang="en-US" altLang="zh-CN" sz="1100" spc="-50" dirty="0">
                <a:latin typeface="Arial"/>
                <a:cs typeface="Arial"/>
              </a:rPr>
              <a:t>4,</a:t>
            </a:r>
            <a:r>
              <a:rPr lang="en-US" altLang="zh-CN" sz="1100" spc="-32" dirty="0">
                <a:latin typeface="Arial"/>
                <a:cs typeface="Arial"/>
              </a:rPr>
              <a:t> </a:t>
            </a:r>
            <a:r>
              <a:rPr lang="en-US" altLang="zh-CN" sz="1100" spc="-69" dirty="0">
                <a:latin typeface="Arial"/>
                <a:cs typeface="Arial"/>
              </a:rPr>
              <a:t>0</a:t>
            </a:r>
            <a:r>
              <a:rPr lang="en-US" altLang="zh-CN" sz="1100" spc="-64" dirty="0">
                <a:latin typeface="Arial"/>
                <a:cs typeface="Arial"/>
              </a:rPr>
              <a:t> </a:t>
            </a:r>
            <a:r>
              <a:rPr lang="en-US" altLang="zh-CN" sz="1100" spc="-27" dirty="0">
                <a:latin typeface="Lucida Sans Unicode"/>
                <a:cs typeface="Lucida Sans Unicode"/>
              </a:rPr>
              <a:t>≤</a:t>
            </a:r>
            <a:r>
              <a:rPr lang="en-US" altLang="zh-CN" sz="1100" spc="-104" dirty="0">
                <a:latin typeface="Lucida Sans Unicode"/>
                <a:cs typeface="Lucida Sans Unicode"/>
              </a:rPr>
              <a:t> </a:t>
            </a:r>
            <a:r>
              <a:rPr lang="en-US" altLang="zh-CN" sz="1100" i="1" spc="-69" dirty="0">
                <a:latin typeface="Arial"/>
                <a:cs typeface="Arial"/>
              </a:rPr>
              <a:t>k</a:t>
            </a:r>
            <a:r>
              <a:rPr lang="en-US" altLang="zh-CN" sz="1100" i="1" spc="-46" dirty="0">
                <a:latin typeface="Arial"/>
                <a:cs typeface="Arial"/>
              </a:rPr>
              <a:t> </a:t>
            </a:r>
            <a:r>
              <a:rPr lang="en-US" altLang="zh-CN" sz="1100" spc="-27" dirty="0">
                <a:latin typeface="Lucida Sans Unicode"/>
                <a:cs typeface="Lucida Sans Unicode"/>
              </a:rPr>
              <a:t>≤</a:t>
            </a:r>
            <a:r>
              <a:rPr lang="en-US" altLang="zh-CN" sz="1100" spc="-104" dirty="0">
                <a:latin typeface="Lucida Sans Unicode"/>
                <a:cs typeface="Lucida Sans Unicode"/>
              </a:rPr>
              <a:t> </a:t>
            </a:r>
            <a:r>
              <a:rPr lang="en-US" altLang="zh-CN" sz="1100" spc="-50" dirty="0">
                <a:latin typeface="Arial"/>
                <a:cs typeface="Arial"/>
              </a:rPr>
              <a:t>2.</a:t>
            </a:r>
            <a:endParaRPr lang="en-US" altLang="zh-CN" sz="1100" dirty="0">
              <a:latin typeface="Arial"/>
              <a:cs typeface="Arial"/>
            </a:endParaRPr>
          </a:p>
          <a:p>
            <a:pPr>
              <a:lnSpc>
                <a:spcPts val="1283"/>
              </a:lnSpc>
              <a:spcBef>
                <a:spcPts val="45"/>
              </a:spcBef>
            </a:pPr>
            <a:endParaRPr lang="en-US" altLang="zh-CN" sz="1300" dirty="0"/>
          </a:p>
          <a:p>
            <a:pPr marL="11638" marR="2794351" algn="just"/>
            <a:r>
              <a:rPr lang="en-US" altLang="zh-CN" sz="1100" spc="-60" dirty="0">
                <a:latin typeface="Arial"/>
                <a:cs typeface="Arial"/>
              </a:rPr>
              <a:t>Sequential</a:t>
            </a:r>
            <a:r>
              <a:rPr lang="en-US" altLang="zh-CN" sz="1100" spc="-32" dirty="0">
                <a:latin typeface="Arial"/>
                <a:cs typeface="Arial"/>
              </a:rPr>
              <a:t> </a:t>
            </a:r>
            <a:r>
              <a:rPr lang="en-US" altLang="zh-CN" sz="1100" spc="-46" dirty="0">
                <a:latin typeface="Arial"/>
                <a:cs typeface="Arial"/>
              </a:rPr>
              <a:t>counting</a:t>
            </a:r>
            <a:r>
              <a:rPr lang="en-US" altLang="zh-CN" sz="1100" spc="-32" dirty="0">
                <a:latin typeface="Arial"/>
                <a:cs typeface="Arial"/>
              </a:rPr>
              <a:t> </a:t>
            </a:r>
            <a:r>
              <a:rPr lang="en-US" altLang="zh-CN" sz="1100" spc="-60" dirty="0">
                <a:latin typeface="Arial"/>
                <a:cs typeface="Arial"/>
              </a:rPr>
              <a:t>procedure:</a:t>
            </a:r>
            <a:endParaRPr lang="en-US" altLang="zh-CN" sz="1100" dirty="0">
              <a:latin typeface="Arial"/>
              <a:cs typeface="Arial"/>
            </a:endParaRPr>
          </a:p>
          <a:p>
            <a:pPr marL="158863" marR="3202855"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i="1" spc="55" dirty="0" err="1">
                <a:latin typeface="Arial"/>
                <a:cs typeface="Arial"/>
              </a:rPr>
              <a:t>i</a:t>
            </a:r>
            <a:r>
              <a:rPr lang="en-US" altLang="zh-CN" sz="1100" spc="-37" dirty="0">
                <a:latin typeface="Arial"/>
                <a:cs typeface="Arial"/>
              </a:rPr>
              <a:t>.</a:t>
            </a:r>
            <a:r>
              <a:rPr lang="en-US" altLang="zh-CN" sz="1100" spc="32" dirty="0">
                <a:latin typeface="Arial"/>
                <a:cs typeface="Arial"/>
              </a:rPr>
              <a:t> </a:t>
            </a:r>
            <a:r>
              <a:rPr lang="en-US" altLang="zh-CN" sz="1100" spc="-37" dirty="0">
                <a:latin typeface="Arial"/>
                <a:cs typeface="Arial"/>
              </a:rPr>
              <a:t>(6</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marR="3178414"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128" dirty="0">
                <a:latin typeface="Arial"/>
                <a:cs typeface="Arial"/>
              </a:rPr>
              <a:t> </a:t>
            </a:r>
            <a:r>
              <a:rPr lang="en-US" altLang="zh-CN" sz="1100" i="1" spc="78" dirty="0">
                <a:latin typeface="Arial"/>
                <a:cs typeface="Arial"/>
              </a:rPr>
              <a:t>j</a:t>
            </a:r>
            <a:r>
              <a:rPr lang="en-US" altLang="zh-CN" sz="1100" spc="-37" dirty="0">
                <a:latin typeface="Arial"/>
                <a:cs typeface="Arial"/>
              </a:rPr>
              <a:t>.</a:t>
            </a:r>
            <a:r>
              <a:rPr lang="en-US" altLang="zh-CN" sz="1100" spc="32" dirty="0">
                <a:latin typeface="Arial"/>
                <a:cs typeface="Arial"/>
              </a:rPr>
              <a:t> </a:t>
            </a:r>
            <a:r>
              <a:rPr lang="en-US" altLang="zh-CN" sz="1100" spc="-37" dirty="0">
                <a:latin typeface="Arial"/>
                <a:cs typeface="Arial"/>
              </a:rPr>
              <a:t>(5</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marR="3177250"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i="1" spc="-50" dirty="0">
                <a:latin typeface="Arial"/>
                <a:cs typeface="Arial"/>
              </a:rPr>
              <a:t>k</a:t>
            </a:r>
            <a:r>
              <a:rPr lang="en-US" altLang="zh-CN" sz="1100" spc="-37" dirty="0">
                <a:latin typeface="Arial"/>
                <a:cs typeface="Arial"/>
              </a:rPr>
              <a:t>.</a:t>
            </a:r>
            <a:r>
              <a:rPr lang="en-US" altLang="zh-CN" sz="1100" spc="32" dirty="0">
                <a:latin typeface="Arial"/>
                <a:cs typeface="Arial"/>
              </a:rPr>
              <a:t> </a:t>
            </a:r>
            <a:r>
              <a:rPr lang="en-US" altLang="zh-CN" sz="1100" spc="-37" dirty="0">
                <a:latin typeface="Arial"/>
                <a:cs typeface="Arial"/>
              </a:rPr>
              <a:t>(3</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1638" marR="1614811" algn="just">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101" dirty="0">
                <a:latin typeface="Arial"/>
                <a:cs typeface="Arial"/>
              </a:rPr>
              <a:t>T</a:t>
            </a:r>
            <a:r>
              <a:rPr lang="en-US" altLang="zh-CN" sz="1100" spc="-37" dirty="0">
                <a:latin typeface="Arial"/>
                <a:cs typeface="Arial"/>
              </a:rPr>
              <a:t>otal</a:t>
            </a:r>
            <a:r>
              <a:rPr lang="en-US" altLang="zh-CN" sz="1100" spc="-32" dirty="0">
                <a:latin typeface="Arial"/>
                <a:cs typeface="Arial"/>
              </a:rPr>
              <a:t> </a:t>
            </a:r>
            <a:r>
              <a:rPr lang="en-US" altLang="zh-CN" sz="1100" spc="-69"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32" dirty="0">
                <a:latin typeface="Arial"/>
                <a:cs typeface="Arial"/>
              </a:rPr>
              <a:t> </a:t>
            </a:r>
            <a:r>
              <a:rPr lang="en-US" altLang="zh-CN" sz="1100" spc="-9" dirty="0">
                <a:latin typeface="Arial"/>
                <a:cs typeface="Arial"/>
              </a:rPr>
              <a:t>d</a:t>
            </a:r>
            <a:r>
              <a:rPr lang="en-US" altLang="zh-CN" sz="1100" spc="-32" dirty="0">
                <a:latin typeface="Arial"/>
                <a:cs typeface="Arial"/>
              </a:rPr>
              <a:t>i</a:t>
            </a:r>
            <a:r>
              <a:rPr lang="en-US" altLang="zh-CN" sz="1100" spc="-46" dirty="0">
                <a:latin typeface="Arial"/>
                <a:cs typeface="Arial"/>
              </a:rPr>
              <a:t>visors</a:t>
            </a:r>
            <a:r>
              <a:rPr lang="en-US" altLang="zh-CN" sz="1100" spc="-32" dirty="0">
                <a:latin typeface="Arial"/>
                <a:cs typeface="Arial"/>
              </a:rPr>
              <a:t> is </a:t>
            </a:r>
            <a:r>
              <a:rPr lang="en-US" altLang="zh-CN" sz="1100" spc="-69" dirty="0">
                <a:latin typeface="Arial"/>
                <a:cs typeface="Arial"/>
              </a:rPr>
              <a:t>6</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5</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3</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0" dirty="0">
                <a:latin typeface="Arial"/>
                <a:cs typeface="Arial"/>
              </a:rPr>
              <a:t>90.</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24</a:t>
            </a:fld>
            <a:endParaRPr lang="zh-CN" altLang="en-US"/>
          </a:p>
        </p:txBody>
      </p:sp>
    </p:spTree>
    <p:extLst>
      <p:ext uri="{BB962C8B-B14F-4D97-AF65-F5344CB8AC3E}">
        <p14:creationId xmlns:p14="http://schemas.microsoft.com/office/powerpoint/2010/main" val="3675749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a:t>
            </a:fld>
            <a:endParaRPr lang="zh-CN" altLang="en-US"/>
          </a:p>
        </p:txBody>
      </p:sp>
    </p:spTree>
    <p:extLst>
      <p:ext uri="{BB962C8B-B14F-4D97-AF65-F5344CB8AC3E}">
        <p14:creationId xmlns:p14="http://schemas.microsoft.com/office/powerpoint/2010/main" val="40361663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25</a:t>
            </a:fld>
            <a:endParaRPr lang="zh-CN" altLang="en-US"/>
          </a:p>
        </p:txBody>
      </p:sp>
    </p:spTree>
    <p:extLst>
      <p:ext uri="{BB962C8B-B14F-4D97-AF65-F5344CB8AC3E}">
        <p14:creationId xmlns:p14="http://schemas.microsoft.com/office/powerpoint/2010/main" val="502763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4007642" algn="just"/>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26</a:t>
            </a:fld>
            <a:endParaRPr lang="zh-CN" altLang="en-US"/>
          </a:p>
        </p:txBody>
      </p:sp>
    </p:spTree>
    <p:extLst>
      <p:ext uri="{BB962C8B-B14F-4D97-AF65-F5344CB8AC3E}">
        <p14:creationId xmlns:p14="http://schemas.microsoft.com/office/powerpoint/2010/main" val="1098335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960740">
              <a:lnSpc>
                <a:spcPct val="200599"/>
              </a:lnSpc>
            </a:pPr>
            <a:r>
              <a:rPr lang="en-US" altLang="zh-CN" sz="1100" spc="-64" dirty="0">
                <a:latin typeface="Arial"/>
                <a:cs typeface="Arial"/>
              </a:rPr>
              <a:t>Consider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5" dirty="0">
                <a:latin typeface="Arial"/>
                <a:cs typeface="Arial"/>
              </a:rPr>
              <a:t>foll</a:t>
            </a:r>
            <a:r>
              <a:rPr lang="en-US" altLang="zh-CN" sz="1100" spc="-18" dirty="0">
                <a:latin typeface="Arial"/>
                <a:cs typeface="Arial"/>
              </a:rPr>
              <a:t>o</a:t>
            </a:r>
            <a:r>
              <a:rPr lang="en-US" altLang="zh-CN" sz="1100" spc="-23" dirty="0">
                <a:latin typeface="Arial"/>
                <a:cs typeface="Arial"/>
              </a:rPr>
              <a:t>wing</a:t>
            </a:r>
            <a:r>
              <a:rPr lang="en-US" altLang="zh-CN" sz="1100" spc="-32" dirty="0">
                <a:latin typeface="Arial"/>
                <a:cs typeface="Arial"/>
              </a:rPr>
              <a:t> </a:t>
            </a:r>
            <a:r>
              <a:rPr lang="en-US" altLang="zh-CN" sz="1100" spc="-46" dirty="0">
                <a:latin typeface="Arial"/>
                <a:cs typeface="Arial"/>
              </a:rPr>
              <a:t>counting</a:t>
            </a:r>
            <a:r>
              <a:rPr lang="en-US" altLang="zh-CN" sz="1100" spc="-32" dirty="0">
                <a:latin typeface="Arial"/>
                <a:cs typeface="Arial"/>
              </a:rPr>
              <a:t> </a:t>
            </a:r>
            <a:r>
              <a:rPr lang="en-US" altLang="zh-CN" sz="1100" spc="-60" dirty="0">
                <a:latin typeface="Arial"/>
                <a:cs typeface="Arial"/>
              </a:rPr>
              <a:t>procedure:</a:t>
            </a:r>
            <a:endParaRPr lang="en-US" altLang="zh-CN" sz="1100" dirty="0">
              <a:latin typeface="Arial"/>
              <a:cs typeface="Arial"/>
            </a:endParaRPr>
          </a:p>
          <a:p>
            <a:pPr marL="158863" marR="1590952"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87" dirty="0">
                <a:latin typeface="Arial"/>
                <a:cs typeface="Arial"/>
              </a:rPr>
              <a:t>one</a:t>
            </a:r>
            <a:r>
              <a:rPr lang="en-US" altLang="zh-CN" sz="1100" spc="-32" dirty="0">
                <a:latin typeface="Arial"/>
                <a:cs typeface="Arial"/>
              </a:rPr>
              <a:t> </a:t>
            </a:r>
            <a:r>
              <a:rPr lang="en-US" altLang="zh-CN" sz="1100" spc="-55" dirty="0">
                <a:latin typeface="Arial"/>
                <a:cs typeface="Arial"/>
              </a:rPr>
              <a:t>book</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37" dirty="0">
                <a:latin typeface="Arial"/>
                <a:cs typeface="Arial"/>
              </a:rPr>
              <a:t>(6</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marR="1050355"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28" dirty="0">
                <a:latin typeface="Arial"/>
                <a:cs typeface="Arial"/>
              </a:rPr>
              <a:t>a</a:t>
            </a:r>
            <a:r>
              <a:rPr lang="en-US" altLang="zh-CN" sz="1100" spc="-32"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32" dirty="0">
                <a:latin typeface="Arial"/>
                <a:cs typeface="Arial"/>
              </a:rPr>
              <a:t> </a:t>
            </a:r>
            <a:r>
              <a:rPr lang="en-US" altLang="zh-CN" sz="1100" spc="-55" dirty="0">
                <a:latin typeface="Arial"/>
                <a:cs typeface="Arial"/>
              </a:rPr>
              <a:t>book</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second</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37" dirty="0">
                <a:latin typeface="Arial"/>
                <a:cs typeface="Arial"/>
              </a:rPr>
              <a:t>(5</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1638" marR="4387050" algn="just">
              <a:spcBef>
                <a:spcPts val="5"/>
              </a:spcBef>
            </a:pP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3" dirty="0">
                <a:latin typeface="Arial"/>
                <a:cs typeface="Arial"/>
              </a:rPr>
              <a:t> </a:t>
            </a:r>
            <a:r>
              <a:rPr lang="en-US" altLang="zh-CN" sz="1100" i="1" spc="-5" dirty="0">
                <a:latin typeface="Arial"/>
                <a:cs typeface="Arial"/>
              </a:rPr>
              <a:t>.</a:t>
            </a:r>
            <a:endParaRPr lang="en-US" altLang="zh-CN" sz="1100" dirty="0">
              <a:latin typeface="Arial"/>
              <a:cs typeface="Arial"/>
            </a:endParaRPr>
          </a:p>
          <a:p>
            <a:pPr marL="11638" marR="1394266" algn="just">
              <a:spcBef>
                <a:spcPts val="5"/>
              </a:spcBef>
            </a:pPr>
            <a:r>
              <a:rPr lang="en-US" altLang="zh-CN" sz="1100" spc="-50" dirty="0">
                <a:latin typeface="Arial"/>
                <a:cs typeface="Arial"/>
              </a:rPr>
              <a:t>6.</a:t>
            </a:r>
            <a:r>
              <a:rPr lang="en-US" altLang="zh-CN" sz="1100" spc="32" dirty="0">
                <a:latin typeface="Arial"/>
                <a:cs typeface="Arial"/>
              </a:rPr>
              <a:t> </a:t>
            </a: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55" dirty="0">
                <a:latin typeface="Arial"/>
                <a:cs typeface="Arial"/>
              </a:rPr>
              <a:t>last</a:t>
            </a:r>
            <a:r>
              <a:rPr lang="en-US" altLang="zh-CN" sz="1100" spc="-32" dirty="0">
                <a:latin typeface="Arial"/>
                <a:cs typeface="Arial"/>
              </a:rPr>
              <a:t> </a:t>
            </a:r>
            <a:r>
              <a:rPr lang="en-US" altLang="zh-CN" sz="1100" spc="-55" dirty="0">
                <a:latin typeface="Arial"/>
                <a:cs typeface="Arial"/>
              </a:rPr>
              <a:t>book</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27" dirty="0">
                <a:latin typeface="Arial"/>
                <a:cs typeface="Arial"/>
              </a:rPr>
              <a:t>sixth</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37" dirty="0">
                <a:latin typeface="Arial"/>
                <a:cs typeface="Arial"/>
              </a:rPr>
              <a:t>(1</a:t>
            </a:r>
            <a:r>
              <a:rPr lang="en-US" altLang="zh-CN" sz="1100" spc="-32" dirty="0">
                <a:latin typeface="Arial"/>
                <a:cs typeface="Arial"/>
              </a:rPr>
              <a:t> </a:t>
            </a:r>
            <a:r>
              <a:rPr lang="en-US" altLang="zh-CN" sz="1100" spc="-55" dirty="0">
                <a:latin typeface="Arial"/>
                <a:cs typeface="Arial"/>
              </a:rPr>
              <a:t>choice)</a:t>
            </a:r>
            <a:endParaRPr lang="en-US" altLang="zh-CN" sz="1100" dirty="0">
              <a:latin typeface="Arial"/>
              <a:cs typeface="Arial"/>
            </a:endParaRPr>
          </a:p>
          <a:p>
            <a:pPr marL="11638" marR="1553710" algn="just">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101" dirty="0">
                <a:latin typeface="Arial"/>
                <a:cs typeface="Arial"/>
              </a:rPr>
              <a:t>T</a:t>
            </a:r>
            <a:r>
              <a:rPr lang="en-US" altLang="zh-CN" sz="1100" spc="-37" dirty="0">
                <a:latin typeface="Arial"/>
                <a:cs typeface="Arial"/>
              </a:rPr>
              <a:t>otal</a:t>
            </a:r>
            <a:r>
              <a:rPr lang="en-US" altLang="zh-CN" sz="1100" spc="-32" dirty="0">
                <a:latin typeface="Arial"/>
                <a:cs typeface="Arial"/>
              </a:rPr>
              <a:t> </a:t>
            </a:r>
            <a:r>
              <a:rPr lang="en-US" altLang="zh-CN" sz="1100" spc="-69"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73" dirty="0">
                <a:latin typeface="Arial"/>
                <a:cs typeface="Arial"/>
              </a:rPr>
              <a:t>outcomes</a:t>
            </a:r>
            <a:r>
              <a:rPr lang="en-US" altLang="zh-CN" sz="1100" spc="-32" dirty="0">
                <a:latin typeface="Arial"/>
                <a:cs typeface="Arial"/>
              </a:rPr>
              <a:t> is </a:t>
            </a:r>
            <a:r>
              <a:rPr lang="en-US" altLang="zh-CN" sz="1100" spc="-69" dirty="0">
                <a:latin typeface="Arial"/>
                <a:cs typeface="Arial"/>
              </a:rPr>
              <a:t>6</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5</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4</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3</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1</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720</a:t>
            </a:r>
            <a:endParaRPr lang="en-US" altLang="zh-CN" sz="1100" dirty="0">
              <a:latin typeface="Arial"/>
              <a:cs typeface="Arial"/>
            </a:endParaRPr>
          </a:p>
          <a:p>
            <a:pPr>
              <a:lnSpc>
                <a:spcPts val="1283"/>
              </a:lnSpc>
              <a:spcBef>
                <a:spcPts val="40"/>
              </a:spcBef>
            </a:pPr>
            <a:endParaRPr lang="en-US" altLang="zh-CN" sz="1300" dirty="0"/>
          </a:p>
          <a:p>
            <a:pPr marL="11638" marR="11638" algn="just">
              <a:lnSpc>
                <a:spcPct val="100299"/>
              </a:lnSpc>
            </a:pPr>
            <a:r>
              <a:rPr lang="en-US" altLang="zh-CN" sz="1100" spc="-46" dirty="0">
                <a:latin typeface="Arial"/>
                <a:cs typeface="Arial"/>
              </a:rPr>
              <a:t>(Note</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92" dirty="0">
                <a:latin typeface="Arial"/>
                <a:cs typeface="Arial"/>
              </a:rPr>
              <a:t>these</a:t>
            </a:r>
            <a:r>
              <a:rPr lang="en-US" altLang="zh-CN" sz="1100" spc="-32" dirty="0">
                <a:latin typeface="Arial"/>
                <a:cs typeface="Arial"/>
              </a:rPr>
              <a:t> </a:t>
            </a:r>
            <a:r>
              <a:rPr lang="en-US" altLang="zh-CN" sz="1100" spc="-92" dirty="0">
                <a:latin typeface="Arial"/>
                <a:cs typeface="Arial"/>
              </a:rPr>
              <a:t>steps</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69" dirty="0">
                <a:latin typeface="Arial"/>
                <a:cs typeface="Arial"/>
              </a:rPr>
              <a:t>considered</a:t>
            </a:r>
            <a:r>
              <a:rPr lang="en-US" altLang="zh-CN" sz="1100" spc="-32" dirty="0">
                <a:latin typeface="Arial"/>
                <a:cs typeface="Arial"/>
              </a:rPr>
              <a:t> </a:t>
            </a:r>
            <a:r>
              <a:rPr lang="en-US" altLang="zh-CN" sz="1100" spc="-37" dirty="0">
                <a:latin typeface="Arial"/>
                <a:cs typeface="Arial"/>
              </a:rPr>
              <a:t>to</a:t>
            </a:r>
            <a:r>
              <a:rPr lang="en-US" altLang="zh-CN" sz="1100" spc="-32"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69" dirty="0">
                <a:latin typeface="Arial"/>
                <a:cs typeface="Arial"/>
              </a:rPr>
              <a:t>independent</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19" dirty="0">
                <a:latin typeface="Arial"/>
                <a:cs typeface="Arial"/>
              </a:rPr>
              <a:t>sense</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50" dirty="0">
                <a:latin typeface="Arial"/>
                <a:cs typeface="Arial"/>
              </a:rPr>
              <a:t>num-</a:t>
            </a:r>
            <a:r>
              <a:rPr lang="en-US" altLang="zh-CN" sz="1100" spc="-27" dirty="0">
                <a:latin typeface="Arial"/>
                <a:cs typeface="Arial"/>
              </a:rPr>
              <a:t> </a:t>
            </a:r>
            <a:r>
              <a:rPr lang="en-US" altLang="zh-CN" sz="1100" spc="-64" dirty="0" err="1">
                <a:latin typeface="Arial"/>
                <a:cs typeface="Arial"/>
              </a:rPr>
              <a:t>ber</a:t>
            </a:r>
            <a:r>
              <a:rPr lang="en-US" altLang="zh-CN" sz="1100" spc="-60" dirty="0">
                <a:latin typeface="Arial"/>
                <a:cs typeface="Arial"/>
              </a:rPr>
              <a:t> </a:t>
            </a:r>
            <a:r>
              <a:rPr lang="en-US" altLang="zh-CN" sz="1100" spc="-5" dirty="0">
                <a:latin typeface="Arial"/>
                <a:cs typeface="Arial"/>
              </a:rPr>
              <a:t>of</a:t>
            </a:r>
            <a:r>
              <a:rPr lang="en-US" altLang="zh-CN" sz="1100" spc="-60" dirty="0">
                <a:latin typeface="Arial"/>
                <a:cs typeface="Arial"/>
              </a:rPr>
              <a:t> possible </a:t>
            </a:r>
            <a:r>
              <a:rPr lang="en-US" altLang="zh-CN" sz="1100" spc="-73" dirty="0">
                <a:latin typeface="Arial"/>
                <a:cs typeface="Arial"/>
              </a:rPr>
              <a:t>outcomes</a:t>
            </a:r>
            <a:r>
              <a:rPr lang="en-US" altLang="zh-CN" sz="1100" spc="-60" dirty="0">
                <a:latin typeface="Arial"/>
                <a:cs typeface="Arial"/>
              </a:rPr>
              <a:t> </a:t>
            </a:r>
            <a:r>
              <a:rPr lang="en-US" altLang="zh-CN" sz="1100" spc="-32" dirty="0">
                <a:latin typeface="Arial"/>
                <a:cs typeface="Arial"/>
              </a:rPr>
              <a:t>is</a:t>
            </a:r>
            <a:r>
              <a:rPr lang="en-US" altLang="zh-CN" sz="1100" spc="-60" dirty="0">
                <a:latin typeface="Arial"/>
                <a:cs typeface="Arial"/>
              </a:rPr>
              <a:t> </a:t>
            </a:r>
            <a:r>
              <a:rPr lang="en-US" altLang="zh-CN" sz="1100" spc="-50" dirty="0">
                <a:latin typeface="Arial"/>
                <a:cs typeface="Arial"/>
              </a:rPr>
              <a:t>a</a:t>
            </a:r>
            <a:r>
              <a:rPr lang="en-US" altLang="zh-CN" sz="1100" spc="-37" dirty="0">
                <a:latin typeface="Arial"/>
                <a:cs typeface="Arial"/>
              </a:rPr>
              <a:t>l</a:t>
            </a:r>
            <a:r>
              <a:rPr lang="en-US" altLang="zh-CN" sz="1100" spc="-23" dirty="0">
                <a:latin typeface="Arial"/>
                <a:cs typeface="Arial"/>
              </a:rPr>
              <a:t>w</a:t>
            </a:r>
            <a:r>
              <a:rPr lang="en-US" altLang="zh-CN" sz="1100" spc="-87" dirty="0">
                <a:latin typeface="Arial"/>
                <a:cs typeface="Arial"/>
              </a:rPr>
              <a:t>ays</a:t>
            </a:r>
            <a:r>
              <a:rPr lang="en-US" altLang="zh-CN" sz="1100" spc="-60" dirty="0">
                <a:latin typeface="Arial"/>
                <a:cs typeface="Arial"/>
              </a:rPr>
              <a:t> </a:t>
            </a:r>
            <a:r>
              <a:rPr lang="en-US" altLang="zh-CN" sz="1100" spc="-69" dirty="0">
                <a:latin typeface="Arial"/>
                <a:cs typeface="Arial"/>
              </a:rPr>
              <a:t>the</a:t>
            </a:r>
            <a:r>
              <a:rPr lang="en-US" altLang="zh-CN" sz="1100" spc="-60" dirty="0">
                <a:latin typeface="Arial"/>
                <a:cs typeface="Arial"/>
              </a:rPr>
              <a:t> </a:t>
            </a:r>
            <a:r>
              <a:rPr lang="en-US" altLang="zh-CN" sz="1100" spc="-96" dirty="0">
                <a:latin typeface="Arial"/>
                <a:cs typeface="Arial"/>
              </a:rPr>
              <a:t>same,</a:t>
            </a:r>
            <a:r>
              <a:rPr lang="en-US" altLang="zh-CN" sz="1100" spc="-55" dirty="0">
                <a:latin typeface="Arial"/>
                <a:cs typeface="Arial"/>
              </a:rPr>
              <a:t> </a:t>
            </a:r>
            <a:r>
              <a:rPr lang="en-US" altLang="zh-CN" sz="1100" spc="-50" dirty="0">
                <a:latin typeface="Arial"/>
                <a:cs typeface="Arial"/>
              </a:rPr>
              <a:t>r</a:t>
            </a:r>
            <a:r>
              <a:rPr lang="en-US" altLang="zh-CN" sz="1100" spc="-101" dirty="0">
                <a:latin typeface="Arial"/>
                <a:cs typeface="Arial"/>
              </a:rPr>
              <a:t>e</a:t>
            </a:r>
            <a:r>
              <a:rPr lang="en-US" altLang="zh-CN" sz="1100" spc="-78" dirty="0">
                <a:latin typeface="Arial"/>
                <a:cs typeface="Arial"/>
              </a:rPr>
              <a:t>gardless</a:t>
            </a:r>
            <a:r>
              <a:rPr lang="en-US" altLang="zh-CN" sz="1100" spc="-60" dirty="0">
                <a:latin typeface="Arial"/>
                <a:cs typeface="Arial"/>
              </a:rPr>
              <a:t> </a:t>
            </a:r>
            <a:r>
              <a:rPr lang="en-US" altLang="zh-CN" sz="1100" spc="-5" dirty="0">
                <a:latin typeface="Arial"/>
                <a:cs typeface="Arial"/>
              </a:rPr>
              <a:t>of</a:t>
            </a:r>
            <a:r>
              <a:rPr lang="en-US" altLang="zh-CN" sz="1100" spc="-60" dirty="0">
                <a:latin typeface="Arial"/>
                <a:cs typeface="Arial"/>
              </a:rPr>
              <a:t> </a:t>
            </a:r>
            <a:r>
              <a:rPr lang="en-US" altLang="zh-CN" sz="1100" spc="-69" dirty="0">
                <a:latin typeface="Arial"/>
                <a:cs typeface="Arial"/>
              </a:rPr>
              <a:t>the</a:t>
            </a:r>
            <a:r>
              <a:rPr lang="en-US" altLang="zh-CN" sz="1100" spc="-60" dirty="0">
                <a:latin typeface="Arial"/>
                <a:cs typeface="Arial"/>
              </a:rPr>
              <a:t> pr</a:t>
            </a:r>
            <a:r>
              <a:rPr lang="en-US" altLang="zh-CN" sz="1100" spc="-101" dirty="0">
                <a:latin typeface="Arial"/>
                <a:cs typeface="Arial"/>
              </a:rPr>
              <a:t>e</a:t>
            </a:r>
            <a:r>
              <a:rPr lang="en-US" altLang="zh-CN" sz="1100" spc="-41" dirty="0">
                <a:latin typeface="Arial"/>
                <a:cs typeface="Arial"/>
              </a:rPr>
              <a:t>vious</a:t>
            </a:r>
            <a:r>
              <a:rPr lang="en-US" altLang="zh-CN" sz="1100" spc="-60" dirty="0">
                <a:latin typeface="Arial"/>
                <a:cs typeface="Arial"/>
              </a:rPr>
              <a:t> </a:t>
            </a:r>
            <a:r>
              <a:rPr lang="en-US" altLang="zh-CN" sz="1100" spc="-69" dirty="0">
                <a:latin typeface="Arial"/>
                <a:cs typeface="Arial"/>
              </a:rPr>
              <a:t>outcomes,</a:t>
            </a:r>
            <a:r>
              <a:rPr lang="en-US" altLang="zh-CN" sz="1100" spc="-37" dirty="0">
                <a:latin typeface="Arial"/>
                <a:cs typeface="Arial"/>
              </a:rPr>
              <a:t> </a:t>
            </a:r>
            <a:r>
              <a:rPr lang="en-US" altLang="zh-CN" sz="1100" spc="-156" dirty="0">
                <a:latin typeface="Arial"/>
                <a:cs typeface="Arial"/>
              </a:rPr>
              <a:t>e</a:t>
            </a:r>
            <a:r>
              <a:rPr lang="en-US" altLang="zh-CN" sz="1100" spc="-27" dirty="0">
                <a:latin typeface="Arial"/>
                <a:cs typeface="Arial"/>
              </a:rPr>
              <a:t>v</a:t>
            </a:r>
            <a:r>
              <a:rPr lang="en-US" altLang="zh-CN" sz="1100" spc="-101" dirty="0">
                <a:latin typeface="Arial"/>
                <a:cs typeface="Arial"/>
              </a:rPr>
              <a:t>en</a:t>
            </a:r>
            <a:r>
              <a:rPr lang="en-US" altLang="zh-CN" sz="1100" spc="-32" dirty="0">
                <a:latin typeface="Arial"/>
                <a:cs typeface="Arial"/>
              </a:rPr>
              <a:t> </a:t>
            </a:r>
            <a:r>
              <a:rPr lang="en-US" altLang="zh-CN" sz="1100" spc="-60" dirty="0">
                <a:latin typeface="Arial"/>
                <a:cs typeface="Arial"/>
              </a:rPr>
              <a:t>though</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55" dirty="0">
                <a:latin typeface="Arial"/>
                <a:cs typeface="Arial"/>
              </a:rPr>
              <a:t>actual</a:t>
            </a:r>
            <a:r>
              <a:rPr lang="en-US" altLang="zh-CN" sz="1100" spc="-32" dirty="0">
                <a:latin typeface="Arial"/>
                <a:cs typeface="Arial"/>
              </a:rPr>
              <a:t> </a:t>
            </a:r>
            <a:r>
              <a:rPr lang="en-US" altLang="zh-CN" sz="1100" spc="-64" dirty="0">
                <a:latin typeface="Arial"/>
                <a:cs typeface="Arial"/>
              </a:rPr>
              <a:t>choices</a:t>
            </a:r>
            <a:r>
              <a:rPr lang="en-US" altLang="zh-CN" sz="1100" spc="-32" dirty="0">
                <a:latin typeface="Arial"/>
                <a:cs typeface="Arial"/>
              </a:rPr>
              <a:t> </a:t>
            </a:r>
            <a:r>
              <a:rPr lang="en-US" altLang="zh-CN" sz="1100" spc="-69" dirty="0">
                <a:latin typeface="Arial"/>
                <a:cs typeface="Arial"/>
              </a:rPr>
              <a:t>do</a:t>
            </a:r>
            <a:r>
              <a:rPr lang="en-US" altLang="zh-CN" sz="1100" spc="-32" dirty="0">
                <a:latin typeface="Arial"/>
                <a:cs typeface="Arial"/>
              </a:rPr>
              <a:t> </a:t>
            </a:r>
            <a:r>
              <a:rPr lang="en-US" altLang="zh-CN" sz="1100" spc="-87" dirty="0">
                <a:latin typeface="Arial"/>
                <a:cs typeface="Arial"/>
              </a:rPr>
              <a:t>depend</a:t>
            </a:r>
            <a:r>
              <a:rPr lang="en-US" altLang="zh-CN" sz="1100" spc="-32" dirty="0">
                <a:latin typeface="Arial"/>
                <a:cs typeface="Arial"/>
              </a:rPr>
              <a:t> </a:t>
            </a:r>
            <a:r>
              <a:rPr lang="en-US" altLang="zh-CN" sz="1100" spc="-69" dirty="0">
                <a:latin typeface="Arial"/>
                <a:cs typeface="Arial"/>
              </a:rPr>
              <a:t>on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60" dirty="0">
                <a:latin typeface="Arial"/>
                <a:cs typeface="Arial"/>
              </a:rPr>
              <a:t>pr</a:t>
            </a:r>
            <a:r>
              <a:rPr lang="en-US" altLang="zh-CN" sz="1100" spc="-101" dirty="0">
                <a:latin typeface="Arial"/>
                <a:cs typeface="Arial"/>
              </a:rPr>
              <a:t>e</a:t>
            </a:r>
            <a:r>
              <a:rPr lang="en-US" altLang="zh-CN" sz="1100" spc="-41" dirty="0">
                <a:latin typeface="Arial"/>
                <a:cs typeface="Arial"/>
              </a:rPr>
              <a:t>vious</a:t>
            </a:r>
            <a:r>
              <a:rPr lang="en-US" altLang="zh-CN" sz="1100" spc="-32" dirty="0">
                <a:latin typeface="Arial"/>
                <a:cs typeface="Arial"/>
              </a:rPr>
              <a:t> </a:t>
            </a:r>
            <a:r>
              <a:rPr lang="en-US" altLang="zh-CN" sz="1100" spc="-69" dirty="0">
                <a:latin typeface="Arial"/>
                <a:cs typeface="Arial"/>
              </a:rPr>
              <a:t>outcomes.)</a:t>
            </a:r>
            <a:endParaRPr lang="en-US" altLang="zh-CN" sz="1100" dirty="0">
              <a:latin typeface="Arial"/>
              <a:cs typeface="Arial"/>
            </a:endParaRPr>
          </a:p>
          <a:p>
            <a:pPr marL="11638" marR="4007642" algn="just"/>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27</a:t>
            </a:fld>
            <a:endParaRPr lang="zh-CN" altLang="en-US"/>
          </a:p>
        </p:txBody>
      </p:sp>
    </p:spTree>
    <p:extLst>
      <p:ext uri="{BB962C8B-B14F-4D97-AF65-F5344CB8AC3E}">
        <p14:creationId xmlns:p14="http://schemas.microsoft.com/office/powerpoint/2010/main" val="1592862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960740">
              <a:lnSpc>
                <a:spcPct val="200599"/>
              </a:lnSpc>
            </a:pPr>
            <a:r>
              <a:rPr lang="en-US" altLang="zh-CN" sz="1100" spc="-64" dirty="0">
                <a:latin typeface="Arial"/>
                <a:cs typeface="Arial"/>
              </a:rPr>
              <a:t>Consider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5" dirty="0">
                <a:latin typeface="Arial"/>
                <a:cs typeface="Arial"/>
              </a:rPr>
              <a:t>foll</a:t>
            </a:r>
            <a:r>
              <a:rPr lang="en-US" altLang="zh-CN" sz="1100" spc="-18" dirty="0">
                <a:latin typeface="Arial"/>
                <a:cs typeface="Arial"/>
              </a:rPr>
              <a:t>o</a:t>
            </a:r>
            <a:r>
              <a:rPr lang="en-US" altLang="zh-CN" sz="1100" spc="-23" dirty="0">
                <a:latin typeface="Arial"/>
                <a:cs typeface="Arial"/>
              </a:rPr>
              <a:t>wing</a:t>
            </a:r>
            <a:r>
              <a:rPr lang="en-US" altLang="zh-CN" sz="1100" spc="-32" dirty="0">
                <a:latin typeface="Arial"/>
                <a:cs typeface="Arial"/>
              </a:rPr>
              <a:t> </a:t>
            </a:r>
            <a:r>
              <a:rPr lang="en-US" altLang="zh-CN" sz="1100" spc="-46" dirty="0">
                <a:latin typeface="Arial"/>
                <a:cs typeface="Arial"/>
              </a:rPr>
              <a:t>counting</a:t>
            </a:r>
            <a:r>
              <a:rPr lang="en-US" altLang="zh-CN" sz="1100" spc="-32" dirty="0">
                <a:latin typeface="Arial"/>
                <a:cs typeface="Arial"/>
              </a:rPr>
              <a:t> </a:t>
            </a:r>
            <a:r>
              <a:rPr lang="en-US" altLang="zh-CN" sz="1100" spc="-60" dirty="0">
                <a:latin typeface="Arial"/>
                <a:cs typeface="Arial"/>
              </a:rPr>
              <a:t>procedure:</a:t>
            </a:r>
            <a:endParaRPr lang="en-US" altLang="zh-CN" sz="1100" dirty="0">
              <a:latin typeface="Arial"/>
              <a:cs typeface="Arial"/>
            </a:endParaRPr>
          </a:p>
          <a:p>
            <a:pPr marL="158863" marR="1590952"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87" dirty="0">
                <a:latin typeface="Arial"/>
                <a:cs typeface="Arial"/>
              </a:rPr>
              <a:t>one</a:t>
            </a:r>
            <a:r>
              <a:rPr lang="en-US" altLang="zh-CN" sz="1100" spc="-32" dirty="0">
                <a:latin typeface="Arial"/>
                <a:cs typeface="Arial"/>
              </a:rPr>
              <a:t> </a:t>
            </a:r>
            <a:r>
              <a:rPr lang="en-US" altLang="zh-CN" sz="1100" spc="-55" dirty="0">
                <a:latin typeface="Arial"/>
                <a:cs typeface="Arial"/>
              </a:rPr>
              <a:t>book</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37" dirty="0">
                <a:latin typeface="Arial"/>
                <a:cs typeface="Arial"/>
              </a:rPr>
              <a:t>(6</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marR="1050355"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28" dirty="0">
                <a:latin typeface="Arial"/>
                <a:cs typeface="Arial"/>
              </a:rPr>
              <a:t>a</a:t>
            </a:r>
            <a:r>
              <a:rPr lang="en-US" altLang="zh-CN" sz="1100" spc="-32"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32" dirty="0">
                <a:latin typeface="Arial"/>
                <a:cs typeface="Arial"/>
              </a:rPr>
              <a:t> </a:t>
            </a:r>
            <a:r>
              <a:rPr lang="en-US" altLang="zh-CN" sz="1100" spc="-55" dirty="0">
                <a:latin typeface="Arial"/>
                <a:cs typeface="Arial"/>
              </a:rPr>
              <a:t>book</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second</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37" dirty="0">
                <a:latin typeface="Arial"/>
                <a:cs typeface="Arial"/>
              </a:rPr>
              <a:t>(5</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1638" marR="4387050" algn="just">
              <a:spcBef>
                <a:spcPts val="5"/>
              </a:spcBef>
            </a:pP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3" dirty="0">
                <a:latin typeface="Arial"/>
                <a:cs typeface="Arial"/>
              </a:rPr>
              <a:t> </a:t>
            </a:r>
            <a:r>
              <a:rPr lang="en-US" altLang="zh-CN" sz="1100" i="1" spc="-5" dirty="0">
                <a:latin typeface="Arial"/>
                <a:cs typeface="Arial"/>
              </a:rPr>
              <a:t>.</a:t>
            </a:r>
            <a:endParaRPr lang="en-US" altLang="zh-CN" sz="1100" dirty="0">
              <a:latin typeface="Arial"/>
              <a:cs typeface="Arial"/>
            </a:endParaRPr>
          </a:p>
          <a:p>
            <a:pPr marL="11638" marR="1394266" algn="just">
              <a:spcBef>
                <a:spcPts val="5"/>
              </a:spcBef>
            </a:pPr>
            <a:r>
              <a:rPr lang="en-US" altLang="zh-CN" sz="1100" spc="-50" dirty="0">
                <a:latin typeface="Arial"/>
                <a:cs typeface="Arial"/>
              </a:rPr>
              <a:t>6.</a:t>
            </a:r>
            <a:r>
              <a:rPr lang="en-US" altLang="zh-CN" sz="1100" spc="32" dirty="0">
                <a:latin typeface="Arial"/>
                <a:cs typeface="Arial"/>
              </a:rPr>
              <a:t> </a:t>
            </a: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55" dirty="0">
                <a:latin typeface="Arial"/>
                <a:cs typeface="Arial"/>
              </a:rPr>
              <a:t>last</a:t>
            </a:r>
            <a:r>
              <a:rPr lang="en-US" altLang="zh-CN" sz="1100" spc="-32" dirty="0">
                <a:latin typeface="Arial"/>
                <a:cs typeface="Arial"/>
              </a:rPr>
              <a:t> </a:t>
            </a:r>
            <a:r>
              <a:rPr lang="en-US" altLang="zh-CN" sz="1100" spc="-55" dirty="0">
                <a:latin typeface="Arial"/>
                <a:cs typeface="Arial"/>
              </a:rPr>
              <a:t>book</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27" dirty="0">
                <a:latin typeface="Arial"/>
                <a:cs typeface="Arial"/>
              </a:rPr>
              <a:t>sixth</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37" dirty="0">
                <a:latin typeface="Arial"/>
                <a:cs typeface="Arial"/>
              </a:rPr>
              <a:t>(1</a:t>
            </a:r>
            <a:r>
              <a:rPr lang="en-US" altLang="zh-CN" sz="1100" spc="-32" dirty="0">
                <a:latin typeface="Arial"/>
                <a:cs typeface="Arial"/>
              </a:rPr>
              <a:t> </a:t>
            </a:r>
            <a:r>
              <a:rPr lang="en-US" altLang="zh-CN" sz="1100" spc="-55" dirty="0">
                <a:latin typeface="Arial"/>
                <a:cs typeface="Arial"/>
              </a:rPr>
              <a:t>choice)</a:t>
            </a:r>
            <a:endParaRPr lang="en-US" altLang="zh-CN" sz="1100" dirty="0">
              <a:latin typeface="Arial"/>
              <a:cs typeface="Arial"/>
            </a:endParaRPr>
          </a:p>
          <a:p>
            <a:pPr marL="11638" marR="1553710" algn="just">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101" dirty="0">
                <a:latin typeface="Arial"/>
                <a:cs typeface="Arial"/>
              </a:rPr>
              <a:t>T</a:t>
            </a:r>
            <a:r>
              <a:rPr lang="en-US" altLang="zh-CN" sz="1100" spc="-37" dirty="0">
                <a:latin typeface="Arial"/>
                <a:cs typeface="Arial"/>
              </a:rPr>
              <a:t>otal</a:t>
            </a:r>
            <a:r>
              <a:rPr lang="en-US" altLang="zh-CN" sz="1100" spc="-32" dirty="0">
                <a:latin typeface="Arial"/>
                <a:cs typeface="Arial"/>
              </a:rPr>
              <a:t> </a:t>
            </a:r>
            <a:r>
              <a:rPr lang="en-US" altLang="zh-CN" sz="1100" spc="-69"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73" dirty="0">
                <a:latin typeface="Arial"/>
                <a:cs typeface="Arial"/>
              </a:rPr>
              <a:t>outcomes</a:t>
            </a:r>
            <a:r>
              <a:rPr lang="en-US" altLang="zh-CN" sz="1100" spc="-32" dirty="0">
                <a:latin typeface="Arial"/>
                <a:cs typeface="Arial"/>
              </a:rPr>
              <a:t> is </a:t>
            </a:r>
            <a:r>
              <a:rPr lang="en-US" altLang="zh-CN" sz="1100" spc="-69" dirty="0">
                <a:latin typeface="Arial"/>
                <a:cs typeface="Arial"/>
              </a:rPr>
              <a:t>6</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5</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4</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3</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1</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720</a:t>
            </a:r>
            <a:endParaRPr lang="en-US" altLang="zh-CN" sz="1100" dirty="0">
              <a:latin typeface="Arial"/>
              <a:cs typeface="Arial"/>
            </a:endParaRPr>
          </a:p>
          <a:p>
            <a:pPr>
              <a:lnSpc>
                <a:spcPts val="1283"/>
              </a:lnSpc>
              <a:spcBef>
                <a:spcPts val="40"/>
              </a:spcBef>
            </a:pPr>
            <a:endParaRPr lang="en-US" altLang="zh-CN" sz="1300" dirty="0"/>
          </a:p>
          <a:p>
            <a:pPr marL="11638" marR="11638" algn="just">
              <a:lnSpc>
                <a:spcPct val="100299"/>
              </a:lnSpc>
            </a:pPr>
            <a:r>
              <a:rPr lang="en-US" altLang="zh-CN" sz="1100" spc="-46" dirty="0">
                <a:latin typeface="Arial"/>
                <a:cs typeface="Arial"/>
              </a:rPr>
              <a:t>(Note</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92" dirty="0">
                <a:latin typeface="Arial"/>
                <a:cs typeface="Arial"/>
              </a:rPr>
              <a:t>these</a:t>
            </a:r>
            <a:r>
              <a:rPr lang="en-US" altLang="zh-CN" sz="1100" spc="-32" dirty="0">
                <a:latin typeface="Arial"/>
                <a:cs typeface="Arial"/>
              </a:rPr>
              <a:t> </a:t>
            </a:r>
            <a:r>
              <a:rPr lang="en-US" altLang="zh-CN" sz="1100" spc="-92" dirty="0">
                <a:latin typeface="Arial"/>
                <a:cs typeface="Arial"/>
              </a:rPr>
              <a:t>steps</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69" dirty="0">
                <a:latin typeface="Arial"/>
                <a:cs typeface="Arial"/>
              </a:rPr>
              <a:t>considered</a:t>
            </a:r>
            <a:r>
              <a:rPr lang="en-US" altLang="zh-CN" sz="1100" spc="-32" dirty="0">
                <a:latin typeface="Arial"/>
                <a:cs typeface="Arial"/>
              </a:rPr>
              <a:t> </a:t>
            </a:r>
            <a:r>
              <a:rPr lang="en-US" altLang="zh-CN" sz="1100" spc="-37" dirty="0">
                <a:latin typeface="Arial"/>
                <a:cs typeface="Arial"/>
              </a:rPr>
              <a:t>to</a:t>
            </a:r>
            <a:r>
              <a:rPr lang="en-US" altLang="zh-CN" sz="1100" spc="-32"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69" dirty="0">
                <a:latin typeface="Arial"/>
                <a:cs typeface="Arial"/>
              </a:rPr>
              <a:t>independent</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19" dirty="0">
                <a:latin typeface="Arial"/>
                <a:cs typeface="Arial"/>
              </a:rPr>
              <a:t>sense</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50" dirty="0">
                <a:latin typeface="Arial"/>
                <a:cs typeface="Arial"/>
              </a:rPr>
              <a:t>num-</a:t>
            </a:r>
            <a:r>
              <a:rPr lang="en-US" altLang="zh-CN" sz="1100" spc="-27" dirty="0">
                <a:latin typeface="Arial"/>
                <a:cs typeface="Arial"/>
              </a:rPr>
              <a:t> </a:t>
            </a:r>
            <a:r>
              <a:rPr lang="en-US" altLang="zh-CN" sz="1100" spc="-64" dirty="0" err="1">
                <a:latin typeface="Arial"/>
                <a:cs typeface="Arial"/>
              </a:rPr>
              <a:t>ber</a:t>
            </a:r>
            <a:r>
              <a:rPr lang="en-US" altLang="zh-CN" sz="1100" spc="-60" dirty="0">
                <a:latin typeface="Arial"/>
                <a:cs typeface="Arial"/>
              </a:rPr>
              <a:t> </a:t>
            </a:r>
            <a:r>
              <a:rPr lang="en-US" altLang="zh-CN" sz="1100" spc="-5" dirty="0">
                <a:latin typeface="Arial"/>
                <a:cs typeface="Arial"/>
              </a:rPr>
              <a:t>of</a:t>
            </a:r>
            <a:r>
              <a:rPr lang="en-US" altLang="zh-CN" sz="1100" spc="-60" dirty="0">
                <a:latin typeface="Arial"/>
                <a:cs typeface="Arial"/>
              </a:rPr>
              <a:t> possible </a:t>
            </a:r>
            <a:r>
              <a:rPr lang="en-US" altLang="zh-CN" sz="1100" spc="-73" dirty="0">
                <a:latin typeface="Arial"/>
                <a:cs typeface="Arial"/>
              </a:rPr>
              <a:t>outcomes</a:t>
            </a:r>
            <a:r>
              <a:rPr lang="en-US" altLang="zh-CN" sz="1100" spc="-60" dirty="0">
                <a:latin typeface="Arial"/>
                <a:cs typeface="Arial"/>
              </a:rPr>
              <a:t> </a:t>
            </a:r>
            <a:r>
              <a:rPr lang="en-US" altLang="zh-CN" sz="1100" spc="-32" dirty="0">
                <a:latin typeface="Arial"/>
                <a:cs typeface="Arial"/>
              </a:rPr>
              <a:t>is</a:t>
            </a:r>
            <a:r>
              <a:rPr lang="en-US" altLang="zh-CN" sz="1100" spc="-60" dirty="0">
                <a:latin typeface="Arial"/>
                <a:cs typeface="Arial"/>
              </a:rPr>
              <a:t> </a:t>
            </a:r>
            <a:r>
              <a:rPr lang="en-US" altLang="zh-CN" sz="1100" spc="-50" dirty="0">
                <a:latin typeface="Arial"/>
                <a:cs typeface="Arial"/>
              </a:rPr>
              <a:t>a</a:t>
            </a:r>
            <a:r>
              <a:rPr lang="en-US" altLang="zh-CN" sz="1100" spc="-37" dirty="0">
                <a:latin typeface="Arial"/>
                <a:cs typeface="Arial"/>
              </a:rPr>
              <a:t>l</a:t>
            </a:r>
            <a:r>
              <a:rPr lang="en-US" altLang="zh-CN" sz="1100" spc="-23" dirty="0">
                <a:latin typeface="Arial"/>
                <a:cs typeface="Arial"/>
              </a:rPr>
              <a:t>w</a:t>
            </a:r>
            <a:r>
              <a:rPr lang="en-US" altLang="zh-CN" sz="1100" spc="-87" dirty="0">
                <a:latin typeface="Arial"/>
                <a:cs typeface="Arial"/>
              </a:rPr>
              <a:t>ays</a:t>
            </a:r>
            <a:r>
              <a:rPr lang="en-US" altLang="zh-CN" sz="1100" spc="-60" dirty="0">
                <a:latin typeface="Arial"/>
                <a:cs typeface="Arial"/>
              </a:rPr>
              <a:t> </a:t>
            </a:r>
            <a:r>
              <a:rPr lang="en-US" altLang="zh-CN" sz="1100" spc="-69" dirty="0">
                <a:latin typeface="Arial"/>
                <a:cs typeface="Arial"/>
              </a:rPr>
              <a:t>the</a:t>
            </a:r>
            <a:r>
              <a:rPr lang="en-US" altLang="zh-CN" sz="1100" spc="-60" dirty="0">
                <a:latin typeface="Arial"/>
                <a:cs typeface="Arial"/>
              </a:rPr>
              <a:t> </a:t>
            </a:r>
            <a:r>
              <a:rPr lang="en-US" altLang="zh-CN" sz="1100" spc="-96" dirty="0">
                <a:latin typeface="Arial"/>
                <a:cs typeface="Arial"/>
              </a:rPr>
              <a:t>same,</a:t>
            </a:r>
            <a:r>
              <a:rPr lang="en-US" altLang="zh-CN" sz="1100" spc="-55" dirty="0">
                <a:latin typeface="Arial"/>
                <a:cs typeface="Arial"/>
              </a:rPr>
              <a:t> </a:t>
            </a:r>
            <a:r>
              <a:rPr lang="en-US" altLang="zh-CN" sz="1100" spc="-50" dirty="0">
                <a:latin typeface="Arial"/>
                <a:cs typeface="Arial"/>
              </a:rPr>
              <a:t>r</a:t>
            </a:r>
            <a:r>
              <a:rPr lang="en-US" altLang="zh-CN" sz="1100" spc="-101" dirty="0">
                <a:latin typeface="Arial"/>
                <a:cs typeface="Arial"/>
              </a:rPr>
              <a:t>e</a:t>
            </a:r>
            <a:r>
              <a:rPr lang="en-US" altLang="zh-CN" sz="1100" spc="-78" dirty="0">
                <a:latin typeface="Arial"/>
                <a:cs typeface="Arial"/>
              </a:rPr>
              <a:t>gardless</a:t>
            </a:r>
            <a:r>
              <a:rPr lang="en-US" altLang="zh-CN" sz="1100" spc="-60" dirty="0">
                <a:latin typeface="Arial"/>
                <a:cs typeface="Arial"/>
              </a:rPr>
              <a:t> </a:t>
            </a:r>
            <a:r>
              <a:rPr lang="en-US" altLang="zh-CN" sz="1100" spc="-5" dirty="0">
                <a:latin typeface="Arial"/>
                <a:cs typeface="Arial"/>
              </a:rPr>
              <a:t>of</a:t>
            </a:r>
            <a:r>
              <a:rPr lang="en-US" altLang="zh-CN" sz="1100" spc="-60" dirty="0">
                <a:latin typeface="Arial"/>
                <a:cs typeface="Arial"/>
              </a:rPr>
              <a:t> </a:t>
            </a:r>
            <a:r>
              <a:rPr lang="en-US" altLang="zh-CN" sz="1100" spc="-69" dirty="0">
                <a:latin typeface="Arial"/>
                <a:cs typeface="Arial"/>
              </a:rPr>
              <a:t>the</a:t>
            </a:r>
            <a:r>
              <a:rPr lang="en-US" altLang="zh-CN" sz="1100" spc="-60" dirty="0">
                <a:latin typeface="Arial"/>
                <a:cs typeface="Arial"/>
              </a:rPr>
              <a:t> pr</a:t>
            </a:r>
            <a:r>
              <a:rPr lang="en-US" altLang="zh-CN" sz="1100" spc="-101" dirty="0">
                <a:latin typeface="Arial"/>
                <a:cs typeface="Arial"/>
              </a:rPr>
              <a:t>e</a:t>
            </a:r>
            <a:r>
              <a:rPr lang="en-US" altLang="zh-CN" sz="1100" spc="-41" dirty="0">
                <a:latin typeface="Arial"/>
                <a:cs typeface="Arial"/>
              </a:rPr>
              <a:t>vious</a:t>
            </a:r>
            <a:r>
              <a:rPr lang="en-US" altLang="zh-CN" sz="1100" spc="-60" dirty="0">
                <a:latin typeface="Arial"/>
                <a:cs typeface="Arial"/>
              </a:rPr>
              <a:t> </a:t>
            </a:r>
            <a:r>
              <a:rPr lang="en-US" altLang="zh-CN" sz="1100" spc="-69" dirty="0">
                <a:latin typeface="Arial"/>
                <a:cs typeface="Arial"/>
              </a:rPr>
              <a:t>outcomes,</a:t>
            </a:r>
            <a:r>
              <a:rPr lang="en-US" altLang="zh-CN" sz="1100" spc="-37" dirty="0">
                <a:latin typeface="Arial"/>
                <a:cs typeface="Arial"/>
              </a:rPr>
              <a:t> </a:t>
            </a:r>
            <a:r>
              <a:rPr lang="en-US" altLang="zh-CN" sz="1100" spc="-156" dirty="0">
                <a:latin typeface="Arial"/>
                <a:cs typeface="Arial"/>
              </a:rPr>
              <a:t>e</a:t>
            </a:r>
            <a:r>
              <a:rPr lang="en-US" altLang="zh-CN" sz="1100" spc="-27" dirty="0">
                <a:latin typeface="Arial"/>
                <a:cs typeface="Arial"/>
              </a:rPr>
              <a:t>v</a:t>
            </a:r>
            <a:r>
              <a:rPr lang="en-US" altLang="zh-CN" sz="1100" spc="-101" dirty="0">
                <a:latin typeface="Arial"/>
                <a:cs typeface="Arial"/>
              </a:rPr>
              <a:t>en</a:t>
            </a:r>
            <a:r>
              <a:rPr lang="en-US" altLang="zh-CN" sz="1100" spc="-32" dirty="0">
                <a:latin typeface="Arial"/>
                <a:cs typeface="Arial"/>
              </a:rPr>
              <a:t> </a:t>
            </a:r>
            <a:r>
              <a:rPr lang="en-US" altLang="zh-CN" sz="1100" spc="-60" dirty="0">
                <a:latin typeface="Arial"/>
                <a:cs typeface="Arial"/>
              </a:rPr>
              <a:t>though</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55" dirty="0">
                <a:latin typeface="Arial"/>
                <a:cs typeface="Arial"/>
              </a:rPr>
              <a:t>actual</a:t>
            </a:r>
            <a:r>
              <a:rPr lang="en-US" altLang="zh-CN" sz="1100" spc="-32" dirty="0">
                <a:latin typeface="Arial"/>
                <a:cs typeface="Arial"/>
              </a:rPr>
              <a:t> </a:t>
            </a:r>
            <a:r>
              <a:rPr lang="en-US" altLang="zh-CN" sz="1100" spc="-64" dirty="0">
                <a:latin typeface="Arial"/>
                <a:cs typeface="Arial"/>
              </a:rPr>
              <a:t>choices</a:t>
            </a:r>
            <a:r>
              <a:rPr lang="en-US" altLang="zh-CN" sz="1100" spc="-32" dirty="0">
                <a:latin typeface="Arial"/>
                <a:cs typeface="Arial"/>
              </a:rPr>
              <a:t> </a:t>
            </a:r>
            <a:r>
              <a:rPr lang="en-US" altLang="zh-CN" sz="1100" spc="-69" dirty="0">
                <a:latin typeface="Arial"/>
                <a:cs typeface="Arial"/>
              </a:rPr>
              <a:t>do</a:t>
            </a:r>
            <a:r>
              <a:rPr lang="en-US" altLang="zh-CN" sz="1100" spc="-32" dirty="0">
                <a:latin typeface="Arial"/>
                <a:cs typeface="Arial"/>
              </a:rPr>
              <a:t> </a:t>
            </a:r>
            <a:r>
              <a:rPr lang="en-US" altLang="zh-CN" sz="1100" spc="-87" dirty="0">
                <a:latin typeface="Arial"/>
                <a:cs typeface="Arial"/>
              </a:rPr>
              <a:t>depend</a:t>
            </a:r>
            <a:r>
              <a:rPr lang="en-US" altLang="zh-CN" sz="1100" spc="-32" dirty="0">
                <a:latin typeface="Arial"/>
                <a:cs typeface="Arial"/>
              </a:rPr>
              <a:t> </a:t>
            </a:r>
            <a:r>
              <a:rPr lang="en-US" altLang="zh-CN" sz="1100" spc="-69" dirty="0">
                <a:latin typeface="Arial"/>
                <a:cs typeface="Arial"/>
              </a:rPr>
              <a:t>on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60" dirty="0">
                <a:latin typeface="Arial"/>
                <a:cs typeface="Arial"/>
              </a:rPr>
              <a:t>pr</a:t>
            </a:r>
            <a:r>
              <a:rPr lang="en-US" altLang="zh-CN" sz="1100" spc="-101" dirty="0">
                <a:latin typeface="Arial"/>
                <a:cs typeface="Arial"/>
              </a:rPr>
              <a:t>e</a:t>
            </a:r>
            <a:r>
              <a:rPr lang="en-US" altLang="zh-CN" sz="1100" spc="-41" dirty="0">
                <a:latin typeface="Arial"/>
                <a:cs typeface="Arial"/>
              </a:rPr>
              <a:t>vious</a:t>
            </a:r>
            <a:r>
              <a:rPr lang="en-US" altLang="zh-CN" sz="1100" spc="-32" dirty="0">
                <a:latin typeface="Arial"/>
                <a:cs typeface="Arial"/>
              </a:rPr>
              <a:t> </a:t>
            </a:r>
            <a:r>
              <a:rPr lang="en-US" altLang="zh-CN" sz="1100" spc="-69" dirty="0">
                <a:latin typeface="Arial"/>
                <a:cs typeface="Arial"/>
              </a:rPr>
              <a:t>outcomes.)</a:t>
            </a:r>
            <a:endParaRPr lang="en-US" altLang="zh-CN" sz="1100" dirty="0">
              <a:latin typeface="Arial"/>
              <a:cs typeface="Arial"/>
            </a:endParaRPr>
          </a:p>
          <a:p>
            <a:pPr marL="11638" marR="4007642" algn="just"/>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28</a:t>
            </a:fld>
            <a:endParaRPr lang="zh-CN" altLang="en-US"/>
          </a:p>
        </p:txBody>
      </p:sp>
    </p:spTree>
    <p:extLst>
      <p:ext uri="{BB962C8B-B14F-4D97-AF65-F5344CB8AC3E}">
        <p14:creationId xmlns:p14="http://schemas.microsoft.com/office/powerpoint/2010/main" val="6188700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11638">
              <a:lnSpc>
                <a:spcPct val="100299"/>
              </a:lnSpc>
            </a:pPr>
            <a:r>
              <a:rPr lang="en-US" altLang="zh-CN" sz="1100" spc="-46" dirty="0">
                <a:latin typeface="Arial"/>
                <a:cs typeface="Arial"/>
              </a:rPr>
              <a:t>Note: </a:t>
            </a:r>
            <a:r>
              <a:rPr lang="en-US" altLang="zh-CN" sz="1100" spc="-110" dirty="0">
                <a:latin typeface="Arial"/>
                <a:cs typeface="Arial"/>
              </a:rPr>
              <a:t> </a:t>
            </a:r>
            <a:r>
              <a:rPr lang="en-US" altLang="zh-CN" sz="1100" spc="-69" dirty="0">
                <a:latin typeface="Arial"/>
                <a:cs typeface="Arial"/>
              </a:rPr>
              <a:t>the</a:t>
            </a:r>
            <a:r>
              <a:rPr lang="en-US" altLang="zh-CN" sz="1100" spc="46" dirty="0">
                <a:latin typeface="Arial"/>
                <a:cs typeface="Arial"/>
              </a:rPr>
              <a:t> </a:t>
            </a:r>
            <a:r>
              <a:rPr lang="en-US" altLang="zh-CN" sz="1100" spc="-87" dirty="0">
                <a:latin typeface="Arial"/>
                <a:cs typeface="Arial"/>
              </a:rPr>
              <a:t>ab</a:t>
            </a:r>
            <a:r>
              <a:rPr lang="en-US" altLang="zh-CN" sz="1100" spc="-104" dirty="0">
                <a:latin typeface="Arial"/>
                <a:cs typeface="Arial"/>
              </a:rPr>
              <a:t>o</a:t>
            </a:r>
            <a:r>
              <a:rPr lang="en-US" altLang="zh-CN" sz="1100" spc="-27" dirty="0">
                <a:latin typeface="Arial"/>
                <a:cs typeface="Arial"/>
              </a:rPr>
              <a:t>v</a:t>
            </a:r>
            <a:r>
              <a:rPr lang="en-US" altLang="zh-CN" sz="1100" spc="-128" dirty="0">
                <a:latin typeface="Arial"/>
                <a:cs typeface="Arial"/>
              </a:rPr>
              <a:t>e</a:t>
            </a:r>
            <a:r>
              <a:rPr lang="en-US" altLang="zh-CN" sz="1100" spc="46" dirty="0">
                <a:latin typeface="Arial"/>
                <a:cs typeface="Arial"/>
              </a:rPr>
              <a:t> </a:t>
            </a:r>
            <a:r>
              <a:rPr lang="en-US" altLang="zh-CN" sz="1100" spc="-92" dirty="0">
                <a:latin typeface="Arial"/>
                <a:cs typeface="Arial"/>
              </a:rPr>
              <a:t>steps</a:t>
            </a:r>
            <a:r>
              <a:rPr lang="en-US" altLang="zh-CN" sz="1100" spc="46" dirty="0">
                <a:latin typeface="Arial"/>
                <a:cs typeface="Arial"/>
              </a:rPr>
              <a:t> </a:t>
            </a:r>
            <a:r>
              <a:rPr lang="en-US" altLang="zh-CN" sz="1100" spc="-87" dirty="0">
                <a:latin typeface="Arial"/>
                <a:cs typeface="Arial"/>
              </a:rPr>
              <a:t>are</a:t>
            </a:r>
            <a:r>
              <a:rPr lang="en-US" altLang="zh-CN" sz="1100" spc="46" dirty="0">
                <a:latin typeface="Arial"/>
                <a:cs typeface="Arial"/>
              </a:rPr>
              <a:t> </a:t>
            </a:r>
            <a:r>
              <a:rPr lang="en-US" altLang="zh-CN" sz="1100" spc="-46" dirty="0">
                <a:latin typeface="Arial"/>
                <a:cs typeface="Arial"/>
              </a:rPr>
              <a:t>not</a:t>
            </a:r>
            <a:r>
              <a:rPr lang="en-US" altLang="zh-CN" sz="1100" spc="46" dirty="0">
                <a:latin typeface="Arial"/>
                <a:cs typeface="Arial"/>
              </a:rPr>
              <a:t> </a:t>
            </a:r>
            <a:r>
              <a:rPr lang="en-US" altLang="zh-CN" sz="1100" spc="-64" dirty="0">
                <a:latin typeface="Arial"/>
                <a:cs typeface="Arial"/>
              </a:rPr>
              <a:t>independent. </a:t>
            </a:r>
            <a:r>
              <a:rPr lang="en-US" altLang="zh-CN" sz="1100" spc="-27" dirty="0">
                <a:latin typeface="Arial"/>
                <a:cs typeface="Arial"/>
              </a:rPr>
              <a:t> But</a:t>
            </a:r>
            <a:r>
              <a:rPr lang="en-US" altLang="zh-CN" sz="1100" spc="46" dirty="0">
                <a:latin typeface="Arial"/>
                <a:cs typeface="Arial"/>
              </a:rPr>
              <a:t> </a:t>
            </a:r>
            <a:r>
              <a:rPr lang="en-US" altLang="zh-CN" sz="1100" spc="-73" dirty="0">
                <a:latin typeface="Arial"/>
                <a:cs typeface="Arial"/>
              </a:rPr>
              <a:t>we</a:t>
            </a:r>
            <a:r>
              <a:rPr lang="en-US" altLang="zh-CN" sz="1100" spc="46" dirty="0">
                <a:latin typeface="Arial"/>
                <a:cs typeface="Arial"/>
              </a:rPr>
              <a:t> </a:t>
            </a:r>
            <a:r>
              <a:rPr lang="en-US" altLang="zh-CN" sz="1100" spc="-92" dirty="0">
                <a:latin typeface="Arial"/>
                <a:cs typeface="Arial"/>
              </a:rPr>
              <a:t>can</a:t>
            </a:r>
            <a:r>
              <a:rPr lang="en-US" altLang="zh-CN" sz="1100" spc="46" dirty="0">
                <a:latin typeface="Arial"/>
                <a:cs typeface="Arial"/>
              </a:rPr>
              <a:t> </a:t>
            </a:r>
            <a:r>
              <a:rPr lang="en-US" altLang="zh-CN" sz="1100" spc="-55" dirty="0">
                <a:latin typeface="Arial"/>
                <a:cs typeface="Arial"/>
              </a:rPr>
              <a:t>count</a:t>
            </a:r>
            <a:r>
              <a:rPr lang="en-US" altLang="zh-CN" sz="1100" spc="46" dirty="0">
                <a:latin typeface="Arial"/>
                <a:cs typeface="Arial"/>
              </a:rPr>
              <a:t> </a:t>
            </a:r>
            <a:r>
              <a:rPr lang="en-US" altLang="zh-CN" sz="1100" spc="-69" dirty="0">
                <a:latin typeface="Arial"/>
                <a:cs typeface="Arial"/>
              </a:rPr>
              <a:t>the</a:t>
            </a:r>
            <a:r>
              <a:rPr lang="en-US" altLang="zh-CN" sz="1100" spc="46" dirty="0">
                <a:latin typeface="Arial"/>
                <a:cs typeface="Arial"/>
              </a:rPr>
              <a:t> </a:t>
            </a:r>
            <a:r>
              <a:rPr lang="en-US" altLang="zh-CN" sz="1100" spc="-82" dirty="0">
                <a:latin typeface="Arial"/>
                <a:cs typeface="Arial"/>
              </a:rPr>
              <a:t>arrangements</a:t>
            </a:r>
            <a:r>
              <a:rPr lang="en-US" altLang="zh-CN" sz="1100" spc="-46"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73" dirty="0">
                <a:latin typeface="Arial"/>
                <a:cs typeface="Arial"/>
              </a:rPr>
              <a:t>we</a:t>
            </a:r>
            <a:r>
              <a:rPr lang="en-US" altLang="zh-CN" sz="1100" spc="-32" dirty="0">
                <a:latin typeface="Arial"/>
                <a:cs typeface="Arial"/>
              </a:rPr>
              <a:t> </a:t>
            </a:r>
            <a:r>
              <a:rPr lang="en-US" altLang="zh-CN" sz="1100" b="1" spc="-96" dirty="0">
                <a:latin typeface="Arial"/>
                <a:cs typeface="Arial"/>
              </a:rPr>
              <a:t>do</a:t>
            </a:r>
            <a:r>
              <a:rPr lang="en-US" altLang="zh-CN" sz="1100" b="1" spc="-32" dirty="0">
                <a:latin typeface="Arial"/>
                <a:cs typeface="Arial"/>
              </a:rPr>
              <a:t> </a:t>
            </a:r>
            <a:r>
              <a:rPr lang="en-US" altLang="zh-CN" sz="1100" b="1" spc="-69" dirty="0">
                <a:latin typeface="Arial"/>
                <a:cs typeface="Arial"/>
              </a:rPr>
              <a:t>not</a:t>
            </a:r>
            <a:r>
              <a:rPr lang="en-US" altLang="zh-CN" sz="1100" b="1" spc="-32" dirty="0">
                <a:latin typeface="Arial"/>
                <a:cs typeface="Arial"/>
              </a:rPr>
              <a:t> </a:t>
            </a:r>
            <a:r>
              <a:rPr lang="en-US" altLang="zh-CN" sz="1100" b="1" spc="-50" dirty="0">
                <a:latin typeface="Arial"/>
                <a:cs typeface="Arial"/>
              </a:rPr>
              <a:t>want</a:t>
            </a:r>
            <a:r>
              <a:rPr lang="en-US" altLang="zh-CN" sz="1100" b="1" spc="-32" dirty="0">
                <a:latin typeface="Arial"/>
                <a:cs typeface="Arial"/>
              </a:rPr>
              <a:t> </a:t>
            </a:r>
            <a:r>
              <a:rPr lang="en-US" altLang="zh-CN" sz="1100" spc="-128" dirty="0">
                <a:latin typeface="Arial"/>
                <a:cs typeface="Arial"/>
              </a:rPr>
              <a:t>as</a:t>
            </a:r>
            <a:r>
              <a:rPr lang="en-US" altLang="zh-CN" sz="1100" spc="-32" dirty="0">
                <a:latin typeface="Arial"/>
                <a:cs typeface="Arial"/>
              </a:rPr>
              <a:t> </a:t>
            </a:r>
            <a:r>
              <a:rPr lang="en-US" altLang="zh-CN" sz="1100" spc="5" dirty="0">
                <a:latin typeface="Arial"/>
                <a:cs typeface="Arial"/>
              </a:rPr>
              <a:t>foll</a:t>
            </a:r>
            <a:r>
              <a:rPr lang="en-US" altLang="zh-CN" sz="1100" spc="-18" dirty="0">
                <a:latin typeface="Arial"/>
                <a:cs typeface="Arial"/>
              </a:rPr>
              <a:t>o</a:t>
            </a:r>
            <a:r>
              <a:rPr lang="en-US" altLang="zh-CN" sz="1100" spc="-46" dirty="0">
                <a:latin typeface="Arial"/>
                <a:cs typeface="Arial"/>
              </a:rPr>
              <a:t>ws: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2</a:t>
            </a:r>
            <a:r>
              <a:rPr lang="en-US" altLang="zh-CN" sz="1100" spc="-32" dirty="0">
                <a:latin typeface="Arial"/>
                <a:cs typeface="Arial"/>
              </a:rPr>
              <a:t> </a:t>
            </a:r>
            <a:r>
              <a:rPr lang="en-US" altLang="zh-CN" sz="1100" spc="-64" dirty="0">
                <a:latin typeface="Arial"/>
                <a:cs typeface="Arial"/>
              </a:rPr>
              <a:t>consecut</a:t>
            </a:r>
            <a:r>
              <a:rPr lang="en-US" altLang="zh-CN" sz="1100" spc="-55" dirty="0">
                <a:latin typeface="Arial"/>
                <a:cs typeface="Arial"/>
              </a:rPr>
              <a:t>i</a:t>
            </a:r>
            <a:r>
              <a:rPr lang="en-US" altLang="zh-CN" sz="1100" spc="-27" dirty="0">
                <a:latin typeface="Arial"/>
                <a:cs typeface="Arial"/>
              </a:rPr>
              <a:t>v</a:t>
            </a:r>
            <a:r>
              <a:rPr lang="en-US" altLang="zh-CN" sz="1100" spc="-128" dirty="0">
                <a:latin typeface="Arial"/>
                <a:cs typeface="Arial"/>
              </a:rPr>
              <a:t>e</a:t>
            </a:r>
            <a:r>
              <a:rPr lang="en-US" altLang="zh-CN" sz="1100" spc="-32" dirty="0">
                <a:latin typeface="Arial"/>
                <a:cs typeface="Arial"/>
              </a:rPr>
              <a:t> </a:t>
            </a:r>
            <a:r>
              <a:rPr lang="en-US" altLang="zh-CN" sz="1100" spc="-46" dirty="0">
                <a:latin typeface="Arial"/>
                <a:cs typeface="Arial"/>
              </a:rPr>
              <a:t>positions</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55" dirty="0">
                <a:latin typeface="Arial"/>
                <a:cs typeface="Arial"/>
              </a:rPr>
              <a:t>blue</a:t>
            </a:r>
            <a:r>
              <a:rPr lang="en-US" altLang="zh-CN" sz="1100" spc="-32" dirty="0">
                <a:latin typeface="Arial"/>
                <a:cs typeface="Arial"/>
              </a:rPr>
              <a:t> </a:t>
            </a:r>
            <a:r>
              <a:rPr lang="en-US" altLang="zh-CN" sz="1100" spc="-60" dirty="0">
                <a:latin typeface="Arial"/>
                <a:cs typeface="Arial"/>
              </a:rPr>
              <a:t>books.</a:t>
            </a:r>
            <a:r>
              <a:rPr lang="en-US" altLang="zh-CN" sz="1100" spc="32" dirty="0">
                <a:latin typeface="Arial"/>
                <a:cs typeface="Arial"/>
              </a:rPr>
              <a:t> </a:t>
            </a:r>
            <a:r>
              <a:rPr lang="en-US" altLang="zh-CN" sz="1100" spc="-37" dirty="0">
                <a:latin typeface="Arial"/>
                <a:cs typeface="Arial"/>
              </a:rPr>
              <a:t>(5</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50" dirty="0">
                <a:latin typeface="Arial"/>
                <a:cs typeface="Arial"/>
              </a:rPr>
              <a:t>Arrange</a:t>
            </a:r>
            <a:r>
              <a:rPr lang="en-US" altLang="zh-CN" sz="1100" spc="-32" dirty="0">
                <a:latin typeface="Arial"/>
                <a:cs typeface="Arial"/>
              </a:rPr>
              <a:t> </a:t>
            </a:r>
            <a:r>
              <a:rPr lang="en-US" altLang="zh-CN" sz="1100" spc="-55" dirty="0">
                <a:latin typeface="Arial"/>
                <a:cs typeface="Arial"/>
              </a:rPr>
              <a:t>blue</a:t>
            </a:r>
            <a:r>
              <a:rPr lang="en-US" altLang="zh-CN" sz="1100" spc="-32" dirty="0">
                <a:latin typeface="Arial"/>
                <a:cs typeface="Arial"/>
              </a:rPr>
              <a:t> </a:t>
            </a:r>
            <a:r>
              <a:rPr lang="en-US" altLang="zh-CN" sz="1100" spc="-69" dirty="0">
                <a:latin typeface="Arial"/>
                <a:cs typeface="Arial"/>
              </a:rPr>
              <a:t>books</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92" dirty="0">
                <a:latin typeface="Arial"/>
                <a:cs typeface="Arial"/>
              </a:rPr>
              <a:t>these</a:t>
            </a:r>
            <a:r>
              <a:rPr lang="en-US" altLang="zh-CN" sz="1100" spc="-32" dirty="0">
                <a:latin typeface="Arial"/>
                <a:cs typeface="Arial"/>
              </a:rPr>
              <a:t> </a:t>
            </a:r>
            <a:r>
              <a:rPr lang="en-US" altLang="zh-CN" sz="1100" spc="-46" dirty="0">
                <a:latin typeface="Arial"/>
                <a:cs typeface="Arial"/>
              </a:rPr>
              <a:t>positions.</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23" dirty="0">
                <a:latin typeface="Arial"/>
                <a:cs typeface="Arial"/>
              </a:rPr>
              <a:t>w</a:t>
            </a:r>
            <a:r>
              <a:rPr lang="en-US" altLang="zh-CN" sz="1100" spc="-69" dirty="0">
                <a:latin typeface="Arial"/>
                <a:cs typeface="Arial"/>
              </a:rPr>
              <a:t>ays)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50" dirty="0">
                <a:latin typeface="Arial"/>
                <a:cs typeface="Arial"/>
              </a:rPr>
              <a:t>Arrange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69" dirty="0">
                <a:latin typeface="Arial"/>
                <a:cs typeface="Arial"/>
              </a:rPr>
              <a:t>4</a:t>
            </a:r>
            <a:r>
              <a:rPr lang="en-US" altLang="zh-CN" sz="1100" spc="-32" dirty="0">
                <a:latin typeface="Arial"/>
                <a:cs typeface="Arial"/>
              </a:rPr>
              <a:t> </a:t>
            </a:r>
            <a:r>
              <a:rPr lang="en-US" altLang="zh-CN" sz="1100" spc="-46" dirty="0">
                <a:latin typeface="Arial"/>
                <a:cs typeface="Arial"/>
              </a:rPr>
              <a:t>remaining</a:t>
            </a:r>
            <a:r>
              <a:rPr lang="en-US" altLang="zh-CN" sz="1100" spc="-32" dirty="0">
                <a:latin typeface="Arial"/>
                <a:cs typeface="Arial"/>
              </a:rPr>
              <a:t> </a:t>
            </a:r>
            <a:r>
              <a:rPr lang="en-US" altLang="zh-CN" sz="1100" spc="-69" dirty="0">
                <a:latin typeface="Arial"/>
                <a:cs typeface="Arial"/>
              </a:rPr>
              <a:t>books</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46" dirty="0">
                <a:latin typeface="Arial"/>
                <a:cs typeface="Arial"/>
              </a:rPr>
              <a:t>remaining</a:t>
            </a:r>
            <a:r>
              <a:rPr lang="en-US" altLang="zh-CN" sz="1100" spc="-32" dirty="0">
                <a:latin typeface="Arial"/>
                <a:cs typeface="Arial"/>
              </a:rPr>
              <a:t> </a:t>
            </a:r>
            <a:r>
              <a:rPr lang="en-US" altLang="zh-CN" sz="1100" spc="-46" dirty="0">
                <a:latin typeface="Arial"/>
                <a:cs typeface="Arial"/>
              </a:rPr>
              <a:t>positions.</a:t>
            </a:r>
            <a:r>
              <a:rPr lang="en-US" altLang="zh-CN" sz="1100" spc="32" dirty="0">
                <a:latin typeface="Arial"/>
                <a:cs typeface="Arial"/>
              </a:rPr>
              <a:t> </a:t>
            </a:r>
            <a:r>
              <a:rPr lang="en-US" altLang="zh-CN" sz="1100" spc="-37" dirty="0">
                <a:latin typeface="Arial"/>
                <a:cs typeface="Arial"/>
              </a:rPr>
              <a:t>(4</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3</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1</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24</a:t>
            </a:r>
            <a:r>
              <a:rPr lang="en-US" altLang="zh-CN" sz="1100" spc="-32" dirty="0">
                <a:latin typeface="Arial"/>
                <a:cs typeface="Arial"/>
              </a:rPr>
              <a:t> </a:t>
            </a:r>
            <a:r>
              <a:rPr lang="en-US" altLang="zh-CN" sz="1100" spc="-23" dirty="0">
                <a:latin typeface="Arial"/>
                <a:cs typeface="Arial"/>
              </a:rPr>
              <a:t>w</a:t>
            </a:r>
            <a:r>
              <a:rPr lang="en-US" altLang="zh-CN" sz="1100" spc="-69" dirty="0">
                <a:latin typeface="Arial"/>
                <a:cs typeface="Arial"/>
              </a:rPr>
              <a:t>ays)</a:t>
            </a:r>
            <a:endParaRPr lang="en-US" altLang="zh-CN" sz="1100" dirty="0">
              <a:latin typeface="Arial"/>
              <a:cs typeface="Arial"/>
            </a:endParaRPr>
          </a:p>
          <a:p>
            <a:pPr marL="11638">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60"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82" dirty="0">
                <a:latin typeface="Arial"/>
                <a:cs typeface="Arial"/>
              </a:rPr>
              <a:t>arrangements</a:t>
            </a:r>
            <a:r>
              <a:rPr lang="en-US" altLang="zh-CN" sz="1100" spc="-32" dirty="0">
                <a:latin typeface="Arial"/>
                <a:cs typeface="Arial"/>
              </a:rPr>
              <a:t> </a:t>
            </a:r>
            <a:r>
              <a:rPr lang="en-US" altLang="zh-CN" sz="1100" spc="-73" dirty="0">
                <a:latin typeface="Arial"/>
                <a:cs typeface="Arial"/>
              </a:rPr>
              <a:t>we</a:t>
            </a:r>
            <a:r>
              <a:rPr lang="en-US" altLang="zh-CN" sz="1100" spc="-32" dirty="0">
                <a:latin typeface="Arial"/>
                <a:cs typeface="Arial"/>
              </a:rPr>
              <a:t> </a:t>
            </a:r>
            <a:r>
              <a:rPr lang="en-US" altLang="zh-CN" sz="1100" spc="-69" dirty="0">
                <a:latin typeface="Arial"/>
                <a:cs typeface="Arial"/>
              </a:rPr>
              <a:t>do</a:t>
            </a:r>
            <a:r>
              <a:rPr lang="en-US" altLang="zh-CN" sz="1100" spc="-32" dirty="0">
                <a:latin typeface="Arial"/>
                <a:cs typeface="Arial"/>
              </a:rPr>
              <a:t> </a:t>
            </a:r>
            <a:r>
              <a:rPr lang="en-US" altLang="zh-CN" sz="1100" spc="-46" dirty="0">
                <a:latin typeface="Arial"/>
                <a:cs typeface="Arial"/>
              </a:rPr>
              <a:t>not</a:t>
            </a:r>
            <a:r>
              <a:rPr lang="en-US" altLang="zh-CN" sz="1100" spc="-32" dirty="0">
                <a:latin typeface="Arial"/>
                <a:cs typeface="Arial"/>
              </a:rPr>
              <a:t> </a:t>
            </a:r>
            <a:r>
              <a:rPr lang="en-US" altLang="zh-CN" sz="1100" spc="-23" dirty="0">
                <a:latin typeface="Arial"/>
                <a:cs typeface="Arial"/>
              </a:rPr>
              <a:t>w</a:t>
            </a:r>
            <a:r>
              <a:rPr lang="en-US" altLang="zh-CN" sz="1100" spc="-69" dirty="0">
                <a:latin typeface="Arial"/>
                <a:cs typeface="Arial"/>
              </a:rPr>
              <a:t>ant</a:t>
            </a:r>
            <a:r>
              <a:rPr lang="en-US" altLang="zh-CN" sz="1100" spc="-32" dirty="0">
                <a:latin typeface="Arial"/>
                <a:cs typeface="Arial"/>
              </a:rPr>
              <a:t> is </a:t>
            </a:r>
            <a:r>
              <a:rPr lang="en-US" altLang="zh-CN" sz="1100" spc="-69" dirty="0">
                <a:latin typeface="Arial"/>
                <a:cs typeface="Arial"/>
              </a:rPr>
              <a:t>5</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24</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0" dirty="0">
                <a:latin typeface="Arial"/>
                <a:cs typeface="Arial"/>
              </a:rPr>
              <a:t>240.</a:t>
            </a:r>
            <a:endParaRPr lang="en-US" altLang="zh-CN" sz="1100" dirty="0">
              <a:latin typeface="Arial"/>
              <a:cs typeface="Arial"/>
            </a:endParaRPr>
          </a:p>
          <a:p>
            <a:pPr>
              <a:lnSpc>
                <a:spcPts val="1283"/>
              </a:lnSpc>
              <a:spcBef>
                <a:spcPts val="45"/>
              </a:spcBef>
            </a:pPr>
            <a:endParaRPr lang="en-US" altLang="zh-CN" sz="1300" dirty="0"/>
          </a:p>
          <a:p>
            <a:pPr marL="11638"/>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60"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82" dirty="0">
                <a:latin typeface="Arial"/>
                <a:cs typeface="Arial"/>
              </a:rPr>
              <a:t>arrangements</a:t>
            </a:r>
            <a:r>
              <a:rPr lang="en-US" altLang="zh-CN" sz="1100" spc="-32" dirty="0">
                <a:latin typeface="Arial"/>
                <a:cs typeface="Arial"/>
              </a:rPr>
              <a:t> </a:t>
            </a:r>
            <a:r>
              <a:rPr lang="en-US" altLang="zh-CN" sz="1100" spc="-73" dirty="0">
                <a:latin typeface="Arial"/>
                <a:cs typeface="Arial"/>
              </a:rPr>
              <a:t>we</a:t>
            </a:r>
            <a:r>
              <a:rPr lang="en-US" altLang="zh-CN" sz="1100" spc="-32" dirty="0">
                <a:latin typeface="Arial"/>
                <a:cs typeface="Arial"/>
              </a:rPr>
              <a:t> </a:t>
            </a:r>
            <a:r>
              <a:rPr lang="en-US" altLang="zh-CN" sz="1100" spc="-23" dirty="0">
                <a:latin typeface="Arial"/>
                <a:cs typeface="Arial"/>
              </a:rPr>
              <a:t>w</a:t>
            </a:r>
            <a:r>
              <a:rPr lang="en-US" altLang="zh-CN" sz="1100" spc="-69" dirty="0">
                <a:latin typeface="Arial"/>
                <a:cs typeface="Arial"/>
              </a:rPr>
              <a:t>ant</a:t>
            </a:r>
            <a:r>
              <a:rPr lang="en-US" altLang="zh-CN" sz="1100" spc="-32" dirty="0">
                <a:latin typeface="Arial"/>
                <a:cs typeface="Arial"/>
              </a:rPr>
              <a:t> is </a:t>
            </a:r>
            <a:r>
              <a:rPr lang="en-US" altLang="zh-CN" sz="1100" spc="-69" dirty="0">
                <a:latin typeface="Arial"/>
                <a:cs typeface="Arial"/>
              </a:rPr>
              <a:t>720</a:t>
            </a:r>
            <a:r>
              <a:rPr lang="en-US" altLang="zh-CN" sz="1100" spc="-156" dirty="0">
                <a:latin typeface="Arial"/>
                <a:cs typeface="Arial"/>
              </a:rPr>
              <a:t> </a:t>
            </a:r>
            <a:r>
              <a:rPr lang="en-US" altLang="zh-CN" sz="1100" spc="-27"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240</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0" dirty="0">
                <a:latin typeface="Arial"/>
                <a:cs typeface="Arial"/>
              </a:rPr>
              <a:t>480.</a:t>
            </a:r>
            <a:endParaRPr lang="en-US" altLang="zh-CN" sz="1100" dirty="0">
              <a:latin typeface="Arial"/>
              <a:cs typeface="Arial"/>
            </a:endParaRPr>
          </a:p>
          <a:p>
            <a:pPr marL="11638" marR="4007642" algn="just"/>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29</a:t>
            </a:fld>
            <a:endParaRPr lang="zh-CN" altLang="en-US"/>
          </a:p>
        </p:txBody>
      </p:sp>
    </p:spTree>
    <p:extLst>
      <p:ext uri="{BB962C8B-B14F-4D97-AF65-F5344CB8AC3E}">
        <p14:creationId xmlns:p14="http://schemas.microsoft.com/office/powerpoint/2010/main" val="379830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1283"/>
              </a:lnSpc>
              <a:spcBef>
                <a:spcPts val="40"/>
              </a:spcBef>
            </a:pPr>
            <a:endParaRPr lang="en-US" altLang="zh-CN" sz="1300" dirty="0"/>
          </a:p>
          <a:p>
            <a:pPr marL="11638" marR="11638">
              <a:lnSpc>
                <a:spcPct val="100299"/>
              </a:lnSpc>
              <a:buFont typeface="Arial"/>
              <a:buAutoNum type="alphaLcParenBoth"/>
              <a:tabLst>
                <a:tab pos="217636" algn="l"/>
              </a:tabLst>
            </a:pPr>
            <a:r>
              <a:rPr lang="en-US" altLang="zh-CN" sz="1100" spc="-41" dirty="0">
                <a:latin typeface="Arial"/>
                <a:cs typeface="Arial"/>
              </a:rPr>
              <a:t>H</a:t>
            </a:r>
            <a:r>
              <a:rPr lang="en-US" altLang="zh-CN" sz="1100" spc="-60" dirty="0">
                <a:latin typeface="Arial"/>
                <a:cs typeface="Arial"/>
              </a:rPr>
              <a:t>o</a:t>
            </a:r>
            <a:r>
              <a:rPr lang="en-US" altLang="zh-CN" sz="1100" spc="-9" dirty="0">
                <a:latin typeface="Arial"/>
                <a:cs typeface="Arial"/>
              </a:rPr>
              <a:t>w</a:t>
            </a:r>
            <a:r>
              <a:rPr lang="en-US" altLang="zh-CN" sz="1100" spc="101" dirty="0">
                <a:latin typeface="Arial"/>
                <a:cs typeface="Arial"/>
              </a:rPr>
              <a:t> </a:t>
            </a:r>
            <a:r>
              <a:rPr lang="en-US" altLang="zh-CN" sz="1100" spc="-92" dirty="0">
                <a:latin typeface="Arial"/>
                <a:cs typeface="Arial"/>
              </a:rPr>
              <a:t>man</a:t>
            </a:r>
            <a:r>
              <a:rPr lang="en-US" altLang="zh-CN" sz="1100" spc="-9" dirty="0">
                <a:latin typeface="Arial"/>
                <a:cs typeface="Arial"/>
              </a:rPr>
              <a:t>y</a:t>
            </a:r>
            <a:r>
              <a:rPr lang="en-US" altLang="zh-CN" sz="1100" spc="101" dirty="0">
                <a:latin typeface="Arial"/>
                <a:cs typeface="Arial"/>
              </a:rPr>
              <a:t> </a:t>
            </a:r>
            <a:r>
              <a:rPr lang="en-US" altLang="zh-CN" sz="1100" spc="-73" dirty="0">
                <a:latin typeface="Arial"/>
                <a:cs typeface="Arial"/>
              </a:rPr>
              <a:t>outcomes</a:t>
            </a:r>
            <a:r>
              <a:rPr lang="en-US" altLang="zh-CN" sz="1100" spc="101" dirty="0">
                <a:latin typeface="Arial"/>
                <a:cs typeface="Arial"/>
              </a:rPr>
              <a:t> </a:t>
            </a:r>
            <a:r>
              <a:rPr lang="en-US" altLang="zh-CN" sz="1100" spc="-87" dirty="0">
                <a:latin typeface="Arial"/>
                <a:cs typeface="Arial"/>
              </a:rPr>
              <a:t>are</a:t>
            </a:r>
            <a:r>
              <a:rPr lang="en-US" altLang="zh-CN" sz="1100" spc="101" dirty="0">
                <a:latin typeface="Arial"/>
                <a:cs typeface="Arial"/>
              </a:rPr>
              <a:t> </a:t>
            </a:r>
            <a:r>
              <a:rPr lang="en-US" altLang="zh-CN" sz="1100" spc="-60" dirty="0">
                <a:latin typeface="Arial"/>
                <a:cs typeface="Arial"/>
              </a:rPr>
              <a:t>possible</a:t>
            </a:r>
            <a:r>
              <a:rPr lang="en-US" altLang="zh-CN" sz="1100" spc="101" dirty="0">
                <a:latin typeface="Arial"/>
                <a:cs typeface="Arial"/>
              </a:rPr>
              <a:t> </a:t>
            </a:r>
            <a:r>
              <a:rPr lang="en-US" altLang="zh-CN" sz="1100" spc="-69" dirty="0">
                <a:latin typeface="Arial"/>
                <a:cs typeface="Arial"/>
              </a:rPr>
              <a:t>when</a:t>
            </a:r>
            <a:r>
              <a:rPr lang="en-US" altLang="zh-CN" sz="1100" spc="101" dirty="0">
                <a:latin typeface="Arial"/>
                <a:cs typeface="Arial"/>
              </a:rPr>
              <a:t> </a:t>
            </a:r>
            <a:r>
              <a:rPr lang="en-US" altLang="zh-CN" sz="1100" i="1" spc="-69" dirty="0">
                <a:latin typeface="Arial"/>
                <a:cs typeface="Arial"/>
              </a:rPr>
              <a:t>n</a:t>
            </a:r>
            <a:r>
              <a:rPr lang="en-US" altLang="zh-CN" sz="1100" i="1" spc="101" dirty="0">
                <a:latin typeface="Arial"/>
                <a:cs typeface="Arial"/>
              </a:rPr>
              <a:t> </a:t>
            </a:r>
            <a:r>
              <a:rPr lang="en-US" altLang="zh-CN" sz="1100" spc="-50" dirty="0">
                <a:latin typeface="Arial"/>
                <a:cs typeface="Arial"/>
              </a:rPr>
              <a:t>dice</a:t>
            </a:r>
            <a:r>
              <a:rPr lang="en-US" altLang="zh-CN" sz="1100" spc="101" dirty="0">
                <a:latin typeface="Arial"/>
                <a:cs typeface="Arial"/>
              </a:rPr>
              <a:t> </a:t>
            </a:r>
            <a:r>
              <a:rPr lang="en-US" altLang="zh-CN" sz="1100" spc="-87" dirty="0">
                <a:latin typeface="Arial"/>
                <a:cs typeface="Arial"/>
              </a:rPr>
              <a:t>are</a:t>
            </a:r>
            <a:r>
              <a:rPr lang="en-US" altLang="zh-CN" sz="1100" spc="101" dirty="0">
                <a:latin typeface="Arial"/>
                <a:cs typeface="Arial"/>
              </a:rPr>
              <a:t> </a:t>
            </a:r>
            <a:r>
              <a:rPr lang="en-US" altLang="zh-CN" sz="1100" spc="-23" dirty="0">
                <a:latin typeface="Arial"/>
                <a:cs typeface="Arial"/>
              </a:rPr>
              <a:t>rolled</a:t>
            </a:r>
            <a:r>
              <a:rPr lang="en-US" altLang="zh-CN" sz="1100" spc="101" dirty="0">
                <a:latin typeface="Arial"/>
                <a:cs typeface="Arial"/>
              </a:rPr>
              <a:t> </a:t>
            </a:r>
            <a:r>
              <a:rPr lang="en-US" altLang="zh-CN" sz="1100" spc="55" dirty="0">
                <a:latin typeface="Arial"/>
                <a:cs typeface="Arial"/>
              </a:rPr>
              <a:t>if</a:t>
            </a:r>
            <a:r>
              <a:rPr lang="en-US" altLang="zh-CN" sz="1100" spc="101" dirty="0">
                <a:latin typeface="Arial"/>
                <a:cs typeface="Arial"/>
              </a:rPr>
              <a:t> </a:t>
            </a:r>
            <a:r>
              <a:rPr lang="en-US" altLang="zh-CN" sz="1100" spc="-96" dirty="0">
                <a:latin typeface="Arial"/>
                <a:cs typeface="Arial"/>
              </a:rPr>
              <a:t>each</a:t>
            </a:r>
            <a:r>
              <a:rPr lang="en-US" altLang="zh-CN" sz="1100" spc="101" dirty="0">
                <a:latin typeface="Arial"/>
                <a:cs typeface="Arial"/>
              </a:rPr>
              <a:t> </a:t>
            </a:r>
            <a:r>
              <a:rPr lang="en-US" altLang="zh-CN" sz="1100" spc="-46" dirty="0">
                <a:latin typeface="Arial"/>
                <a:cs typeface="Arial"/>
              </a:rPr>
              <a:t>die</a:t>
            </a:r>
            <a:r>
              <a:rPr lang="en-US" altLang="zh-CN" sz="1100" spc="101" dirty="0">
                <a:latin typeface="Arial"/>
                <a:cs typeface="Arial"/>
              </a:rPr>
              <a:t> </a:t>
            </a:r>
            <a:r>
              <a:rPr lang="en-US" altLang="zh-CN" sz="1100" spc="-110" dirty="0">
                <a:latin typeface="Arial"/>
                <a:cs typeface="Arial"/>
              </a:rPr>
              <a:t>has</a:t>
            </a:r>
            <a:r>
              <a:rPr lang="en-US" altLang="zh-CN" sz="1100" spc="101" dirty="0">
                <a:latin typeface="Arial"/>
                <a:cs typeface="Arial"/>
              </a:rPr>
              <a:t> </a:t>
            </a:r>
            <a:r>
              <a:rPr lang="en-US" altLang="zh-CN" sz="1100" spc="-128" dirty="0">
                <a:latin typeface="Arial"/>
                <a:cs typeface="Arial"/>
              </a:rPr>
              <a:t>a</a:t>
            </a:r>
            <a:r>
              <a:rPr lang="en-US" altLang="zh-CN" sz="1100" spc="-64"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32" dirty="0">
                <a:latin typeface="Arial"/>
                <a:cs typeface="Arial"/>
              </a:rPr>
              <a:t> color </a:t>
            </a:r>
            <a:r>
              <a:rPr lang="en-US" altLang="zh-CN" sz="1100" spc="-37" dirty="0">
                <a:latin typeface="Arial"/>
                <a:cs typeface="Arial"/>
              </a:rPr>
              <a:t>or</a:t>
            </a:r>
            <a:r>
              <a:rPr lang="en-US" altLang="zh-CN" sz="1100" spc="-32" dirty="0">
                <a:latin typeface="Arial"/>
                <a:cs typeface="Arial"/>
              </a:rPr>
              <a:t> is </a:t>
            </a:r>
            <a:r>
              <a:rPr lang="en-US" altLang="zh-CN" sz="1100" spc="-87" dirty="0">
                <a:latin typeface="Arial"/>
                <a:cs typeface="Arial"/>
              </a:rPr>
              <a:t>someh</a:t>
            </a:r>
            <a:r>
              <a:rPr lang="en-US" altLang="zh-CN" sz="1100" spc="-110" dirty="0">
                <a:latin typeface="Arial"/>
                <a:cs typeface="Arial"/>
              </a:rPr>
              <a:t>o</a:t>
            </a:r>
            <a:r>
              <a:rPr lang="en-US" altLang="zh-CN" sz="1100" spc="-9" dirty="0">
                <a:latin typeface="Arial"/>
                <a:cs typeface="Arial"/>
              </a:rPr>
              <a:t>w</a:t>
            </a:r>
            <a:r>
              <a:rPr lang="en-US" altLang="zh-CN" sz="1100" spc="-32"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32" dirty="0">
                <a:latin typeface="Arial"/>
                <a:cs typeface="Arial"/>
              </a:rPr>
              <a:t> </a:t>
            </a:r>
            <a:r>
              <a:rPr lang="en-US" altLang="zh-CN" sz="1100" spc="-23" dirty="0">
                <a:latin typeface="Arial"/>
                <a:cs typeface="Arial"/>
              </a:rPr>
              <a:t>from</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69" dirty="0">
                <a:latin typeface="Arial"/>
                <a:cs typeface="Arial"/>
              </a:rPr>
              <a:t>other?</a:t>
            </a:r>
            <a:endParaRPr lang="en-US" altLang="zh-CN" sz="1100" dirty="0">
              <a:latin typeface="Arial"/>
              <a:cs typeface="Arial"/>
            </a:endParaRPr>
          </a:p>
          <a:p>
            <a:pPr>
              <a:lnSpc>
                <a:spcPts val="1283"/>
              </a:lnSpc>
              <a:spcBef>
                <a:spcPts val="45"/>
              </a:spcBef>
              <a:buFont typeface="Arial"/>
              <a:buAutoNum type="alphaLcParenBoth"/>
            </a:pPr>
            <a:endParaRPr lang="en-US" altLang="zh-CN" sz="1300" dirty="0"/>
          </a:p>
          <a:p>
            <a:pPr marL="11638"/>
            <a:r>
              <a:rPr lang="en-US" altLang="zh-CN" sz="1100" spc="-73" dirty="0">
                <a:latin typeface="Arial"/>
                <a:cs typeface="Arial"/>
              </a:rPr>
              <a:t>There</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69" dirty="0">
                <a:latin typeface="Arial"/>
                <a:cs typeface="Arial"/>
              </a:rPr>
              <a:t>6</a:t>
            </a:r>
            <a:r>
              <a:rPr lang="en-US" altLang="zh-CN" sz="1100" spc="-32" dirty="0">
                <a:latin typeface="Arial"/>
                <a:cs typeface="Arial"/>
              </a:rPr>
              <a:t> </a:t>
            </a:r>
            <a:r>
              <a:rPr lang="en-US" altLang="zh-CN" sz="1100" spc="-60" dirty="0">
                <a:latin typeface="Arial"/>
                <a:cs typeface="Arial"/>
              </a:rPr>
              <a:t>possible</a:t>
            </a:r>
            <a:r>
              <a:rPr lang="en-US" altLang="zh-CN" sz="1100" spc="-32" dirty="0">
                <a:latin typeface="Arial"/>
                <a:cs typeface="Arial"/>
              </a:rPr>
              <a:t> </a:t>
            </a:r>
            <a:r>
              <a:rPr lang="en-US" altLang="zh-CN" sz="1100" spc="-73" dirty="0">
                <a:latin typeface="Arial"/>
                <a:cs typeface="Arial"/>
              </a:rPr>
              <a:t>outcomes</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96" dirty="0">
                <a:latin typeface="Arial"/>
                <a:cs typeface="Arial"/>
              </a:rPr>
              <a:t>each</a:t>
            </a:r>
            <a:r>
              <a:rPr lang="en-US" altLang="zh-CN" sz="1100" spc="-32" dirty="0">
                <a:latin typeface="Arial"/>
                <a:cs typeface="Arial"/>
              </a:rPr>
              <a:t> </a:t>
            </a:r>
            <a:r>
              <a:rPr lang="en-US" altLang="zh-CN" sz="1100" spc="-46" dirty="0">
                <a:latin typeface="Arial"/>
                <a:cs typeface="Arial"/>
              </a:rPr>
              <a:t>die.</a:t>
            </a:r>
            <a:endParaRPr lang="en-US" altLang="zh-CN" sz="1100" dirty="0">
              <a:latin typeface="Arial"/>
              <a:cs typeface="Arial"/>
            </a:endParaRPr>
          </a:p>
          <a:p>
            <a:pPr marL="11638" marR="11638">
              <a:lnSpc>
                <a:spcPct val="100299"/>
              </a:lnSpc>
            </a:pPr>
            <a:r>
              <a:rPr lang="en-US" altLang="zh-CN" sz="1100" spc="-82" dirty="0">
                <a:latin typeface="Arial"/>
                <a:cs typeface="Arial"/>
              </a:rPr>
              <a:t>Each</a:t>
            </a:r>
            <a:r>
              <a:rPr lang="en-US" altLang="zh-CN" sz="1100" spc="-23" dirty="0">
                <a:latin typeface="Arial"/>
                <a:cs typeface="Arial"/>
              </a:rPr>
              <a:t> </a:t>
            </a:r>
            <a:r>
              <a:rPr lang="en-US" altLang="zh-CN" sz="1100" spc="-64" dirty="0">
                <a:latin typeface="Arial"/>
                <a:cs typeface="Arial"/>
              </a:rPr>
              <a:t>composite</a:t>
            </a:r>
            <a:r>
              <a:rPr lang="en-US" altLang="zh-CN" sz="1100" spc="-23" dirty="0">
                <a:latin typeface="Arial"/>
                <a:cs typeface="Arial"/>
              </a:rPr>
              <a:t> </a:t>
            </a:r>
            <a:r>
              <a:rPr lang="en-US" altLang="zh-CN" sz="1100" spc="-69" dirty="0">
                <a:latin typeface="Arial"/>
                <a:cs typeface="Arial"/>
              </a:rPr>
              <a:t>outcome</a:t>
            </a:r>
            <a:r>
              <a:rPr lang="en-US" altLang="zh-CN" sz="1100" spc="-23" dirty="0">
                <a:latin typeface="Arial"/>
                <a:cs typeface="Arial"/>
              </a:rPr>
              <a:t> </a:t>
            </a:r>
            <a:r>
              <a:rPr lang="en-US" altLang="zh-CN" sz="1100" spc="-92" dirty="0">
                <a:latin typeface="Arial"/>
                <a:cs typeface="Arial"/>
              </a:rPr>
              <a:t>can</a:t>
            </a:r>
            <a:r>
              <a:rPr lang="en-US" altLang="zh-CN" sz="1100" spc="-23" dirty="0">
                <a:latin typeface="Arial"/>
                <a:cs typeface="Arial"/>
              </a:rPr>
              <a:t> </a:t>
            </a:r>
            <a:r>
              <a:rPr lang="en-US" altLang="zh-CN" sz="1100" spc="-101" dirty="0">
                <a:latin typeface="Arial"/>
                <a:cs typeface="Arial"/>
              </a:rPr>
              <a:t>be</a:t>
            </a:r>
            <a:r>
              <a:rPr lang="en-US" altLang="zh-CN" sz="1100" spc="-23" dirty="0">
                <a:latin typeface="Arial"/>
                <a:cs typeface="Arial"/>
              </a:rPr>
              <a:t> </a:t>
            </a:r>
            <a:r>
              <a:rPr lang="en-US" altLang="zh-CN" sz="1100" spc="-37" dirty="0">
                <a:latin typeface="Arial"/>
                <a:cs typeface="Arial"/>
              </a:rPr>
              <a:t>listed</a:t>
            </a:r>
            <a:r>
              <a:rPr lang="en-US" altLang="zh-CN" sz="1100" spc="-23" dirty="0">
                <a:latin typeface="Arial"/>
                <a:cs typeface="Arial"/>
              </a:rPr>
              <a:t> </a:t>
            </a:r>
            <a:r>
              <a:rPr lang="en-US" altLang="zh-CN" sz="1100" spc="-128" dirty="0">
                <a:latin typeface="Arial"/>
                <a:cs typeface="Arial"/>
              </a:rPr>
              <a:t>as</a:t>
            </a:r>
            <a:r>
              <a:rPr lang="en-US" altLang="zh-CN" sz="1100" spc="-23" dirty="0">
                <a:latin typeface="Arial"/>
                <a:cs typeface="Arial"/>
              </a:rPr>
              <a:t> </a:t>
            </a:r>
            <a:r>
              <a:rPr lang="en-US" altLang="zh-CN" sz="1100" spc="-101" dirty="0">
                <a:latin typeface="Arial"/>
                <a:cs typeface="Arial"/>
              </a:rPr>
              <a:t>an</a:t>
            </a:r>
            <a:r>
              <a:rPr lang="en-US" altLang="zh-CN" sz="1100" spc="-18" dirty="0">
                <a:latin typeface="Arial"/>
                <a:cs typeface="Arial"/>
              </a:rPr>
              <a:t> </a:t>
            </a:r>
            <a:r>
              <a:rPr lang="en-US" altLang="zh-CN" sz="1100" i="1" spc="-69" dirty="0">
                <a:latin typeface="Arial"/>
                <a:cs typeface="Arial"/>
              </a:rPr>
              <a:t>n</a:t>
            </a:r>
            <a:r>
              <a:rPr lang="en-US" altLang="zh-CN" sz="1100" spc="-37" dirty="0">
                <a:latin typeface="Arial"/>
                <a:cs typeface="Arial"/>
              </a:rPr>
              <a:t>-tuple,</a:t>
            </a:r>
            <a:r>
              <a:rPr lang="en-US" altLang="zh-CN" sz="1100" spc="-18" dirty="0">
                <a:latin typeface="Arial"/>
                <a:cs typeface="Arial"/>
              </a:rPr>
              <a:t> </a:t>
            </a:r>
            <a:r>
              <a:rPr lang="en-US" altLang="zh-CN" sz="1100" spc="-9" dirty="0">
                <a:latin typeface="Arial"/>
                <a:cs typeface="Arial"/>
              </a:rPr>
              <a:t>with</a:t>
            </a:r>
            <a:r>
              <a:rPr lang="en-US" altLang="zh-CN" sz="1100" spc="-23" dirty="0">
                <a:latin typeface="Arial"/>
                <a:cs typeface="Arial"/>
              </a:rPr>
              <a:t> </a:t>
            </a:r>
            <a:r>
              <a:rPr lang="en-US" altLang="zh-CN" sz="1100" spc="-96" dirty="0">
                <a:latin typeface="Arial"/>
                <a:cs typeface="Arial"/>
              </a:rPr>
              <a:t>each</a:t>
            </a:r>
            <a:r>
              <a:rPr lang="en-US" altLang="zh-CN" sz="1100" spc="-23" dirty="0">
                <a:latin typeface="Arial"/>
                <a:cs typeface="Arial"/>
              </a:rPr>
              <a:t> </a:t>
            </a:r>
            <a:r>
              <a:rPr lang="en-US" altLang="zh-CN" sz="1100" i="1" spc="-69" dirty="0">
                <a:latin typeface="Arial"/>
                <a:cs typeface="Arial"/>
              </a:rPr>
              <a:t>n</a:t>
            </a:r>
            <a:r>
              <a:rPr lang="en-US" altLang="zh-CN" sz="1100" spc="-37" dirty="0">
                <a:latin typeface="Arial"/>
                <a:cs typeface="Arial"/>
              </a:rPr>
              <a:t>-tuple</a:t>
            </a:r>
            <a:r>
              <a:rPr lang="en-US" altLang="zh-CN" sz="1100" spc="-23" dirty="0">
                <a:latin typeface="Arial"/>
                <a:cs typeface="Arial"/>
              </a:rPr>
              <a:t> </a:t>
            </a:r>
            <a:r>
              <a:rPr lang="en-US" altLang="zh-CN" sz="1100" spc="-69" dirty="0">
                <a:latin typeface="Arial"/>
                <a:cs typeface="Arial"/>
              </a:rPr>
              <a:t>represent-</a:t>
            </a:r>
            <a:r>
              <a:rPr lang="en-US" altLang="zh-CN" sz="1100" spc="-41" dirty="0">
                <a:latin typeface="Arial"/>
                <a:cs typeface="Arial"/>
              </a:rPr>
              <a:t> </a:t>
            </a:r>
            <a:r>
              <a:rPr lang="en-US" altLang="zh-CN" sz="1100" spc="-27" dirty="0" err="1">
                <a:latin typeface="Arial"/>
                <a:cs typeface="Arial"/>
              </a:rPr>
              <a:t>ing</a:t>
            </a:r>
            <a:r>
              <a:rPr lang="en-US" altLang="zh-CN" sz="1100" spc="-32" dirty="0">
                <a:latin typeface="Arial"/>
                <a:cs typeface="Arial"/>
              </a:rPr>
              <a:t> </a:t>
            </a:r>
            <a:r>
              <a:rPr lang="en-US" altLang="zh-CN" sz="1100" spc="-128" dirty="0">
                <a:latin typeface="Arial"/>
                <a:cs typeface="Arial"/>
              </a:rPr>
              <a:t>a</a:t>
            </a:r>
            <a:r>
              <a:rPr lang="en-US" altLang="zh-CN" sz="1100" spc="-32" dirty="0">
                <a:latin typeface="Arial"/>
                <a:cs typeface="Arial"/>
              </a:rPr>
              <a:t> </a:t>
            </a:r>
            <a:r>
              <a:rPr lang="en-US" altLang="zh-CN" sz="1100" spc="-46" dirty="0">
                <a:latin typeface="Arial"/>
                <a:cs typeface="Arial"/>
              </a:rPr>
              <a:t>distinguishable</a:t>
            </a:r>
            <a:r>
              <a:rPr lang="en-US" altLang="zh-CN" sz="1100" spc="-32" dirty="0">
                <a:latin typeface="Arial"/>
                <a:cs typeface="Arial"/>
              </a:rPr>
              <a:t> </a:t>
            </a:r>
            <a:r>
              <a:rPr lang="en-US" altLang="zh-CN" sz="1100" spc="-64" dirty="0">
                <a:latin typeface="Arial"/>
                <a:cs typeface="Arial"/>
              </a:rPr>
              <a:t>outcome.</a:t>
            </a:r>
            <a:endParaRPr lang="en-US" altLang="zh-CN" sz="1100" dirty="0">
              <a:latin typeface="Arial"/>
              <a:cs typeface="Arial"/>
            </a:endParaRPr>
          </a:p>
          <a:p>
            <a:pPr marL="11638">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73" dirty="0">
                <a:latin typeface="Arial"/>
                <a:cs typeface="Arial"/>
              </a:rPr>
              <a:t>There</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69" dirty="0">
                <a:latin typeface="Arial"/>
                <a:cs typeface="Arial"/>
              </a:rPr>
              <a:t>6</a:t>
            </a:r>
            <a:r>
              <a:rPr lang="en-US" altLang="zh-CN" i="1" spc="-75" baseline="27777" dirty="0">
                <a:latin typeface="Arial"/>
                <a:cs typeface="Arial"/>
              </a:rPr>
              <a:t>n</a:t>
            </a:r>
            <a:r>
              <a:rPr lang="en-US" altLang="zh-CN" i="1" spc="130" baseline="27777"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32" dirty="0">
                <a:latin typeface="Arial"/>
                <a:cs typeface="Arial"/>
              </a:rPr>
              <a:t> </a:t>
            </a:r>
            <a:r>
              <a:rPr lang="en-US" altLang="zh-CN" sz="1100" spc="-69" dirty="0">
                <a:latin typeface="Arial"/>
                <a:cs typeface="Arial"/>
              </a:rPr>
              <a:t>outcomes.</a:t>
            </a:r>
            <a:endParaRPr lang="en-US" altLang="zh-CN" sz="1100" dirty="0">
              <a:latin typeface="Arial"/>
              <a:cs typeface="Arial"/>
            </a:endParaRPr>
          </a:p>
          <a:p>
            <a:pPr>
              <a:lnSpc>
                <a:spcPts val="1283"/>
              </a:lnSpc>
              <a:spcBef>
                <a:spcPts val="45"/>
              </a:spcBef>
            </a:pPr>
            <a:endParaRPr lang="en-US" altLang="zh-CN" sz="1300" dirty="0"/>
          </a:p>
          <a:p>
            <a:pPr marL="208324" indent="-197269">
              <a:buFont typeface="Arial"/>
              <a:buAutoNum type="alphaLcParenBoth" startAt="2"/>
              <a:tabLst>
                <a:tab pos="208324" algn="l"/>
              </a:tabLst>
            </a:pPr>
            <a:r>
              <a:rPr lang="en-US" altLang="zh-CN" sz="1100" spc="-41" dirty="0">
                <a:latin typeface="Arial"/>
                <a:cs typeface="Arial"/>
              </a:rPr>
              <a:t>H</a:t>
            </a:r>
            <a:r>
              <a:rPr lang="en-US" altLang="zh-CN" sz="1100" spc="-60" dirty="0">
                <a:latin typeface="Arial"/>
                <a:cs typeface="Arial"/>
              </a:rPr>
              <a:t>o</a:t>
            </a:r>
            <a:r>
              <a:rPr lang="en-US" altLang="zh-CN" sz="1100" spc="-9" dirty="0">
                <a:latin typeface="Arial"/>
                <a:cs typeface="Arial"/>
              </a:rPr>
              <a:t>w</a:t>
            </a:r>
            <a:r>
              <a:rPr lang="en-US" altLang="zh-CN" sz="1100" spc="-32" dirty="0">
                <a:latin typeface="Arial"/>
                <a:cs typeface="Arial"/>
              </a:rPr>
              <a:t> </a:t>
            </a:r>
            <a:r>
              <a:rPr lang="en-US" altLang="zh-CN" sz="1100" spc="-92" dirty="0">
                <a:latin typeface="Arial"/>
                <a:cs typeface="Arial"/>
              </a:rPr>
              <a:t>man</a:t>
            </a:r>
            <a:r>
              <a:rPr lang="en-US" altLang="zh-CN" sz="1100" spc="-9" dirty="0">
                <a:latin typeface="Arial"/>
                <a:cs typeface="Arial"/>
              </a:rPr>
              <a:t>y</a:t>
            </a:r>
            <a:r>
              <a:rPr lang="en-US" altLang="zh-CN" sz="1100" spc="-32" dirty="0">
                <a:latin typeface="Arial"/>
                <a:cs typeface="Arial"/>
              </a:rPr>
              <a:t> </a:t>
            </a:r>
            <a:r>
              <a:rPr lang="en-US" altLang="zh-CN" sz="1100" spc="-73" dirty="0">
                <a:latin typeface="Arial"/>
                <a:cs typeface="Arial"/>
              </a:rPr>
              <a:t>outcomes</a:t>
            </a:r>
            <a:r>
              <a:rPr lang="en-US" altLang="zh-CN" sz="1100" spc="-32" dirty="0">
                <a:latin typeface="Arial"/>
                <a:cs typeface="Arial"/>
              </a:rPr>
              <a:t> </a:t>
            </a:r>
            <a:r>
              <a:rPr lang="en-US" altLang="zh-CN" sz="1100" spc="-69" dirty="0">
                <a:latin typeface="Arial"/>
                <a:cs typeface="Arial"/>
              </a:rPr>
              <a:t>when</a:t>
            </a:r>
            <a:r>
              <a:rPr lang="en-US" altLang="zh-CN" sz="1100" spc="-32" dirty="0">
                <a:latin typeface="Arial"/>
                <a:cs typeface="Arial"/>
              </a:rPr>
              <a:t> </a:t>
            </a:r>
            <a:r>
              <a:rPr lang="en-US" altLang="zh-CN" sz="1100" spc="-69" dirty="0">
                <a:latin typeface="Arial"/>
                <a:cs typeface="Arial"/>
              </a:rPr>
              <a:t>2</a:t>
            </a:r>
            <a:r>
              <a:rPr lang="en-US" altLang="zh-CN" sz="1100" spc="-32" dirty="0">
                <a:latin typeface="Arial"/>
                <a:cs typeface="Arial"/>
              </a:rPr>
              <a:t> identical </a:t>
            </a:r>
            <a:r>
              <a:rPr lang="en-US" altLang="zh-CN" sz="1100" spc="-50" dirty="0">
                <a:latin typeface="Arial"/>
                <a:cs typeface="Arial"/>
              </a:rPr>
              <a:t>dice</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41" dirty="0">
                <a:latin typeface="Arial"/>
                <a:cs typeface="Arial"/>
              </a:rPr>
              <a:t>rolled?</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30</a:t>
            </a:fld>
            <a:endParaRPr lang="zh-CN" altLang="en-US"/>
          </a:p>
        </p:txBody>
      </p:sp>
    </p:spTree>
    <p:extLst>
      <p:ext uri="{BB962C8B-B14F-4D97-AF65-F5344CB8AC3E}">
        <p14:creationId xmlns:p14="http://schemas.microsoft.com/office/powerpoint/2010/main" val="7216758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1283"/>
              </a:lnSpc>
              <a:spcBef>
                <a:spcPts val="40"/>
              </a:spcBef>
            </a:pPr>
            <a:endParaRPr lang="en-US" altLang="zh-CN" sz="1300"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31</a:t>
            </a:fld>
            <a:endParaRPr lang="zh-CN" altLang="en-US"/>
          </a:p>
        </p:txBody>
      </p:sp>
    </p:spTree>
    <p:extLst>
      <p:ext uri="{BB962C8B-B14F-4D97-AF65-F5344CB8AC3E}">
        <p14:creationId xmlns:p14="http://schemas.microsoft.com/office/powerpoint/2010/main" val="1633958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11638">
              <a:lnSpc>
                <a:spcPct val="100299"/>
              </a:lnSpc>
            </a:pPr>
            <a:r>
              <a:rPr lang="en-US" altLang="zh-CN" sz="1300" spc="-73" dirty="0">
                <a:latin typeface="Arial"/>
                <a:cs typeface="Arial"/>
              </a:rPr>
              <a:t>There</a:t>
            </a:r>
            <a:r>
              <a:rPr lang="en-US" altLang="zh-CN" sz="1300" spc="104" dirty="0">
                <a:latin typeface="Arial"/>
                <a:cs typeface="Arial"/>
              </a:rPr>
              <a:t> </a:t>
            </a:r>
            <a:r>
              <a:rPr lang="en-US" altLang="zh-CN" sz="1300" spc="-87" dirty="0">
                <a:latin typeface="Arial"/>
                <a:cs typeface="Arial"/>
              </a:rPr>
              <a:t>are</a:t>
            </a:r>
            <a:r>
              <a:rPr lang="en-US" altLang="zh-CN" sz="1300" spc="104" dirty="0">
                <a:latin typeface="Arial"/>
                <a:cs typeface="Arial"/>
              </a:rPr>
              <a:t> </a:t>
            </a:r>
            <a:r>
              <a:rPr lang="en-US" altLang="zh-CN" sz="1300" spc="-69" dirty="0">
                <a:latin typeface="Arial"/>
                <a:cs typeface="Arial"/>
              </a:rPr>
              <a:t>6</a:t>
            </a:r>
            <a:r>
              <a:rPr lang="en-US" altLang="zh-CN" sz="1500" spc="-75" baseline="27777" dirty="0">
                <a:latin typeface="Arial"/>
                <a:cs typeface="Arial"/>
              </a:rPr>
              <a:t>2 </a:t>
            </a:r>
            <a:r>
              <a:rPr lang="en-US" altLang="zh-CN" sz="1500" spc="-144" baseline="27777" dirty="0">
                <a:latin typeface="Arial"/>
                <a:cs typeface="Arial"/>
              </a:rPr>
              <a:t> </a:t>
            </a:r>
            <a:r>
              <a:rPr lang="en-US" altLang="zh-CN" sz="1300" spc="202" dirty="0">
                <a:latin typeface="Arial"/>
                <a:cs typeface="Arial"/>
              </a:rPr>
              <a:t>=</a:t>
            </a:r>
            <a:r>
              <a:rPr lang="en-US" altLang="zh-CN" sz="1300" spc="14" dirty="0">
                <a:latin typeface="Arial"/>
                <a:cs typeface="Arial"/>
              </a:rPr>
              <a:t> </a:t>
            </a:r>
            <a:r>
              <a:rPr lang="en-US" altLang="zh-CN" sz="1300" spc="-69" dirty="0">
                <a:latin typeface="Arial"/>
                <a:cs typeface="Arial"/>
              </a:rPr>
              <a:t>36</a:t>
            </a:r>
            <a:r>
              <a:rPr lang="en-US" altLang="zh-CN" sz="1300" spc="104" dirty="0">
                <a:latin typeface="Arial"/>
                <a:cs typeface="Arial"/>
              </a:rPr>
              <a:t> </a:t>
            </a:r>
            <a:r>
              <a:rPr lang="en-US" altLang="zh-CN" sz="1300" spc="14" dirty="0">
                <a:latin typeface="Arial"/>
                <a:cs typeface="Arial"/>
              </a:rPr>
              <a:t>di</a:t>
            </a:r>
            <a:r>
              <a:rPr lang="en-US" altLang="zh-CN" sz="1300" spc="-18" dirty="0">
                <a:latin typeface="Arial"/>
                <a:cs typeface="Arial"/>
              </a:rPr>
              <a:t>f</a:t>
            </a:r>
            <a:r>
              <a:rPr lang="en-US" altLang="zh-CN" sz="1300" spc="-50" dirty="0">
                <a:latin typeface="Arial"/>
                <a:cs typeface="Arial"/>
              </a:rPr>
              <a:t>ferent</a:t>
            </a:r>
            <a:r>
              <a:rPr lang="en-US" altLang="zh-CN" sz="1300" spc="104" dirty="0">
                <a:latin typeface="Arial"/>
                <a:cs typeface="Arial"/>
              </a:rPr>
              <a:t> </a:t>
            </a:r>
            <a:r>
              <a:rPr lang="en-US" altLang="zh-CN" sz="1300" spc="-69" dirty="0">
                <a:latin typeface="Arial"/>
                <a:cs typeface="Arial"/>
              </a:rPr>
              <a:t>ordered</a:t>
            </a:r>
            <a:r>
              <a:rPr lang="en-US" altLang="zh-CN" sz="1300" spc="104" dirty="0">
                <a:latin typeface="Arial"/>
                <a:cs typeface="Arial"/>
              </a:rPr>
              <a:t> </a:t>
            </a:r>
            <a:r>
              <a:rPr lang="en-US" altLang="zh-CN" sz="1300" spc="-55" dirty="0">
                <a:latin typeface="Arial"/>
                <a:cs typeface="Arial"/>
              </a:rPr>
              <a:t>pairs</a:t>
            </a:r>
            <a:r>
              <a:rPr lang="en-US" altLang="zh-CN" sz="1300" spc="104" dirty="0">
                <a:latin typeface="Arial"/>
                <a:cs typeface="Arial"/>
              </a:rPr>
              <a:t> </a:t>
            </a:r>
            <a:r>
              <a:rPr lang="en-US" altLang="zh-CN" sz="1300" spc="-78" dirty="0">
                <a:latin typeface="Arial"/>
                <a:cs typeface="Arial"/>
              </a:rPr>
              <a:t>whose</a:t>
            </a:r>
            <a:r>
              <a:rPr lang="en-US" altLang="zh-CN" sz="1300" spc="104" dirty="0">
                <a:latin typeface="Arial"/>
                <a:cs typeface="Arial"/>
              </a:rPr>
              <a:t> </a:t>
            </a:r>
            <a:r>
              <a:rPr lang="en-US" altLang="zh-CN" sz="1300" spc="-64" dirty="0">
                <a:latin typeface="Arial"/>
                <a:cs typeface="Arial"/>
              </a:rPr>
              <a:t>coordinates</a:t>
            </a:r>
            <a:r>
              <a:rPr lang="en-US" altLang="zh-CN" sz="1300" spc="104" dirty="0">
                <a:latin typeface="Arial"/>
                <a:cs typeface="Arial"/>
              </a:rPr>
              <a:t> </a:t>
            </a:r>
            <a:r>
              <a:rPr lang="en-US" altLang="zh-CN" sz="1300" spc="-87" dirty="0">
                <a:latin typeface="Arial"/>
                <a:cs typeface="Arial"/>
              </a:rPr>
              <a:t>are</a:t>
            </a:r>
            <a:r>
              <a:rPr lang="en-US" altLang="zh-CN" sz="1300" spc="104" dirty="0">
                <a:latin typeface="Arial"/>
                <a:cs typeface="Arial"/>
              </a:rPr>
              <a:t> </a:t>
            </a:r>
            <a:r>
              <a:rPr lang="en-US" altLang="zh-CN" sz="1300" spc="-32" dirty="0">
                <a:latin typeface="Arial"/>
                <a:cs typeface="Arial"/>
              </a:rPr>
              <a:t>int</a:t>
            </a:r>
            <a:r>
              <a:rPr lang="en-US" altLang="zh-CN" sz="1300" spc="-69" dirty="0">
                <a:latin typeface="Arial"/>
                <a:cs typeface="Arial"/>
              </a:rPr>
              <a:t>e</a:t>
            </a:r>
            <a:r>
              <a:rPr lang="en-US" altLang="zh-CN" sz="1300" spc="-82" dirty="0">
                <a:latin typeface="Arial"/>
                <a:cs typeface="Arial"/>
              </a:rPr>
              <a:t>gers</a:t>
            </a:r>
            <a:r>
              <a:rPr lang="en-US" altLang="zh-CN" sz="1300" spc="104" dirty="0">
                <a:latin typeface="Arial"/>
                <a:cs typeface="Arial"/>
              </a:rPr>
              <a:t> </a:t>
            </a:r>
            <a:r>
              <a:rPr lang="en-US" altLang="zh-CN" sz="1300" spc="-23" dirty="0">
                <a:latin typeface="Arial"/>
                <a:cs typeface="Arial"/>
              </a:rPr>
              <a:t>from</a:t>
            </a:r>
            <a:r>
              <a:rPr lang="en-US" altLang="zh-CN" sz="1300" spc="-14" dirty="0">
                <a:latin typeface="Arial"/>
                <a:cs typeface="Arial"/>
              </a:rPr>
              <a:t> </a:t>
            </a:r>
            <a:r>
              <a:rPr lang="en-US" altLang="zh-CN" sz="1300" spc="-69" dirty="0">
                <a:latin typeface="Arial"/>
                <a:cs typeface="Arial"/>
              </a:rPr>
              <a:t>1</a:t>
            </a:r>
            <a:r>
              <a:rPr lang="en-US" altLang="zh-CN" sz="1300" spc="-32" dirty="0">
                <a:latin typeface="Arial"/>
                <a:cs typeface="Arial"/>
              </a:rPr>
              <a:t> </a:t>
            </a:r>
            <a:r>
              <a:rPr lang="en-US" altLang="zh-CN" sz="1300" spc="-37" dirty="0">
                <a:latin typeface="Arial"/>
                <a:cs typeface="Arial"/>
              </a:rPr>
              <a:t>to</a:t>
            </a:r>
            <a:r>
              <a:rPr lang="en-US" altLang="zh-CN" sz="1300" spc="-32" dirty="0">
                <a:latin typeface="Arial"/>
                <a:cs typeface="Arial"/>
              </a:rPr>
              <a:t> </a:t>
            </a:r>
            <a:r>
              <a:rPr lang="en-US" altLang="zh-CN" sz="1300" spc="-50" dirty="0">
                <a:latin typeface="Arial"/>
                <a:cs typeface="Arial"/>
              </a:rPr>
              <a:t>6,</a:t>
            </a:r>
            <a:r>
              <a:rPr lang="en-US" altLang="zh-CN" sz="1300" spc="-32" dirty="0">
                <a:latin typeface="Arial"/>
                <a:cs typeface="Arial"/>
              </a:rPr>
              <a:t> </a:t>
            </a:r>
            <a:r>
              <a:rPr lang="en-US" altLang="zh-CN" sz="1300" spc="-92" dirty="0">
                <a:latin typeface="Arial"/>
                <a:cs typeface="Arial"/>
              </a:rPr>
              <a:t>b</a:t>
            </a:r>
            <a:r>
              <a:rPr lang="en-US" altLang="zh-CN" sz="1300" spc="-37" dirty="0">
                <a:latin typeface="Arial"/>
                <a:cs typeface="Arial"/>
              </a:rPr>
              <a:t>ut</a:t>
            </a:r>
            <a:r>
              <a:rPr lang="en-US" altLang="zh-CN" sz="1300" spc="-32" dirty="0">
                <a:latin typeface="Arial"/>
                <a:cs typeface="Arial"/>
              </a:rPr>
              <a:t> </a:t>
            </a:r>
            <a:r>
              <a:rPr lang="en-US" altLang="zh-CN" sz="1300" spc="-46" dirty="0">
                <a:latin typeface="Arial"/>
                <a:cs typeface="Arial"/>
              </a:rPr>
              <a:t>not</a:t>
            </a:r>
            <a:r>
              <a:rPr lang="en-US" altLang="zh-CN" sz="1300" spc="-32" dirty="0">
                <a:latin typeface="Arial"/>
                <a:cs typeface="Arial"/>
              </a:rPr>
              <a:t> </a:t>
            </a:r>
            <a:r>
              <a:rPr lang="en-US" altLang="zh-CN" sz="1300" spc="-5" dirty="0">
                <a:latin typeface="Arial"/>
                <a:cs typeface="Arial"/>
              </a:rPr>
              <a:t>all</a:t>
            </a:r>
            <a:r>
              <a:rPr lang="en-US" altLang="zh-CN" sz="1300" spc="-32" dirty="0">
                <a:latin typeface="Arial"/>
                <a:cs typeface="Arial"/>
              </a:rPr>
              <a:t> </a:t>
            </a:r>
            <a:r>
              <a:rPr lang="en-US" altLang="zh-CN" sz="1300" spc="-5" dirty="0">
                <a:latin typeface="Arial"/>
                <a:cs typeface="Arial"/>
              </a:rPr>
              <a:t>of</a:t>
            </a:r>
            <a:r>
              <a:rPr lang="en-US" altLang="zh-CN" sz="1300" spc="-32" dirty="0">
                <a:latin typeface="Arial"/>
                <a:cs typeface="Arial"/>
              </a:rPr>
              <a:t> </a:t>
            </a:r>
            <a:r>
              <a:rPr lang="en-US" altLang="zh-CN" sz="1300" spc="-69" dirty="0">
                <a:latin typeface="Arial"/>
                <a:cs typeface="Arial"/>
              </a:rPr>
              <a:t>them</a:t>
            </a:r>
            <a:r>
              <a:rPr lang="en-US" altLang="zh-CN" sz="1300" spc="-32" dirty="0">
                <a:latin typeface="Arial"/>
                <a:cs typeface="Arial"/>
              </a:rPr>
              <a:t> </a:t>
            </a:r>
            <a:r>
              <a:rPr lang="en-US" altLang="zh-CN" sz="1300" spc="-73" dirty="0">
                <a:latin typeface="Arial"/>
                <a:cs typeface="Arial"/>
              </a:rPr>
              <a:t>represent</a:t>
            </a:r>
            <a:r>
              <a:rPr lang="en-US" altLang="zh-CN" sz="1300" spc="-32" dirty="0">
                <a:latin typeface="Arial"/>
                <a:cs typeface="Arial"/>
              </a:rPr>
              <a:t> </a:t>
            </a:r>
            <a:r>
              <a:rPr lang="en-US" altLang="zh-CN" sz="1300" spc="-46" dirty="0">
                <a:latin typeface="Arial"/>
                <a:cs typeface="Arial"/>
              </a:rPr>
              <a:t>distinguishable</a:t>
            </a:r>
            <a:r>
              <a:rPr lang="en-US" altLang="zh-CN" sz="1300" spc="-32" dirty="0">
                <a:latin typeface="Arial"/>
                <a:cs typeface="Arial"/>
              </a:rPr>
              <a:t> </a:t>
            </a:r>
            <a:r>
              <a:rPr lang="en-US" altLang="zh-CN" sz="1300" spc="-69" dirty="0">
                <a:latin typeface="Arial"/>
                <a:cs typeface="Arial"/>
              </a:rPr>
              <a:t>outcomes.</a:t>
            </a:r>
            <a:endParaRPr lang="en-US" altLang="zh-CN" sz="1300" dirty="0">
              <a:latin typeface="Arial"/>
              <a:cs typeface="Arial"/>
            </a:endParaRPr>
          </a:p>
          <a:p>
            <a:pPr marL="11638" marR="11638">
              <a:lnSpc>
                <a:spcPct val="100299"/>
              </a:lnSpc>
              <a:tabLst>
                <a:tab pos="2684951" algn="l"/>
              </a:tabLst>
            </a:pPr>
            <a:r>
              <a:rPr lang="en-US" altLang="zh-CN" sz="1300" spc="-9" dirty="0">
                <a:latin typeface="Arial"/>
                <a:cs typeface="Arial"/>
              </a:rPr>
              <a:t>An</a:t>
            </a:r>
            <a:r>
              <a:rPr lang="en-US" altLang="zh-CN" sz="1300" spc="27" dirty="0">
                <a:latin typeface="Arial"/>
                <a:cs typeface="Arial"/>
              </a:rPr>
              <a:t> </a:t>
            </a:r>
            <a:r>
              <a:rPr lang="en-US" altLang="zh-CN" sz="1300" spc="-69" dirty="0">
                <a:latin typeface="Arial"/>
                <a:cs typeface="Arial"/>
              </a:rPr>
              <a:t>outcome</a:t>
            </a:r>
            <a:r>
              <a:rPr lang="en-US" altLang="zh-CN" sz="1300" spc="27" dirty="0">
                <a:latin typeface="Arial"/>
                <a:cs typeface="Arial"/>
              </a:rPr>
              <a:t> </a:t>
            </a:r>
            <a:r>
              <a:rPr lang="en-US" altLang="zh-CN" sz="1300" spc="-69" dirty="0">
                <a:latin typeface="Arial"/>
                <a:cs typeface="Arial"/>
              </a:rPr>
              <a:t>when</a:t>
            </a:r>
            <a:r>
              <a:rPr lang="en-US" altLang="zh-CN" sz="1300" spc="27" dirty="0">
                <a:latin typeface="Arial"/>
                <a:cs typeface="Arial"/>
              </a:rPr>
              <a:t> </a:t>
            </a:r>
            <a:r>
              <a:rPr lang="en-US" altLang="zh-CN" sz="1300" spc="-87" dirty="0">
                <a:latin typeface="Arial"/>
                <a:cs typeface="Arial"/>
              </a:rPr>
              <a:t>one</a:t>
            </a:r>
            <a:r>
              <a:rPr lang="en-US" altLang="zh-CN" sz="1300" spc="27" dirty="0">
                <a:latin typeface="Arial"/>
                <a:cs typeface="Arial"/>
              </a:rPr>
              <a:t> </a:t>
            </a:r>
            <a:r>
              <a:rPr lang="en-US" altLang="zh-CN" sz="1300" spc="-46" dirty="0">
                <a:latin typeface="Arial"/>
                <a:cs typeface="Arial"/>
              </a:rPr>
              <a:t>die</a:t>
            </a:r>
            <a:r>
              <a:rPr lang="en-US" altLang="zh-CN" sz="1300" spc="27" dirty="0">
                <a:latin typeface="Arial"/>
                <a:cs typeface="Arial"/>
              </a:rPr>
              <a:t> </a:t>
            </a:r>
            <a:r>
              <a:rPr lang="en-US" altLang="zh-CN" sz="1300" spc="-32" dirty="0">
                <a:latin typeface="Arial"/>
                <a:cs typeface="Arial"/>
              </a:rPr>
              <a:t>is</a:t>
            </a:r>
            <a:r>
              <a:rPr lang="en-US" altLang="zh-CN" sz="1300" spc="27" dirty="0">
                <a:latin typeface="Arial"/>
                <a:cs typeface="Arial"/>
              </a:rPr>
              <a:t> </a:t>
            </a:r>
            <a:r>
              <a:rPr lang="en-US" altLang="zh-CN" sz="1300" i="1" spc="55" dirty="0" err="1">
                <a:latin typeface="Arial"/>
                <a:cs typeface="Arial"/>
              </a:rPr>
              <a:t>i</a:t>
            </a:r>
            <a:r>
              <a:rPr lang="en-US" altLang="zh-CN" sz="1300" i="1" spc="27" dirty="0">
                <a:latin typeface="Arial"/>
                <a:cs typeface="Arial"/>
              </a:rPr>
              <a:t> </a:t>
            </a:r>
            <a:r>
              <a:rPr lang="en-US" altLang="zh-CN" sz="1300" spc="-69" dirty="0">
                <a:latin typeface="Arial"/>
                <a:cs typeface="Arial"/>
              </a:rPr>
              <a:t>the</a:t>
            </a:r>
            <a:r>
              <a:rPr lang="en-US" altLang="zh-CN" sz="1300" spc="27" dirty="0">
                <a:latin typeface="Arial"/>
                <a:cs typeface="Arial"/>
              </a:rPr>
              <a:t> </a:t>
            </a:r>
            <a:r>
              <a:rPr lang="en-US" altLang="zh-CN" sz="1300" spc="-60" dirty="0">
                <a:latin typeface="Arial"/>
                <a:cs typeface="Arial"/>
              </a:rPr>
              <a:t>other </a:t>
            </a:r>
            <a:r>
              <a:rPr lang="en-US" altLang="zh-CN" sz="1300" spc="-115" dirty="0">
                <a:latin typeface="Arial"/>
                <a:cs typeface="Arial"/>
              </a:rPr>
              <a:t> </a:t>
            </a:r>
            <a:r>
              <a:rPr lang="en-US" altLang="zh-CN" sz="1300" i="1" spc="82" dirty="0">
                <a:latin typeface="Arial"/>
                <a:cs typeface="Arial"/>
              </a:rPr>
              <a:t>j</a:t>
            </a:r>
            <a:r>
              <a:rPr lang="en-US" altLang="zh-CN" sz="1300" spc="-37" dirty="0">
                <a:latin typeface="Arial"/>
                <a:cs typeface="Arial"/>
              </a:rPr>
              <a:t>,</a:t>
            </a:r>
            <a:r>
              <a:rPr lang="en-US" altLang="zh-CN" sz="1300" spc="46" dirty="0">
                <a:latin typeface="Arial"/>
                <a:cs typeface="Arial"/>
              </a:rPr>
              <a:t> </a:t>
            </a:r>
            <a:r>
              <a:rPr lang="en-US" altLang="zh-CN" sz="1300" i="1" spc="55" dirty="0" err="1">
                <a:latin typeface="Arial"/>
                <a:cs typeface="Arial"/>
              </a:rPr>
              <a:t>i</a:t>
            </a:r>
            <a:r>
              <a:rPr lang="en-US" altLang="zh-CN" sz="1300" i="1" spc="-32" dirty="0">
                <a:latin typeface="Arial"/>
                <a:cs typeface="Arial"/>
              </a:rPr>
              <a:t> </a:t>
            </a:r>
            <a:r>
              <a:rPr lang="en-US" altLang="zh-CN" sz="1300" spc="-651" dirty="0">
                <a:latin typeface="Arial"/>
                <a:cs typeface="Arial"/>
              </a:rPr>
              <a:t>=</a:t>
            </a:r>
            <a:r>
              <a:rPr lang="en-US" altLang="zh-CN" sz="1300" spc="-9" dirty="0">
                <a:latin typeface="Lucida Sans Unicode"/>
                <a:cs typeface="Lucida Sans Unicode"/>
              </a:rPr>
              <a:t>/	</a:t>
            </a:r>
            <a:r>
              <a:rPr lang="en-US" altLang="zh-CN" sz="1300" i="1" spc="78" dirty="0">
                <a:latin typeface="Arial"/>
                <a:cs typeface="Arial"/>
              </a:rPr>
              <a:t>j</a:t>
            </a:r>
            <a:r>
              <a:rPr lang="en-US" altLang="zh-CN" sz="1300" spc="-37" dirty="0">
                <a:latin typeface="Arial"/>
                <a:cs typeface="Arial"/>
              </a:rPr>
              <a:t>,</a:t>
            </a:r>
            <a:r>
              <a:rPr lang="en-US" altLang="zh-CN" sz="1300" spc="46" dirty="0">
                <a:latin typeface="Arial"/>
                <a:cs typeface="Arial"/>
              </a:rPr>
              <a:t> </a:t>
            </a:r>
            <a:r>
              <a:rPr lang="en-US" altLang="zh-CN" sz="1300" spc="-32" dirty="0">
                <a:latin typeface="Arial"/>
                <a:cs typeface="Arial"/>
              </a:rPr>
              <a:t>is</a:t>
            </a:r>
            <a:r>
              <a:rPr lang="en-US" altLang="zh-CN" sz="1300" spc="27" dirty="0">
                <a:latin typeface="Arial"/>
                <a:cs typeface="Arial"/>
              </a:rPr>
              <a:t> </a:t>
            </a:r>
            <a:r>
              <a:rPr lang="en-US" altLang="zh-CN" sz="1300" spc="-78" dirty="0">
                <a:latin typeface="Arial"/>
                <a:cs typeface="Arial"/>
              </a:rPr>
              <a:t>represented</a:t>
            </a:r>
            <a:r>
              <a:rPr lang="en-US" altLang="zh-CN" sz="1300" spc="27" dirty="0">
                <a:latin typeface="Arial"/>
                <a:cs typeface="Arial"/>
              </a:rPr>
              <a:t> </a:t>
            </a:r>
            <a:r>
              <a:rPr lang="en-US" altLang="zh-CN" sz="1300" spc="-37" dirty="0">
                <a:latin typeface="Arial"/>
                <a:cs typeface="Arial"/>
              </a:rPr>
              <a:t>by</a:t>
            </a:r>
            <a:r>
              <a:rPr lang="en-US" altLang="zh-CN" sz="1300" spc="27" dirty="0">
                <a:latin typeface="Arial"/>
                <a:cs typeface="Arial"/>
              </a:rPr>
              <a:t> </a:t>
            </a:r>
            <a:r>
              <a:rPr lang="en-US" altLang="zh-CN" sz="1300" spc="-5" dirty="0">
                <a:latin typeface="Arial"/>
                <a:cs typeface="Arial"/>
              </a:rPr>
              <a:t>t</a:t>
            </a:r>
            <a:r>
              <a:rPr lang="en-US" altLang="zh-CN" sz="1300" spc="-23" dirty="0">
                <a:latin typeface="Arial"/>
                <a:cs typeface="Arial"/>
              </a:rPr>
              <a:t>w</a:t>
            </a:r>
            <a:r>
              <a:rPr lang="en-US" altLang="zh-CN" sz="1300" spc="-69" dirty="0">
                <a:latin typeface="Arial"/>
                <a:cs typeface="Arial"/>
              </a:rPr>
              <a:t>o</a:t>
            </a:r>
            <a:r>
              <a:rPr lang="en-US" altLang="zh-CN" sz="1300" spc="27" dirty="0">
                <a:latin typeface="Arial"/>
                <a:cs typeface="Arial"/>
              </a:rPr>
              <a:t> </a:t>
            </a:r>
            <a:r>
              <a:rPr lang="en-US" altLang="zh-CN" sz="1300" spc="14" dirty="0">
                <a:latin typeface="Arial"/>
                <a:cs typeface="Arial"/>
              </a:rPr>
              <a:t>di</a:t>
            </a:r>
            <a:r>
              <a:rPr lang="en-US" altLang="zh-CN" sz="1300" spc="-18" dirty="0">
                <a:latin typeface="Arial"/>
                <a:cs typeface="Arial"/>
              </a:rPr>
              <a:t>f</a:t>
            </a:r>
            <a:r>
              <a:rPr lang="en-US" altLang="zh-CN" sz="1300" spc="-50" dirty="0">
                <a:latin typeface="Arial"/>
                <a:cs typeface="Arial"/>
              </a:rPr>
              <a:t>ferent</a:t>
            </a:r>
            <a:r>
              <a:rPr lang="en-US" altLang="zh-CN" sz="1300" spc="-32" dirty="0">
                <a:latin typeface="Arial"/>
                <a:cs typeface="Arial"/>
              </a:rPr>
              <a:t> </a:t>
            </a:r>
            <a:r>
              <a:rPr lang="en-US" altLang="zh-CN" sz="1300" spc="-69" dirty="0">
                <a:latin typeface="Arial"/>
                <a:cs typeface="Arial"/>
              </a:rPr>
              <a:t>ordered</a:t>
            </a:r>
            <a:r>
              <a:rPr lang="en-US" altLang="zh-CN" sz="1300" spc="-32" dirty="0">
                <a:latin typeface="Arial"/>
                <a:cs typeface="Arial"/>
              </a:rPr>
              <a:t> </a:t>
            </a:r>
            <a:r>
              <a:rPr lang="en-US" altLang="zh-CN" sz="1300" spc="-46" dirty="0">
                <a:latin typeface="Arial"/>
                <a:cs typeface="Arial"/>
              </a:rPr>
              <a:t>pairs:</a:t>
            </a:r>
            <a:r>
              <a:rPr lang="en-US" altLang="zh-CN" sz="1300" spc="32" dirty="0">
                <a:latin typeface="Arial"/>
                <a:cs typeface="Arial"/>
              </a:rPr>
              <a:t> </a:t>
            </a:r>
            <a:r>
              <a:rPr lang="en-US" altLang="zh-CN" sz="1300" spc="55" dirty="0">
                <a:latin typeface="Arial"/>
                <a:cs typeface="Arial"/>
              </a:rPr>
              <a:t>(</a:t>
            </a:r>
            <a:r>
              <a:rPr lang="en-US" altLang="zh-CN" sz="1300" i="1" spc="55" dirty="0" err="1">
                <a:latin typeface="Arial"/>
                <a:cs typeface="Arial"/>
              </a:rPr>
              <a:t>i</a:t>
            </a:r>
            <a:r>
              <a:rPr lang="en-US" altLang="zh-CN" sz="1300" i="1" spc="-5" dirty="0">
                <a:latin typeface="Arial"/>
                <a:cs typeface="Arial"/>
              </a:rPr>
              <a:t>,</a:t>
            </a:r>
            <a:r>
              <a:rPr lang="en-US" altLang="zh-CN" sz="1300" i="1" spc="-23" dirty="0">
                <a:latin typeface="Arial"/>
                <a:cs typeface="Arial"/>
              </a:rPr>
              <a:t> </a:t>
            </a:r>
            <a:r>
              <a:rPr lang="en-US" altLang="zh-CN" sz="1300" i="1" spc="78" dirty="0">
                <a:latin typeface="Arial"/>
                <a:cs typeface="Arial"/>
              </a:rPr>
              <a:t>j</a:t>
            </a:r>
            <a:r>
              <a:rPr lang="en-US" altLang="zh-CN" sz="1300" spc="55" dirty="0">
                <a:latin typeface="Arial"/>
                <a:cs typeface="Arial"/>
              </a:rPr>
              <a:t>)</a:t>
            </a:r>
            <a:r>
              <a:rPr lang="en-US" altLang="zh-CN" sz="1300" spc="-32" dirty="0">
                <a:latin typeface="Arial"/>
                <a:cs typeface="Arial"/>
              </a:rPr>
              <a:t> </a:t>
            </a:r>
            <a:r>
              <a:rPr lang="en-US" altLang="zh-CN" sz="1300" spc="-87" dirty="0">
                <a:latin typeface="Arial"/>
                <a:cs typeface="Arial"/>
              </a:rPr>
              <a:t>and</a:t>
            </a:r>
            <a:r>
              <a:rPr lang="en-US" altLang="zh-CN" sz="1300" spc="-32" dirty="0">
                <a:latin typeface="Arial"/>
                <a:cs typeface="Arial"/>
              </a:rPr>
              <a:t> </a:t>
            </a:r>
            <a:r>
              <a:rPr lang="en-US" altLang="zh-CN" sz="1300" spc="55" dirty="0">
                <a:latin typeface="Arial"/>
                <a:cs typeface="Arial"/>
              </a:rPr>
              <a:t>(</a:t>
            </a:r>
            <a:r>
              <a:rPr lang="en-US" altLang="zh-CN" sz="1300" spc="-142" dirty="0">
                <a:latin typeface="Arial"/>
                <a:cs typeface="Arial"/>
              </a:rPr>
              <a:t> </a:t>
            </a:r>
            <a:r>
              <a:rPr lang="en-US" altLang="zh-CN" sz="1300" i="1" spc="78" dirty="0">
                <a:latin typeface="Arial"/>
                <a:cs typeface="Arial"/>
              </a:rPr>
              <a:t>j</a:t>
            </a:r>
            <a:r>
              <a:rPr lang="en-US" altLang="zh-CN" sz="1300" i="1" spc="-5" dirty="0">
                <a:latin typeface="Arial"/>
                <a:cs typeface="Arial"/>
              </a:rPr>
              <a:t>,</a:t>
            </a:r>
            <a:r>
              <a:rPr lang="en-US" altLang="zh-CN" sz="1300" i="1" spc="-187" dirty="0">
                <a:latin typeface="Arial"/>
                <a:cs typeface="Arial"/>
              </a:rPr>
              <a:t> </a:t>
            </a:r>
            <a:r>
              <a:rPr lang="en-US" altLang="zh-CN" sz="1300" i="1" spc="55" dirty="0" err="1">
                <a:latin typeface="Arial"/>
                <a:cs typeface="Arial"/>
              </a:rPr>
              <a:t>i</a:t>
            </a:r>
            <a:r>
              <a:rPr lang="en-US" altLang="zh-CN" sz="1300" spc="55" dirty="0">
                <a:latin typeface="Arial"/>
                <a:cs typeface="Arial"/>
              </a:rPr>
              <a:t>)</a:t>
            </a:r>
            <a:r>
              <a:rPr lang="en-US" altLang="zh-CN" sz="1300" spc="-37" dirty="0">
                <a:latin typeface="Arial"/>
                <a:cs typeface="Arial"/>
              </a:rPr>
              <a:t>.</a:t>
            </a:r>
            <a:endParaRPr lang="en-US" altLang="zh-CN" sz="1300" dirty="0">
              <a:latin typeface="Arial"/>
              <a:cs typeface="Arial"/>
            </a:endParaRPr>
          </a:p>
          <a:p>
            <a:pPr marL="11638">
              <a:spcBef>
                <a:spcPts val="5"/>
              </a:spcBef>
            </a:pPr>
            <a:r>
              <a:rPr lang="en-US" altLang="zh-CN" sz="1300" spc="-73" dirty="0">
                <a:latin typeface="Arial"/>
                <a:cs typeface="Arial"/>
              </a:rPr>
              <a:t>There </a:t>
            </a:r>
            <a:r>
              <a:rPr lang="en-US" altLang="zh-CN" sz="1300" spc="-137" dirty="0">
                <a:latin typeface="Arial"/>
                <a:cs typeface="Arial"/>
              </a:rPr>
              <a:t> </a:t>
            </a:r>
            <a:r>
              <a:rPr lang="en-US" altLang="zh-CN" sz="1300" spc="-87" dirty="0">
                <a:latin typeface="Arial"/>
                <a:cs typeface="Arial"/>
              </a:rPr>
              <a:t>are </a:t>
            </a:r>
            <a:r>
              <a:rPr lang="en-US" altLang="zh-CN" sz="1300" spc="-142" dirty="0">
                <a:latin typeface="Arial"/>
                <a:cs typeface="Arial"/>
              </a:rPr>
              <a:t> </a:t>
            </a:r>
            <a:r>
              <a:rPr lang="en-US" altLang="zh-CN" sz="1300" spc="-69" dirty="0">
                <a:latin typeface="Arial"/>
                <a:cs typeface="Arial"/>
              </a:rPr>
              <a:t>6 </a:t>
            </a:r>
            <a:r>
              <a:rPr lang="en-US" altLang="zh-CN" sz="1300" spc="-137" dirty="0">
                <a:latin typeface="Arial"/>
                <a:cs typeface="Arial"/>
              </a:rPr>
              <a:t> </a:t>
            </a:r>
            <a:r>
              <a:rPr lang="en-US" altLang="zh-CN" sz="1300" spc="-73" dirty="0">
                <a:latin typeface="Arial"/>
                <a:cs typeface="Arial"/>
              </a:rPr>
              <a:t>outcomes </a:t>
            </a:r>
            <a:r>
              <a:rPr lang="en-US" altLang="zh-CN" sz="1300" spc="-142" dirty="0">
                <a:latin typeface="Arial"/>
                <a:cs typeface="Arial"/>
              </a:rPr>
              <a:t> </a:t>
            </a:r>
            <a:r>
              <a:rPr lang="en-US" altLang="zh-CN" sz="1300" spc="-50" dirty="0">
                <a:latin typeface="Arial"/>
                <a:cs typeface="Arial"/>
              </a:rPr>
              <a:t>that </a:t>
            </a:r>
            <a:r>
              <a:rPr lang="en-US" altLang="zh-CN" sz="1300" spc="-137" dirty="0">
                <a:latin typeface="Arial"/>
                <a:cs typeface="Arial"/>
              </a:rPr>
              <a:t> </a:t>
            </a:r>
            <a:r>
              <a:rPr lang="en-US" altLang="zh-CN" sz="1300" spc="-87" dirty="0">
                <a:latin typeface="Arial"/>
                <a:cs typeface="Arial"/>
              </a:rPr>
              <a:t>are </a:t>
            </a:r>
            <a:r>
              <a:rPr lang="en-US" altLang="zh-CN" sz="1300" spc="-142" dirty="0">
                <a:latin typeface="Arial"/>
                <a:cs typeface="Arial"/>
              </a:rPr>
              <a:t> </a:t>
            </a:r>
            <a:r>
              <a:rPr lang="en-US" altLang="zh-CN" sz="1300" spc="-78" dirty="0">
                <a:latin typeface="Arial"/>
                <a:cs typeface="Arial"/>
              </a:rPr>
              <a:t>represented </a:t>
            </a:r>
            <a:r>
              <a:rPr lang="en-US" altLang="zh-CN" sz="1300" spc="-137" dirty="0">
                <a:latin typeface="Arial"/>
                <a:cs typeface="Arial"/>
              </a:rPr>
              <a:t> </a:t>
            </a:r>
            <a:r>
              <a:rPr lang="en-US" altLang="zh-CN" sz="1300" spc="-37" dirty="0">
                <a:latin typeface="Arial"/>
                <a:cs typeface="Arial"/>
              </a:rPr>
              <a:t>by </a:t>
            </a:r>
            <a:r>
              <a:rPr lang="en-US" altLang="zh-CN" sz="1300" spc="-142" dirty="0">
                <a:latin typeface="Arial"/>
                <a:cs typeface="Arial"/>
              </a:rPr>
              <a:t> </a:t>
            </a:r>
            <a:r>
              <a:rPr lang="en-US" altLang="zh-CN" sz="1300" spc="-128" dirty="0">
                <a:latin typeface="Arial"/>
                <a:cs typeface="Arial"/>
              </a:rPr>
              <a:t>a </a:t>
            </a:r>
            <a:r>
              <a:rPr lang="en-US" altLang="zh-CN" sz="1300" spc="-137" dirty="0">
                <a:latin typeface="Arial"/>
                <a:cs typeface="Arial"/>
              </a:rPr>
              <a:t> </a:t>
            </a:r>
            <a:r>
              <a:rPr lang="en-US" altLang="zh-CN" sz="1300" spc="-46" dirty="0">
                <a:latin typeface="Arial"/>
                <a:cs typeface="Arial"/>
              </a:rPr>
              <a:t>single </a:t>
            </a:r>
            <a:r>
              <a:rPr lang="en-US" altLang="zh-CN" sz="1300" spc="-142" dirty="0">
                <a:latin typeface="Arial"/>
                <a:cs typeface="Arial"/>
              </a:rPr>
              <a:t> </a:t>
            </a:r>
            <a:r>
              <a:rPr lang="en-US" altLang="zh-CN" sz="1300" spc="-69" dirty="0">
                <a:latin typeface="Arial"/>
                <a:cs typeface="Arial"/>
              </a:rPr>
              <a:t>ordered </a:t>
            </a:r>
            <a:r>
              <a:rPr lang="en-US" altLang="zh-CN" sz="1300" spc="-137" dirty="0">
                <a:latin typeface="Arial"/>
                <a:cs typeface="Arial"/>
              </a:rPr>
              <a:t> </a:t>
            </a:r>
            <a:r>
              <a:rPr lang="en-US" altLang="zh-CN" sz="1300" spc="-37" dirty="0">
                <a:latin typeface="Arial"/>
                <a:cs typeface="Arial"/>
              </a:rPr>
              <a:t>pair </a:t>
            </a:r>
            <a:r>
              <a:rPr lang="en-US" altLang="zh-CN" sz="1300" spc="-142" dirty="0">
                <a:latin typeface="Arial"/>
                <a:cs typeface="Arial"/>
              </a:rPr>
              <a:t> </a:t>
            </a:r>
            <a:r>
              <a:rPr lang="en-US" altLang="zh-CN" sz="1300" spc="-5" dirty="0">
                <a:latin typeface="Arial"/>
                <a:cs typeface="Arial"/>
              </a:rPr>
              <a:t>(</a:t>
            </a:r>
            <a:r>
              <a:rPr lang="en-US" altLang="zh-CN" sz="1300" spc="55" dirty="0">
                <a:latin typeface="Arial"/>
                <a:cs typeface="Arial"/>
              </a:rPr>
              <a:t>(</a:t>
            </a:r>
            <a:r>
              <a:rPr lang="en-US" altLang="zh-CN" sz="1300" i="1" spc="55" dirty="0" err="1">
                <a:latin typeface="Arial"/>
                <a:cs typeface="Arial"/>
              </a:rPr>
              <a:t>i</a:t>
            </a:r>
            <a:r>
              <a:rPr lang="en-US" altLang="zh-CN" sz="1300" i="1" spc="-5" dirty="0">
                <a:latin typeface="Arial"/>
                <a:cs typeface="Arial"/>
              </a:rPr>
              <a:t>,</a:t>
            </a:r>
            <a:r>
              <a:rPr lang="en-US" altLang="zh-CN" sz="1300" i="1" spc="-187" dirty="0">
                <a:latin typeface="Arial"/>
                <a:cs typeface="Arial"/>
              </a:rPr>
              <a:t> </a:t>
            </a:r>
            <a:r>
              <a:rPr lang="en-US" altLang="zh-CN" sz="1300" i="1" spc="55" dirty="0" err="1">
                <a:latin typeface="Arial"/>
                <a:cs typeface="Arial"/>
              </a:rPr>
              <a:t>i</a:t>
            </a:r>
            <a:r>
              <a:rPr lang="en-US" altLang="zh-CN" sz="1300" spc="55" dirty="0">
                <a:latin typeface="Arial"/>
                <a:cs typeface="Arial"/>
              </a:rPr>
              <a:t>) </a:t>
            </a:r>
            <a:r>
              <a:rPr lang="en-US" altLang="zh-CN" sz="1300" spc="-137" dirty="0">
                <a:latin typeface="Arial"/>
                <a:cs typeface="Arial"/>
              </a:rPr>
              <a:t> </a:t>
            </a:r>
            <a:r>
              <a:rPr lang="en-US" altLang="zh-CN" sz="1300" spc="-5" dirty="0">
                <a:latin typeface="Arial"/>
                <a:cs typeface="Arial"/>
              </a:rPr>
              <a:t>for </a:t>
            </a:r>
            <a:r>
              <a:rPr lang="en-US" altLang="zh-CN" sz="1300" i="1" spc="55" dirty="0" err="1">
                <a:latin typeface="Arial"/>
                <a:cs typeface="Arial"/>
              </a:rPr>
              <a:t>i</a:t>
            </a:r>
            <a:r>
              <a:rPr lang="en-US" altLang="zh-CN" sz="1300" i="1" spc="-64" dirty="0">
                <a:latin typeface="Arial"/>
                <a:cs typeface="Arial"/>
              </a:rPr>
              <a:t> </a:t>
            </a:r>
            <a:r>
              <a:rPr lang="en-US" altLang="zh-CN" sz="1300" spc="202" dirty="0">
                <a:latin typeface="Arial"/>
                <a:cs typeface="Arial"/>
              </a:rPr>
              <a:t>=</a:t>
            </a:r>
            <a:r>
              <a:rPr lang="en-US" altLang="zh-CN" sz="1300" spc="-64" dirty="0">
                <a:latin typeface="Arial"/>
                <a:cs typeface="Arial"/>
              </a:rPr>
              <a:t> </a:t>
            </a:r>
            <a:r>
              <a:rPr lang="en-US" altLang="zh-CN" sz="1300" spc="-69" dirty="0">
                <a:latin typeface="Arial"/>
                <a:cs typeface="Arial"/>
              </a:rPr>
              <a:t>1</a:t>
            </a:r>
            <a:r>
              <a:rPr lang="en-US" altLang="zh-CN" sz="1300" i="1" spc="-5" dirty="0">
                <a:latin typeface="Arial"/>
                <a:cs typeface="Arial"/>
              </a:rPr>
              <a:t>,</a:t>
            </a:r>
            <a:r>
              <a:rPr lang="en-US" altLang="zh-CN" sz="1300" i="1" spc="-187" dirty="0">
                <a:latin typeface="Arial"/>
                <a:cs typeface="Arial"/>
              </a:rPr>
              <a:t> </a:t>
            </a:r>
            <a:r>
              <a:rPr lang="en-US" altLang="zh-CN" sz="1300" i="1" spc="-5" dirty="0">
                <a:latin typeface="Arial"/>
                <a:cs typeface="Arial"/>
              </a:rPr>
              <a:t>.</a:t>
            </a:r>
            <a:r>
              <a:rPr lang="en-US" altLang="zh-CN" sz="1300" i="1" spc="-183" dirty="0">
                <a:latin typeface="Arial"/>
                <a:cs typeface="Arial"/>
              </a:rPr>
              <a:t> </a:t>
            </a:r>
            <a:r>
              <a:rPr lang="en-US" altLang="zh-CN" sz="1300" i="1" spc="-5" dirty="0">
                <a:latin typeface="Arial"/>
                <a:cs typeface="Arial"/>
              </a:rPr>
              <a:t>.</a:t>
            </a:r>
            <a:r>
              <a:rPr lang="en-US" altLang="zh-CN" sz="1300" i="1" spc="-187" dirty="0">
                <a:latin typeface="Arial"/>
                <a:cs typeface="Arial"/>
              </a:rPr>
              <a:t> </a:t>
            </a:r>
            <a:r>
              <a:rPr lang="en-US" altLang="zh-CN" sz="1300" i="1" spc="-5" dirty="0">
                <a:latin typeface="Arial"/>
                <a:cs typeface="Arial"/>
              </a:rPr>
              <a:t>.</a:t>
            </a:r>
            <a:r>
              <a:rPr lang="en-US" altLang="zh-CN" sz="1300" i="1" spc="-187" dirty="0">
                <a:latin typeface="Arial"/>
                <a:cs typeface="Arial"/>
              </a:rPr>
              <a:t> </a:t>
            </a:r>
            <a:r>
              <a:rPr lang="en-US" altLang="zh-CN" sz="1300" i="1" spc="-5" dirty="0">
                <a:latin typeface="Arial"/>
                <a:cs typeface="Arial"/>
              </a:rPr>
              <a:t>,</a:t>
            </a:r>
            <a:r>
              <a:rPr lang="en-US" altLang="zh-CN" sz="1300" i="1" spc="-187" dirty="0">
                <a:latin typeface="Arial"/>
                <a:cs typeface="Arial"/>
              </a:rPr>
              <a:t> </a:t>
            </a:r>
            <a:r>
              <a:rPr lang="en-US" altLang="zh-CN" sz="1300" spc="-37" dirty="0">
                <a:latin typeface="Arial"/>
                <a:cs typeface="Arial"/>
              </a:rPr>
              <a:t>6)</a:t>
            </a:r>
            <a:r>
              <a:rPr lang="en-US" altLang="zh-CN" sz="1300" spc="-32" dirty="0">
                <a:latin typeface="Arial"/>
                <a:cs typeface="Arial"/>
              </a:rPr>
              <a:t> </a:t>
            </a:r>
            <a:r>
              <a:rPr lang="en-US" altLang="zh-CN" sz="1300" spc="-87" dirty="0">
                <a:latin typeface="Arial"/>
                <a:cs typeface="Arial"/>
              </a:rPr>
              <a:t>and</a:t>
            </a:r>
            <a:r>
              <a:rPr lang="en-US" altLang="zh-CN" sz="1300" spc="-32" dirty="0">
                <a:latin typeface="Arial"/>
                <a:cs typeface="Arial"/>
              </a:rPr>
              <a:t> </a:t>
            </a:r>
            <a:r>
              <a:rPr lang="en-US" altLang="zh-CN" sz="1300" spc="-69" dirty="0">
                <a:latin typeface="Arial"/>
                <a:cs typeface="Arial"/>
              </a:rPr>
              <a:t>15</a:t>
            </a:r>
            <a:r>
              <a:rPr lang="en-US" altLang="zh-CN" sz="1300" spc="-32" dirty="0">
                <a:latin typeface="Arial"/>
                <a:cs typeface="Arial"/>
              </a:rPr>
              <a:t> </a:t>
            </a:r>
            <a:r>
              <a:rPr lang="en-US" altLang="zh-CN" sz="1300" spc="-73" dirty="0">
                <a:latin typeface="Arial"/>
                <a:cs typeface="Arial"/>
              </a:rPr>
              <a:t>outcomes</a:t>
            </a:r>
            <a:r>
              <a:rPr lang="en-US" altLang="zh-CN" sz="1300" spc="-32" dirty="0">
                <a:latin typeface="Arial"/>
                <a:cs typeface="Arial"/>
              </a:rPr>
              <a:t> </a:t>
            </a:r>
            <a:r>
              <a:rPr lang="en-US" altLang="zh-CN" sz="1300" spc="-50" dirty="0">
                <a:latin typeface="Arial"/>
                <a:cs typeface="Arial"/>
              </a:rPr>
              <a:t>that</a:t>
            </a:r>
            <a:r>
              <a:rPr lang="en-US" altLang="zh-CN" sz="1300" spc="-32" dirty="0">
                <a:latin typeface="Arial"/>
                <a:cs typeface="Arial"/>
              </a:rPr>
              <a:t> </a:t>
            </a:r>
            <a:r>
              <a:rPr lang="en-US" altLang="zh-CN" sz="1300" spc="-87" dirty="0">
                <a:latin typeface="Arial"/>
                <a:cs typeface="Arial"/>
              </a:rPr>
              <a:t>are</a:t>
            </a:r>
            <a:r>
              <a:rPr lang="en-US" altLang="zh-CN" sz="1300" spc="-32" dirty="0">
                <a:latin typeface="Arial"/>
                <a:cs typeface="Arial"/>
              </a:rPr>
              <a:t> </a:t>
            </a:r>
            <a:r>
              <a:rPr lang="en-US" altLang="zh-CN" sz="1300" spc="-78" dirty="0">
                <a:latin typeface="Arial"/>
                <a:cs typeface="Arial"/>
              </a:rPr>
              <a:t>represented</a:t>
            </a:r>
            <a:r>
              <a:rPr lang="en-US" altLang="zh-CN" sz="1300" spc="-32" dirty="0">
                <a:latin typeface="Arial"/>
                <a:cs typeface="Arial"/>
              </a:rPr>
              <a:t> </a:t>
            </a:r>
            <a:r>
              <a:rPr lang="en-US" altLang="zh-CN" sz="1300" spc="-37" dirty="0">
                <a:latin typeface="Arial"/>
                <a:cs typeface="Arial"/>
              </a:rPr>
              <a:t>by</a:t>
            </a:r>
            <a:r>
              <a:rPr lang="en-US" altLang="zh-CN" sz="1300" spc="-32" dirty="0">
                <a:latin typeface="Arial"/>
                <a:cs typeface="Arial"/>
              </a:rPr>
              <a:t> </a:t>
            </a:r>
            <a:r>
              <a:rPr lang="en-US" altLang="zh-CN" sz="1300" spc="-69" dirty="0">
                <a:latin typeface="Arial"/>
                <a:cs typeface="Arial"/>
              </a:rPr>
              <a:t>2</a:t>
            </a:r>
            <a:r>
              <a:rPr lang="en-US" altLang="zh-CN" sz="1300" spc="-32" dirty="0">
                <a:latin typeface="Arial"/>
                <a:cs typeface="Arial"/>
              </a:rPr>
              <a:t> </a:t>
            </a:r>
            <a:r>
              <a:rPr lang="en-US" altLang="zh-CN" sz="1300" spc="-69" dirty="0">
                <a:latin typeface="Arial"/>
                <a:cs typeface="Arial"/>
              </a:rPr>
              <a:t>ordered</a:t>
            </a:r>
            <a:r>
              <a:rPr lang="en-US" altLang="zh-CN" sz="1300" spc="-32" dirty="0">
                <a:latin typeface="Arial"/>
                <a:cs typeface="Arial"/>
              </a:rPr>
              <a:t> </a:t>
            </a:r>
            <a:r>
              <a:rPr lang="en-US" altLang="zh-CN" sz="1300" spc="-50" dirty="0">
                <a:latin typeface="Arial"/>
                <a:cs typeface="Arial"/>
              </a:rPr>
              <a:t>pairs.</a:t>
            </a:r>
            <a:endParaRPr lang="en-US" altLang="zh-CN" sz="1300" dirty="0">
              <a:latin typeface="Arial"/>
              <a:cs typeface="Arial"/>
            </a:endParaRPr>
          </a:p>
          <a:p>
            <a:pPr marL="11638">
              <a:spcBef>
                <a:spcPts val="5"/>
              </a:spcBef>
            </a:pPr>
            <a:r>
              <a:rPr lang="en-US" altLang="zh-CN" sz="1300" spc="60" dirty="0">
                <a:latin typeface="Lucida Sans Unicode"/>
                <a:cs typeface="Lucida Sans Unicode"/>
              </a:rPr>
              <a:t>⇒</a:t>
            </a:r>
            <a:r>
              <a:rPr lang="en-US" altLang="zh-CN" sz="1300" spc="-78" dirty="0">
                <a:latin typeface="Lucida Sans Unicode"/>
                <a:cs typeface="Lucida Sans Unicode"/>
              </a:rPr>
              <a:t> </a:t>
            </a:r>
            <a:r>
              <a:rPr lang="en-US" altLang="zh-CN" sz="1300" spc="-73" dirty="0">
                <a:latin typeface="Arial"/>
                <a:cs typeface="Arial"/>
              </a:rPr>
              <a:t>There</a:t>
            </a:r>
            <a:r>
              <a:rPr lang="en-US" altLang="zh-CN" sz="1300" spc="-32" dirty="0">
                <a:latin typeface="Arial"/>
                <a:cs typeface="Arial"/>
              </a:rPr>
              <a:t> </a:t>
            </a:r>
            <a:r>
              <a:rPr lang="en-US" altLang="zh-CN" sz="1300" spc="-87" dirty="0">
                <a:latin typeface="Arial"/>
                <a:cs typeface="Arial"/>
              </a:rPr>
              <a:t>are</a:t>
            </a:r>
            <a:r>
              <a:rPr lang="en-US" altLang="zh-CN" sz="1300" spc="-32" dirty="0">
                <a:latin typeface="Arial"/>
                <a:cs typeface="Arial"/>
              </a:rPr>
              <a:t> </a:t>
            </a:r>
            <a:r>
              <a:rPr lang="en-US" altLang="zh-CN" sz="1300" spc="-69" dirty="0">
                <a:latin typeface="Arial"/>
                <a:cs typeface="Arial"/>
              </a:rPr>
              <a:t>21</a:t>
            </a:r>
            <a:r>
              <a:rPr lang="en-US" altLang="zh-CN" sz="1300" spc="-32" dirty="0">
                <a:latin typeface="Arial"/>
                <a:cs typeface="Arial"/>
              </a:rPr>
              <a:t> </a:t>
            </a:r>
            <a:r>
              <a:rPr lang="en-US" altLang="zh-CN" sz="1300" spc="14" dirty="0">
                <a:latin typeface="Arial"/>
                <a:cs typeface="Arial"/>
              </a:rPr>
              <a:t>di</a:t>
            </a:r>
            <a:r>
              <a:rPr lang="en-US" altLang="zh-CN" sz="1300" spc="-18" dirty="0">
                <a:latin typeface="Arial"/>
                <a:cs typeface="Arial"/>
              </a:rPr>
              <a:t>f</a:t>
            </a:r>
            <a:r>
              <a:rPr lang="en-US" altLang="zh-CN" sz="1300" spc="-50" dirty="0">
                <a:latin typeface="Arial"/>
                <a:cs typeface="Arial"/>
              </a:rPr>
              <a:t>ferent</a:t>
            </a:r>
            <a:r>
              <a:rPr lang="en-US" altLang="zh-CN" sz="1300" spc="-32" dirty="0">
                <a:latin typeface="Arial"/>
                <a:cs typeface="Arial"/>
              </a:rPr>
              <a:t> </a:t>
            </a:r>
            <a:r>
              <a:rPr lang="en-US" altLang="zh-CN" sz="1300" spc="-69" dirty="0">
                <a:latin typeface="Arial"/>
                <a:cs typeface="Arial"/>
              </a:rPr>
              <a:t>outcomes.</a:t>
            </a:r>
            <a:endParaRPr lang="en-US" altLang="zh-CN" sz="13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32</a:t>
            </a:fld>
            <a:endParaRPr lang="zh-CN" altLang="en-US"/>
          </a:p>
        </p:txBody>
      </p:sp>
    </p:spTree>
    <p:extLst>
      <p:ext uri="{BB962C8B-B14F-4D97-AF65-F5344CB8AC3E}">
        <p14:creationId xmlns:p14="http://schemas.microsoft.com/office/powerpoint/2010/main" val="35176686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a:r>
              <a:rPr lang="en-US" altLang="zh-CN" sz="1100" b="1" spc="-60" dirty="0">
                <a:latin typeface="Arial"/>
                <a:cs typeface="Arial"/>
              </a:rPr>
              <a:t>Example</a:t>
            </a:r>
            <a:endParaRPr lang="en-US" altLang="zh-CN" sz="1100" dirty="0">
              <a:latin typeface="Arial"/>
              <a:cs typeface="Arial"/>
            </a:endParaRPr>
          </a:p>
          <a:p>
            <a:pPr marL="11638" marR="11638">
              <a:lnSpc>
                <a:spcPct val="100299"/>
              </a:lnSpc>
            </a:pPr>
            <a:r>
              <a:rPr lang="en-US" altLang="zh-CN" sz="1100" spc="-55" dirty="0">
                <a:latin typeface="Arial"/>
                <a:cs typeface="Arial"/>
              </a:rPr>
              <a:t>What</a:t>
            </a:r>
            <a:r>
              <a:rPr lang="en-US" altLang="zh-CN" sz="1100" spc="-41" dirty="0">
                <a:latin typeface="Arial"/>
                <a:cs typeface="Arial"/>
              </a:rPr>
              <a:t> </a:t>
            </a:r>
            <a:r>
              <a:rPr lang="en-US" altLang="zh-CN" sz="1100" spc="-32" dirty="0">
                <a:latin typeface="Arial"/>
                <a:cs typeface="Arial"/>
              </a:rPr>
              <a:t>is</a:t>
            </a:r>
            <a:r>
              <a:rPr lang="en-US" altLang="zh-CN" sz="1100" spc="-41" dirty="0">
                <a:latin typeface="Arial"/>
                <a:cs typeface="Arial"/>
              </a:rPr>
              <a:t> </a:t>
            </a:r>
            <a:r>
              <a:rPr lang="en-US" altLang="zh-CN" sz="1100" spc="-69" dirty="0">
                <a:latin typeface="Arial"/>
                <a:cs typeface="Arial"/>
              </a:rPr>
              <a:t>the</a:t>
            </a:r>
            <a:r>
              <a:rPr lang="en-US" altLang="zh-CN" sz="1100" spc="-41" dirty="0">
                <a:latin typeface="Arial"/>
                <a:cs typeface="Arial"/>
              </a:rPr>
              <a:t> </a:t>
            </a:r>
            <a:r>
              <a:rPr lang="en-US" altLang="zh-CN" sz="1100" spc="-37" dirty="0">
                <a:latin typeface="Arial"/>
                <a:cs typeface="Arial"/>
              </a:rPr>
              <a:t>v</a:t>
            </a:r>
            <a:r>
              <a:rPr lang="en-US" altLang="zh-CN" sz="1100" spc="-69" dirty="0">
                <a:latin typeface="Arial"/>
                <a:cs typeface="Arial"/>
              </a:rPr>
              <a:t>alue</a:t>
            </a:r>
            <a:r>
              <a:rPr lang="en-US" altLang="zh-CN" sz="1100" spc="-41" dirty="0">
                <a:latin typeface="Arial"/>
                <a:cs typeface="Arial"/>
              </a:rPr>
              <a:t> </a:t>
            </a:r>
            <a:r>
              <a:rPr lang="en-US" altLang="zh-CN" sz="1100" spc="-5" dirty="0">
                <a:latin typeface="Arial"/>
                <a:cs typeface="Arial"/>
              </a:rPr>
              <a:t>of</a:t>
            </a:r>
            <a:r>
              <a:rPr lang="en-US" altLang="zh-CN" sz="1100" spc="-41" dirty="0">
                <a:latin typeface="Arial"/>
                <a:cs typeface="Arial"/>
              </a:rPr>
              <a:t> </a:t>
            </a:r>
            <a:r>
              <a:rPr lang="en-US" altLang="zh-CN" sz="1100" i="1" spc="-69" dirty="0">
                <a:latin typeface="Arial"/>
                <a:cs typeface="Arial"/>
              </a:rPr>
              <a:t>k</a:t>
            </a:r>
            <a:r>
              <a:rPr lang="en-US" altLang="zh-CN" sz="1100" i="1" spc="-23" dirty="0">
                <a:latin typeface="Arial"/>
                <a:cs typeface="Arial"/>
              </a:rPr>
              <a:t> </a:t>
            </a:r>
            <a:r>
              <a:rPr lang="en-US" altLang="zh-CN" sz="1100" spc="-41" dirty="0">
                <a:latin typeface="Arial"/>
                <a:cs typeface="Arial"/>
              </a:rPr>
              <a:t>after </a:t>
            </a:r>
            <a:r>
              <a:rPr lang="en-US" altLang="zh-CN" sz="1100" spc="-69" dirty="0">
                <a:latin typeface="Arial"/>
                <a:cs typeface="Arial"/>
              </a:rPr>
              <a:t>the</a:t>
            </a:r>
            <a:r>
              <a:rPr lang="en-US" altLang="zh-CN" sz="1100" spc="-41" dirty="0">
                <a:latin typeface="Arial"/>
                <a:cs typeface="Arial"/>
              </a:rPr>
              <a:t> </a:t>
            </a:r>
            <a:r>
              <a:rPr lang="en-US" altLang="zh-CN" sz="1100" spc="5" dirty="0">
                <a:latin typeface="Arial"/>
                <a:cs typeface="Arial"/>
              </a:rPr>
              <a:t>foll</a:t>
            </a:r>
            <a:r>
              <a:rPr lang="en-US" altLang="zh-CN" sz="1100" spc="-18" dirty="0">
                <a:latin typeface="Arial"/>
                <a:cs typeface="Arial"/>
              </a:rPr>
              <a:t>o</a:t>
            </a:r>
            <a:r>
              <a:rPr lang="en-US" altLang="zh-CN" sz="1100" spc="-23" dirty="0">
                <a:latin typeface="Arial"/>
                <a:cs typeface="Arial"/>
              </a:rPr>
              <a:t>wing</a:t>
            </a:r>
            <a:r>
              <a:rPr lang="en-US" altLang="zh-CN" sz="1100" spc="-41" dirty="0">
                <a:latin typeface="Arial"/>
                <a:cs typeface="Arial"/>
              </a:rPr>
              <a:t> </a:t>
            </a:r>
            <a:r>
              <a:rPr lang="en-US" altLang="zh-CN" sz="1100" spc="-73" dirty="0">
                <a:latin typeface="Arial"/>
                <a:cs typeface="Arial"/>
              </a:rPr>
              <a:t>code,</a:t>
            </a:r>
            <a:r>
              <a:rPr lang="en-US" altLang="zh-CN" sz="1100" spc="-41" dirty="0">
                <a:latin typeface="Arial"/>
                <a:cs typeface="Arial"/>
              </a:rPr>
              <a:t> </a:t>
            </a:r>
            <a:r>
              <a:rPr lang="en-US" altLang="zh-CN" sz="1100" spc="-69" dirty="0">
                <a:latin typeface="Arial"/>
                <a:cs typeface="Arial"/>
              </a:rPr>
              <a:t>where</a:t>
            </a:r>
            <a:r>
              <a:rPr lang="en-US" altLang="zh-CN" sz="1100" spc="-41" dirty="0">
                <a:latin typeface="Arial"/>
                <a:cs typeface="Arial"/>
              </a:rPr>
              <a:t> </a:t>
            </a:r>
            <a:r>
              <a:rPr lang="en-US" altLang="zh-CN" sz="1100" i="1" spc="-69" dirty="0">
                <a:latin typeface="Arial"/>
                <a:cs typeface="Arial"/>
              </a:rPr>
              <a:t>n</a:t>
            </a:r>
            <a:r>
              <a:rPr lang="en-US" altLang="zh-CN" spc="-14" baseline="-12345" dirty="0">
                <a:latin typeface="Arial"/>
                <a:cs typeface="Arial"/>
              </a:rPr>
              <a:t>1</a:t>
            </a: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3" dirty="0">
                <a:latin typeface="Arial"/>
                <a:cs typeface="Arial"/>
              </a:rPr>
              <a:t> </a:t>
            </a: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7" dirty="0">
                <a:latin typeface="Arial"/>
                <a:cs typeface="Arial"/>
              </a:rPr>
              <a:t> </a:t>
            </a:r>
            <a:r>
              <a:rPr lang="en-US" altLang="zh-CN" sz="1100" i="1" spc="-69" dirty="0">
                <a:latin typeface="Arial"/>
                <a:cs typeface="Arial"/>
              </a:rPr>
              <a:t>n</a:t>
            </a:r>
            <a:r>
              <a:rPr lang="en-US" altLang="zh-CN" i="1" spc="-144" baseline="-12345" dirty="0">
                <a:latin typeface="Arial"/>
                <a:cs typeface="Arial"/>
              </a:rPr>
              <a:t>m</a:t>
            </a:r>
            <a:r>
              <a:rPr lang="en-US" altLang="zh-CN" i="1" spc="116" baseline="-12345" dirty="0">
                <a:latin typeface="Arial"/>
                <a:cs typeface="Arial"/>
              </a:rPr>
              <a:t> </a:t>
            </a:r>
            <a:r>
              <a:rPr lang="en-US" altLang="zh-CN" sz="1100" spc="-87" dirty="0">
                <a:latin typeface="Arial"/>
                <a:cs typeface="Arial"/>
              </a:rPr>
              <a:t>are</a:t>
            </a:r>
            <a:r>
              <a:rPr lang="en-US" altLang="zh-CN" sz="1100" spc="-41" dirty="0">
                <a:latin typeface="Arial"/>
                <a:cs typeface="Arial"/>
              </a:rPr>
              <a:t> </a:t>
            </a:r>
            <a:r>
              <a:rPr lang="en-US" altLang="zh-CN" sz="1100" spc="-32" dirty="0">
                <a:latin typeface="Arial"/>
                <a:cs typeface="Arial"/>
              </a:rPr>
              <a:t>posit</a:t>
            </a:r>
            <a:r>
              <a:rPr lang="en-US" altLang="zh-CN" sz="1100" spc="-46" dirty="0">
                <a:latin typeface="Arial"/>
                <a:cs typeface="Arial"/>
              </a:rPr>
              <a:t>i</a:t>
            </a:r>
            <a:r>
              <a:rPr lang="en-US" altLang="zh-CN" sz="1100" spc="-27" dirty="0">
                <a:latin typeface="Arial"/>
                <a:cs typeface="Arial"/>
              </a:rPr>
              <a:t>v</a:t>
            </a:r>
            <a:r>
              <a:rPr lang="en-US" altLang="zh-CN" sz="1100" spc="-128" dirty="0">
                <a:latin typeface="Arial"/>
                <a:cs typeface="Arial"/>
              </a:rPr>
              <a:t>e</a:t>
            </a:r>
            <a:r>
              <a:rPr lang="en-US" altLang="zh-CN" sz="1100" spc="-41" dirty="0">
                <a:latin typeface="Arial"/>
                <a:cs typeface="Arial"/>
              </a:rPr>
              <a:t> </a:t>
            </a:r>
            <a:r>
              <a:rPr lang="en-US" altLang="zh-CN" sz="1100" spc="-32" dirty="0">
                <a:latin typeface="Arial"/>
                <a:cs typeface="Arial"/>
              </a:rPr>
              <a:t>inte</a:t>
            </a:r>
            <a:r>
              <a:rPr lang="en-US" altLang="zh-CN" sz="1100" spc="-73" dirty="0">
                <a:latin typeface="Arial"/>
                <a:cs typeface="Arial"/>
              </a:rPr>
              <a:t>gers,</a:t>
            </a:r>
            <a:r>
              <a:rPr lang="en-US" altLang="zh-CN" sz="1100" spc="-32" dirty="0">
                <a:latin typeface="Arial"/>
                <a:cs typeface="Arial"/>
              </a:rPr>
              <a:t> </a:t>
            </a:r>
            <a:r>
              <a:rPr lang="en-US" altLang="zh-CN" sz="1100" spc="-110" dirty="0">
                <a:latin typeface="Arial"/>
                <a:cs typeface="Arial"/>
              </a:rPr>
              <a:t>has</a:t>
            </a:r>
            <a:r>
              <a:rPr lang="en-US" altLang="zh-CN" sz="1100" spc="-32" dirty="0">
                <a:latin typeface="Arial"/>
                <a:cs typeface="Arial"/>
              </a:rPr>
              <a:t> </a:t>
            </a:r>
            <a:r>
              <a:rPr lang="en-US" altLang="zh-CN" sz="1100" spc="-101" dirty="0">
                <a:latin typeface="Arial"/>
                <a:cs typeface="Arial"/>
              </a:rPr>
              <a:t>been</a:t>
            </a:r>
            <a:r>
              <a:rPr lang="en-US" altLang="zh-CN" sz="1100" spc="-32" dirty="0">
                <a:latin typeface="Arial"/>
                <a:cs typeface="Arial"/>
              </a:rPr>
              <a:t> </a:t>
            </a:r>
            <a:r>
              <a:rPr lang="en-US" altLang="zh-CN" sz="1100" spc="-147" dirty="0">
                <a:latin typeface="Arial"/>
                <a:cs typeface="Arial"/>
              </a:rPr>
              <a:t>e</a:t>
            </a:r>
            <a:r>
              <a:rPr lang="en-US" altLang="zh-CN" sz="1100" spc="-27" dirty="0">
                <a:latin typeface="Arial"/>
                <a:cs typeface="Arial"/>
              </a:rPr>
              <a:t>x</a:t>
            </a:r>
            <a:r>
              <a:rPr lang="en-US" altLang="zh-CN" sz="1100" spc="-87" dirty="0">
                <a:latin typeface="Arial"/>
                <a:cs typeface="Arial"/>
              </a:rPr>
              <a:t>ecuted?</a:t>
            </a:r>
            <a:endParaRPr lang="en-US" altLang="zh-CN" sz="1100" dirty="0">
              <a:latin typeface="Arial"/>
              <a:cs typeface="Arial"/>
            </a:endParaRPr>
          </a:p>
          <a:p>
            <a:pPr>
              <a:lnSpc>
                <a:spcPts val="1283"/>
              </a:lnSpc>
              <a:spcBef>
                <a:spcPts val="45"/>
              </a:spcBef>
            </a:pPr>
            <a:endParaRPr lang="en-US" altLang="zh-CN" sz="1300" dirty="0"/>
          </a:p>
          <a:p>
            <a:pPr marL="11638"/>
            <a:r>
              <a:rPr lang="en-US" altLang="zh-CN" sz="1100" i="1" spc="-69" dirty="0">
                <a:latin typeface="Arial"/>
                <a:cs typeface="Arial"/>
              </a:rPr>
              <a:t>k</a:t>
            </a:r>
            <a:r>
              <a:rPr lang="en-US" altLang="zh-CN" sz="1100" i="1" spc="-46" dirty="0">
                <a:latin typeface="Arial"/>
                <a:cs typeface="Arial"/>
              </a:rPr>
              <a:t> </a:t>
            </a:r>
            <a:r>
              <a:rPr lang="en-US" altLang="zh-CN" sz="1100" spc="-5" dirty="0">
                <a:latin typeface="Arial"/>
                <a:cs typeface="Arial"/>
              </a:rPr>
              <a:t>:</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0</a:t>
            </a:r>
            <a:endParaRPr lang="en-US" altLang="zh-CN" sz="1100" dirty="0">
              <a:latin typeface="Arial"/>
              <a:cs typeface="Arial"/>
            </a:endParaRPr>
          </a:p>
          <a:p>
            <a:pPr marL="11638">
              <a:spcBef>
                <a:spcPts val="5"/>
              </a:spcBef>
            </a:pPr>
            <a:r>
              <a:rPr lang="en-US" altLang="zh-CN" sz="1100" b="1" spc="-32" dirty="0">
                <a:latin typeface="Arial"/>
                <a:cs typeface="Arial"/>
              </a:rPr>
              <a:t>f</a:t>
            </a:r>
            <a:r>
              <a:rPr lang="en-US" altLang="zh-CN" sz="1100" b="1" spc="-37" dirty="0">
                <a:latin typeface="Arial"/>
                <a:cs typeface="Arial"/>
              </a:rPr>
              <a:t>or</a:t>
            </a:r>
            <a:r>
              <a:rPr lang="en-US" altLang="zh-CN" sz="1100" b="1" spc="-32" dirty="0">
                <a:latin typeface="Arial"/>
                <a:cs typeface="Arial"/>
              </a:rPr>
              <a:t> </a:t>
            </a:r>
            <a:r>
              <a:rPr lang="en-US" altLang="zh-CN" sz="1100" i="1" spc="55" dirty="0">
                <a:latin typeface="Arial"/>
                <a:cs typeface="Arial"/>
              </a:rPr>
              <a:t>i</a:t>
            </a:r>
            <a:r>
              <a:rPr lang="en-US" altLang="zh-CN" spc="-75" baseline="-12345" dirty="0">
                <a:latin typeface="Arial"/>
                <a:cs typeface="Arial"/>
              </a:rPr>
              <a:t>1</a:t>
            </a:r>
            <a:r>
              <a:rPr lang="en-US" altLang="zh-CN" spc="89" baseline="-12345" dirty="0">
                <a:latin typeface="Arial"/>
                <a:cs typeface="Arial"/>
              </a:rPr>
              <a:t> </a:t>
            </a:r>
            <a:r>
              <a:rPr lang="en-US" altLang="zh-CN" sz="1100" spc="-5" dirty="0">
                <a:latin typeface="Arial"/>
                <a:cs typeface="Arial"/>
              </a:rPr>
              <a:t>:</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1</a:t>
            </a:r>
            <a:r>
              <a:rPr lang="en-US" altLang="zh-CN" sz="1100" spc="-32" dirty="0">
                <a:latin typeface="Arial"/>
                <a:cs typeface="Arial"/>
              </a:rPr>
              <a:t> </a:t>
            </a:r>
            <a:r>
              <a:rPr lang="en-US" altLang="zh-CN" sz="1100" b="1" spc="-69" dirty="0">
                <a:latin typeface="Arial"/>
                <a:cs typeface="Arial"/>
              </a:rPr>
              <a:t>to</a:t>
            </a:r>
            <a:r>
              <a:rPr lang="en-US" altLang="zh-CN" sz="1100" b="1" spc="-32" dirty="0">
                <a:latin typeface="Arial"/>
                <a:cs typeface="Arial"/>
              </a:rPr>
              <a:t> </a:t>
            </a:r>
            <a:r>
              <a:rPr lang="en-US" altLang="zh-CN" sz="1100" i="1" spc="-69" dirty="0">
                <a:latin typeface="Arial"/>
                <a:cs typeface="Arial"/>
              </a:rPr>
              <a:t>n</a:t>
            </a:r>
            <a:r>
              <a:rPr lang="en-US" altLang="zh-CN" spc="-75" baseline="-12345" dirty="0">
                <a:latin typeface="Arial"/>
                <a:cs typeface="Arial"/>
              </a:rPr>
              <a:t>1</a:t>
            </a:r>
            <a:endParaRPr lang="en-US" altLang="zh-CN" baseline="-12345" dirty="0">
              <a:latin typeface="Arial"/>
              <a:cs typeface="Arial"/>
            </a:endParaRPr>
          </a:p>
          <a:p>
            <a:pPr marL="354968">
              <a:spcBef>
                <a:spcPts val="5"/>
              </a:spcBef>
            </a:pPr>
            <a:r>
              <a:rPr lang="en-US" altLang="zh-CN" sz="1100" b="1" spc="-32" dirty="0">
                <a:latin typeface="Arial"/>
                <a:cs typeface="Arial"/>
              </a:rPr>
              <a:t>f</a:t>
            </a:r>
            <a:r>
              <a:rPr lang="en-US" altLang="zh-CN" sz="1100" b="1" spc="-37" dirty="0">
                <a:latin typeface="Arial"/>
                <a:cs typeface="Arial"/>
              </a:rPr>
              <a:t>or</a:t>
            </a:r>
            <a:r>
              <a:rPr lang="en-US" altLang="zh-CN" sz="1100" b="1" spc="-32" dirty="0">
                <a:latin typeface="Arial"/>
                <a:cs typeface="Arial"/>
              </a:rPr>
              <a:t> </a:t>
            </a:r>
            <a:r>
              <a:rPr lang="en-US" altLang="zh-CN" sz="1100" i="1" spc="55" dirty="0">
                <a:latin typeface="Arial"/>
                <a:cs typeface="Arial"/>
              </a:rPr>
              <a:t>i</a:t>
            </a:r>
            <a:r>
              <a:rPr lang="en-US" altLang="zh-CN" spc="-75" baseline="-12345" dirty="0">
                <a:latin typeface="Arial"/>
                <a:cs typeface="Arial"/>
              </a:rPr>
              <a:t>2</a:t>
            </a:r>
            <a:r>
              <a:rPr lang="en-US" altLang="zh-CN" spc="89" baseline="-12345" dirty="0">
                <a:latin typeface="Arial"/>
                <a:cs typeface="Arial"/>
              </a:rPr>
              <a:t> </a:t>
            </a:r>
            <a:r>
              <a:rPr lang="en-US" altLang="zh-CN" sz="1100" spc="-5" dirty="0">
                <a:latin typeface="Arial"/>
                <a:cs typeface="Arial"/>
              </a:rPr>
              <a:t>:</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1</a:t>
            </a:r>
            <a:r>
              <a:rPr lang="en-US" altLang="zh-CN" sz="1100" spc="-32" dirty="0">
                <a:latin typeface="Arial"/>
                <a:cs typeface="Arial"/>
              </a:rPr>
              <a:t> </a:t>
            </a:r>
            <a:r>
              <a:rPr lang="en-US" altLang="zh-CN" sz="1100" b="1" spc="-69" dirty="0">
                <a:latin typeface="Arial"/>
                <a:cs typeface="Arial"/>
              </a:rPr>
              <a:t>to</a:t>
            </a:r>
            <a:r>
              <a:rPr lang="en-US" altLang="zh-CN" sz="1100" b="1" spc="-32" dirty="0">
                <a:latin typeface="Arial"/>
                <a:cs typeface="Arial"/>
              </a:rPr>
              <a:t> </a:t>
            </a:r>
            <a:r>
              <a:rPr lang="en-US" altLang="zh-CN" sz="1100" i="1" spc="-69" dirty="0">
                <a:latin typeface="Arial"/>
                <a:cs typeface="Arial"/>
              </a:rPr>
              <a:t>n</a:t>
            </a:r>
            <a:r>
              <a:rPr lang="en-US" altLang="zh-CN" spc="-75" baseline="-12345" dirty="0">
                <a:latin typeface="Arial"/>
                <a:cs typeface="Arial"/>
              </a:rPr>
              <a:t>2</a:t>
            </a:r>
          </a:p>
          <a:p>
            <a:pPr marL="772199"/>
            <a:r>
              <a:rPr lang="en-US" altLang="zh-CN" sz="1100" spc="-398" dirty="0">
                <a:latin typeface="Lucida Sans Unicode"/>
                <a:cs typeface="Lucida Sans Unicode"/>
              </a:rPr>
              <a:t>·</a:t>
            </a:r>
            <a:endParaRPr lang="en-US" altLang="zh-CN" sz="1100" dirty="0">
              <a:latin typeface="Lucida Sans Unicode"/>
              <a:cs typeface="Lucida Sans Unicode"/>
            </a:endParaRPr>
          </a:p>
          <a:p>
            <a:pPr marL="772199">
              <a:spcBef>
                <a:spcPts val="5"/>
              </a:spcBef>
            </a:pPr>
            <a:r>
              <a:rPr lang="en-US" altLang="zh-CN" sz="1100" spc="-398" dirty="0">
                <a:latin typeface="Lucida Sans Unicode"/>
                <a:cs typeface="Lucida Sans Unicode"/>
              </a:rPr>
              <a:t>·</a:t>
            </a:r>
            <a:endParaRPr lang="en-US" altLang="zh-CN" sz="1100" dirty="0">
              <a:latin typeface="Lucida Sans Unicode"/>
              <a:cs typeface="Lucida Sans Unicode"/>
            </a:endParaRPr>
          </a:p>
          <a:p>
            <a:pPr marL="772199">
              <a:spcBef>
                <a:spcPts val="5"/>
              </a:spcBef>
            </a:pPr>
            <a:r>
              <a:rPr lang="en-US" altLang="zh-CN" sz="1100" spc="-398" dirty="0">
                <a:latin typeface="Lucida Sans Unicode"/>
                <a:cs typeface="Lucida Sans Unicode"/>
              </a:rPr>
              <a:t>·</a:t>
            </a:r>
            <a:endParaRPr lang="en-US" altLang="zh-CN" sz="1100" dirty="0">
              <a:latin typeface="Lucida Sans Unicode"/>
              <a:cs typeface="Lucida Sans Unicode"/>
            </a:endParaRPr>
          </a:p>
          <a:p>
            <a:pPr marL="633122" marR="3113240" indent="-139659">
              <a:lnSpc>
                <a:spcPct val="100299"/>
              </a:lnSpc>
            </a:pPr>
            <a:r>
              <a:rPr lang="en-US" altLang="zh-CN" sz="1100" b="1" spc="-32" dirty="0">
                <a:latin typeface="Arial"/>
                <a:cs typeface="Arial"/>
              </a:rPr>
              <a:t>f</a:t>
            </a:r>
            <a:r>
              <a:rPr lang="en-US" altLang="zh-CN" sz="1100" b="1" spc="-37" dirty="0">
                <a:latin typeface="Arial"/>
                <a:cs typeface="Arial"/>
              </a:rPr>
              <a:t>or</a:t>
            </a:r>
            <a:r>
              <a:rPr lang="en-US" altLang="zh-CN" sz="1100" b="1" spc="-32" dirty="0">
                <a:latin typeface="Arial"/>
                <a:cs typeface="Arial"/>
              </a:rPr>
              <a:t> </a:t>
            </a:r>
            <a:r>
              <a:rPr lang="en-US" altLang="zh-CN" sz="1100" i="1" spc="55" dirty="0" err="1">
                <a:latin typeface="Arial"/>
                <a:cs typeface="Arial"/>
              </a:rPr>
              <a:t>i</a:t>
            </a:r>
            <a:r>
              <a:rPr lang="en-US" altLang="zh-CN" i="1" spc="-144" baseline="-12345" dirty="0" err="1">
                <a:latin typeface="Arial"/>
                <a:cs typeface="Arial"/>
              </a:rPr>
              <a:t>m</a:t>
            </a:r>
            <a:r>
              <a:rPr lang="en-US" altLang="zh-CN" i="1" spc="89" baseline="-12345" dirty="0">
                <a:latin typeface="Arial"/>
                <a:cs typeface="Arial"/>
              </a:rPr>
              <a:t> </a:t>
            </a:r>
            <a:r>
              <a:rPr lang="en-US" altLang="zh-CN" sz="1100" spc="-5" dirty="0">
                <a:latin typeface="Arial"/>
                <a:cs typeface="Arial"/>
              </a:rPr>
              <a:t>:</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1</a:t>
            </a:r>
            <a:r>
              <a:rPr lang="en-US" altLang="zh-CN" sz="1100" spc="-32" dirty="0">
                <a:latin typeface="Arial"/>
                <a:cs typeface="Arial"/>
              </a:rPr>
              <a:t> </a:t>
            </a:r>
            <a:r>
              <a:rPr lang="en-US" altLang="zh-CN" sz="1100" b="1" spc="-69" dirty="0">
                <a:latin typeface="Arial"/>
                <a:cs typeface="Arial"/>
              </a:rPr>
              <a:t>to</a:t>
            </a:r>
            <a:r>
              <a:rPr lang="en-US" altLang="zh-CN" sz="1100" b="1" spc="-32" dirty="0">
                <a:latin typeface="Arial"/>
                <a:cs typeface="Arial"/>
              </a:rPr>
              <a:t> </a:t>
            </a:r>
            <a:r>
              <a:rPr lang="en-US" altLang="zh-CN" sz="1100" i="1" spc="-69" dirty="0">
                <a:latin typeface="Arial"/>
                <a:cs typeface="Arial"/>
              </a:rPr>
              <a:t>n</a:t>
            </a:r>
            <a:r>
              <a:rPr lang="en-US" altLang="zh-CN" i="1" spc="-144" baseline="-12345" dirty="0">
                <a:latin typeface="Arial"/>
                <a:cs typeface="Arial"/>
              </a:rPr>
              <a:t>m</a:t>
            </a:r>
            <a:r>
              <a:rPr lang="en-US" altLang="zh-CN" i="1" spc="-48" baseline="-12345" dirty="0">
                <a:latin typeface="Arial"/>
                <a:cs typeface="Arial"/>
              </a:rPr>
              <a:t> </a:t>
            </a:r>
          </a:p>
          <a:p>
            <a:pPr marL="633122" marR="3113240" indent="-139659">
              <a:lnSpc>
                <a:spcPct val="100299"/>
              </a:lnSpc>
            </a:pPr>
            <a:r>
              <a:rPr lang="en-US" altLang="zh-CN" i="1" spc="-48" baseline="-12345" dirty="0">
                <a:latin typeface="Arial"/>
                <a:cs typeface="Arial"/>
              </a:rPr>
              <a:t>     </a:t>
            </a:r>
            <a:r>
              <a:rPr lang="en-US" altLang="zh-CN" sz="1100" i="1" spc="-69" dirty="0">
                <a:latin typeface="Arial"/>
                <a:cs typeface="Arial"/>
              </a:rPr>
              <a:t>k</a:t>
            </a:r>
            <a:r>
              <a:rPr lang="en-US" altLang="zh-CN" sz="1100" i="1" spc="-46" dirty="0">
                <a:latin typeface="Arial"/>
                <a:cs typeface="Arial"/>
              </a:rPr>
              <a:t> </a:t>
            </a:r>
            <a:r>
              <a:rPr lang="en-US" altLang="zh-CN" sz="1100" spc="-5" dirty="0">
                <a:latin typeface="Arial"/>
                <a:cs typeface="Arial"/>
              </a:rPr>
              <a:t>:</a:t>
            </a:r>
            <a:r>
              <a:rPr lang="en-US" altLang="zh-CN" sz="1100" spc="202" dirty="0">
                <a:latin typeface="Arial"/>
                <a:cs typeface="Arial"/>
              </a:rPr>
              <a:t>=</a:t>
            </a:r>
            <a:r>
              <a:rPr lang="en-US" altLang="zh-CN" sz="1100" spc="-64" dirty="0">
                <a:latin typeface="Arial"/>
                <a:cs typeface="Arial"/>
              </a:rPr>
              <a:t> </a:t>
            </a:r>
            <a:r>
              <a:rPr lang="en-US" altLang="zh-CN" sz="1100" i="1" spc="-69" dirty="0">
                <a:latin typeface="Arial"/>
                <a:cs typeface="Arial"/>
              </a:rPr>
              <a:t>k</a:t>
            </a:r>
            <a:r>
              <a:rPr lang="en-US" altLang="zh-CN" sz="1100" i="1" spc="-137" dirty="0">
                <a:latin typeface="Arial"/>
                <a:cs typeface="Arial"/>
              </a:rPr>
              <a:t> </a:t>
            </a:r>
            <a:r>
              <a:rPr lang="en-US" altLang="zh-CN" sz="1100" spc="202" dirty="0">
                <a:latin typeface="Arial"/>
                <a:cs typeface="Arial"/>
              </a:rPr>
              <a:t>+</a:t>
            </a:r>
            <a:r>
              <a:rPr lang="en-US" altLang="zh-CN" sz="1100" spc="-156" dirty="0">
                <a:latin typeface="Arial"/>
                <a:cs typeface="Arial"/>
              </a:rPr>
              <a:t> </a:t>
            </a:r>
            <a:r>
              <a:rPr lang="en-US" altLang="zh-CN" sz="1100" spc="-69" dirty="0">
                <a:latin typeface="Arial"/>
                <a:cs typeface="Arial"/>
              </a:rPr>
              <a:t>1</a:t>
            </a:r>
            <a:endParaRPr lang="en-US" altLang="zh-CN" sz="1100" dirty="0">
              <a:latin typeface="Arial"/>
              <a:cs typeface="Arial"/>
            </a:endParaRPr>
          </a:p>
          <a:p>
            <a:pPr>
              <a:lnSpc>
                <a:spcPts val="1283"/>
              </a:lnSpc>
              <a:spcBef>
                <a:spcPts val="40"/>
              </a:spcBef>
            </a:pPr>
            <a:endParaRPr lang="en-US" altLang="zh-CN" sz="1300" dirty="0"/>
          </a:p>
          <a:p>
            <a:pPr marL="11638" marR="11638" algn="just">
              <a:lnSpc>
                <a:spcPct val="100299"/>
              </a:lnSpc>
            </a:pPr>
            <a:r>
              <a:rPr lang="en-US" altLang="zh-CN" sz="1100" spc="-73" dirty="0">
                <a:latin typeface="Arial"/>
                <a:cs typeface="Arial"/>
              </a:rPr>
              <a:t>The</a:t>
            </a:r>
            <a:r>
              <a:rPr lang="en-US" altLang="zh-CN" sz="1100" spc="110" dirty="0">
                <a:latin typeface="Arial"/>
                <a:cs typeface="Arial"/>
              </a:rPr>
              <a:t> </a:t>
            </a:r>
            <a:r>
              <a:rPr lang="en-US" altLang="zh-CN" sz="1100" spc="5" dirty="0">
                <a:latin typeface="Arial"/>
                <a:cs typeface="Arial"/>
              </a:rPr>
              <a:t>initial</a:t>
            </a:r>
            <a:r>
              <a:rPr lang="en-US" altLang="zh-CN" sz="1100" spc="110" dirty="0">
                <a:latin typeface="Arial"/>
                <a:cs typeface="Arial"/>
              </a:rPr>
              <a:t> </a:t>
            </a:r>
            <a:r>
              <a:rPr lang="en-US" altLang="zh-CN" sz="1100" spc="-37" dirty="0">
                <a:latin typeface="Arial"/>
                <a:cs typeface="Arial"/>
              </a:rPr>
              <a:t>v</a:t>
            </a:r>
            <a:r>
              <a:rPr lang="en-US" altLang="zh-CN" sz="1100" spc="-69" dirty="0">
                <a:latin typeface="Arial"/>
                <a:cs typeface="Arial"/>
              </a:rPr>
              <a:t>alue</a:t>
            </a:r>
            <a:r>
              <a:rPr lang="en-US" altLang="zh-CN" sz="1100" spc="110" dirty="0">
                <a:latin typeface="Arial"/>
                <a:cs typeface="Arial"/>
              </a:rPr>
              <a:t> </a:t>
            </a:r>
            <a:r>
              <a:rPr lang="en-US" altLang="zh-CN" sz="1100" spc="-5" dirty="0">
                <a:latin typeface="Arial"/>
                <a:cs typeface="Arial"/>
              </a:rPr>
              <a:t>of</a:t>
            </a:r>
            <a:r>
              <a:rPr lang="en-US" altLang="zh-CN" sz="1100" spc="110" dirty="0">
                <a:latin typeface="Arial"/>
                <a:cs typeface="Arial"/>
              </a:rPr>
              <a:t> </a:t>
            </a:r>
            <a:r>
              <a:rPr lang="en-US" altLang="zh-CN" sz="1100" i="1" spc="-69" dirty="0">
                <a:latin typeface="Arial"/>
                <a:cs typeface="Arial"/>
              </a:rPr>
              <a:t>k</a:t>
            </a:r>
            <a:r>
              <a:rPr lang="en-US" altLang="zh-CN" sz="1100" i="1" spc="128" dirty="0">
                <a:latin typeface="Arial"/>
                <a:cs typeface="Arial"/>
              </a:rPr>
              <a:t> </a:t>
            </a:r>
            <a:r>
              <a:rPr lang="en-US" altLang="zh-CN" sz="1100" spc="-32" dirty="0">
                <a:latin typeface="Arial"/>
                <a:cs typeface="Arial"/>
              </a:rPr>
              <a:t>is</a:t>
            </a:r>
            <a:r>
              <a:rPr lang="en-US" altLang="zh-CN" sz="1100" spc="110" dirty="0">
                <a:latin typeface="Arial"/>
                <a:cs typeface="Arial"/>
              </a:rPr>
              <a:t> </a:t>
            </a:r>
            <a:r>
              <a:rPr lang="en-US" altLang="zh-CN" sz="1100" spc="-50" dirty="0">
                <a:latin typeface="Arial"/>
                <a:cs typeface="Arial"/>
              </a:rPr>
              <a:t>0.  </a:t>
            </a:r>
            <a:r>
              <a:rPr lang="en-US" altLang="zh-CN" sz="1100" spc="-151" dirty="0">
                <a:latin typeface="Arial"/>
                <a:cs typeface="Arial"/>
              </a:rPr>
              <a:t> </a:t>
            </a:r>
            <a:r>
              <a:rPr lang="en-US" altLang="zh-CN" sz="1100" spc="-82" dirty="0">
                <a:latin typeface="Arial"/>
                <a:cs typeface="Arial"/>
              </a:rPr>
              <a:t>Each</a:t>
            </a:r>
            <a:r>
              <a:rPr lang="en-US" altLang="zh-CN" sz="1100" spc="110" dirty="0">
                <a:latin typeface="Arial"/>
                <a:cs typeface="Arial"/>
              </a:rPr>
              <a:t> </a:t>
            </a:r>
            <a:r>
              <a:rPr lang="en-US" altLang="zh-CN" sz="1100" spc="-37" dirty="0">
                <a:latin typeface="Arial"/>
                <a:cs typeface="Arial"/>
              </a:rPr>
              <a:t>time</a:t>
            </a:r>
            <a:r>
              <a:rPr lang="en-US" altLang="zh-CN" sz="1100" spc="104" dirty="0">
                <a:latin typeface="Arial"/>
                <a:cs typeface="Arial"/>
              </a:rPr>
              <a:t> </a:t>
            </a:r>
            <a:r>
              <a:rPr lang="en-US" altLang="zh-CN" sz="1100" spc="-69" dirty="0">
                <a:latin typeface="Arial"/>
                <a:cs typeface="Arial"/>
              </a:rPr>
              <a:t>the</a:t>
            </a:r>
            <a:r>
              <a:rPr lang="en-US" altLang="zh-CN" sz="1100" spc="110" dirty="0">
                <a:latin typeface="Arial"/>
                <a:cs typeface="Arial"/>
              </a:rPr>
              <a:t> </a:t>
            </a:r>
            <a:r>
              <a:rPr lang="en-US" altLang="zh-CN" sz="1100" spc="-92" dirty="0">
                <a:latin typeface="Arial"/>
                <a:cs typeface="Arial"/>
              </a:rPr>
              <a:t>nested</a:t>
            </a:r>
            <a:r>
              <a:rPr lang="en-US" altLang="zh-CN" sz="1100" spc="110" dirty="0">
                <a:latin typeface="Arial"/>
                <a:cs typeface="Arial"/>
              </a:rPr>
              <a:t> </a:t>
            </a:r>
            <a:r>
              <a:rPr lang="en-US" altLang="zh-CN" sz="1100" spc="-37" dirty="0">
                <a:latin typeface="Arial"/>
                <a:cs typeface="Arial"/>
              </a:rPr>
              <a:t>loop</a:t>
            </a:r>
            <a:r>
              <a:rPr lang="en-US" altLang="zh-CN" sz="1100" spc="110" dirty="0">
                <a:latin typeface="Arial"/>
                <a:cs typeface="Arial"/>
              </a:rPr>
              <a:t> </a:t>
            </a:r>
            <a:r>
              <a:rPr lang="en-US" altLang="zh-CN" sz="1100" spc="-32" dirty="0">
                <a:latin typeface="Arial"/>
                <a:cs typeface="Arial"/>
              </a:rPr>
              <a:t>is</a:t>
            </a:r>
            <a:r>
              <a:rPr lang="en-US" altLang="zh-CN" sz="1100" spc="110" dirty="0">
                <a:latin typeface="Arial"/>
                <a:cs typeface="Arial"/>
              </a:rPr>
              <a:t> </a:t>
            </a:r>
            <a:r>
              <a:rPr lang="en-US" altLang="zh-CN" sz="1100" spc="-147" dirty="0">
                <a:latin typeface="Arial"/>
                <a:cs typeface="Arial"/>
              </a:rPr>
              <a:t>e</a:t>
            </a:r>
            <a:r>
              <a:rPr lang="en-US" altLang="zh-CN" sz="1100" spc="-27" dirty="0">
                <a:latin typeface="Arial"/>
                <a:cs typeface="Arial"/>
              </a:rPr>
              <a:t>x</a:t>
            </a:r>
            <a:r>
              <a:rPr lang="en-US" altLang="zh-CN" sz="1100" spc="-73" dirty="0">
                <a:latin typeface="Arial"/>
                <a:cs typeface="Arial"/>
              </a:rPr>
              <a:t>ecuted,</a:t>
            </a:r>
            <a:r>
              <a:rPr lang="en-US" altLang="zh-CN" sz="1100" spc="147" dirty="0">
                <a:latin typeface="Arial"/>
                <a:cs typeface="Arial"/>
              </a:rPr>
              <a:t> </a:t>
            </a:r>
            <a:r>
              <a:rPr lang="en-US" altLang="zh-CN" sz="1100" spc="-69" dirty="0">
                <a:latin typeface="Arial"/>
                <a:cs typeface="Arial"/>
              </a:rPr>
              <a:t>1</a:t>
            </a:r>
            <a:r>
              <a:rPr lang="en-US" altLang="zh-CN" sz="1100" spc="104" dirty="0">
                <a:latin typeface="Arial"/>
                <a:cs typeface="Arial"/>
              </a:rPr>
              <a:t> </a:t>
            </a:r>
            <a:r>
              <a:rPr lang="en-US" altLang="zh-CN" sz="1100" spc="-32" dirty="0">
                <a:latin typeface="Arial"/>
                <a:cs typeface="Arial"/>
              </a:rPr>
              <a:t>is</a:t>
            </a:r>
            <a:r>
              <a:rPr lang="en-US" altLang="zh-CN" sz="1100" spc="110" dirty="0">
                <a:latin typeface="Arial"/>
                <a:cs typeface="Arial"/>
              </a:rPr>
              <a:t> </a:t>
            </a:r>
            <a:r>
              <a:rPr lang="en-US" altLang="zh-CN" sz="1100" spc="-92" dirty="0">
                <a:latin typeface="Arial"/>
                <a:cs typeface="Arial"/>
              </a:rPr>
              <a:t>added</a:t>
            </a:r>
            <a:r>
              <a:rPr lang="en-US" altLang="zh-CN" sz="1100" spc="-46" dirty="0">
                <a:latin typeface="Arial"/>
                <a:cs typeface="Arial"/>
              </a:rPr>
              <a:t> </a:t>
            </a:r>
            <a:r>
              <a:rPr lang="en-US" altLang="zh-CN" sz="1100" spc="-37" dirty="0">
                <a:latin typeface="Arial"/>
                <a:cs typeface="Arial"/>
              </a:rPr>
              <a:t>to</a:t>
            </a:r>
            <a:r>
              <a:rPr lang="en-US" altLang="zh-CN" sz="1100" spc="32" dirty="0">
                <a:latin typeface="Arial"/>
                <a:cs typeface="Arial"/>
              </a:rPr>
              <a:t> </a:t>
            </a:r>
            <a:r>
              <a:rPr lang="en-US" altLang="zh-CN" sz="1100" i="1" spc="-50" dirty="0">
                <a:latin typeface="Arial"/>
                <a:cs typeface="Arial"/>
              </a:rPr>
              <a:t>k</a:t>
            </a:r>
            <a:r>
              <a:rPr lang="en-US" altLang="zh-CN" sz="1100" spc="-37" dirty="0">
                <a:latin typeface="Arial"/>
                <a:cs typeface="Arial"/>
              </a:rPr>
              <a:t>. </a:t>
            </a:r>
            <a:r>
              <a:rPr lang="en-US" altLang="zh-CN" sz="1100" spc="-78" dirty="0">
                <a:latin typeface="Arial"/>
                <a:cs typeface="Arial"/>
              </a:rPr>
              <a:t> </a:t>
            </a:r>
            <a:r>
              <a:rPr lang="en-US" altLang="zh-CN" sz="1100" spc="-37" dirty="0">
                <a:latin typeface="Arial"/>
                <a:cs typeface="Arial"/>
              </a:rPr>
              <a:t>L</a:t>
            </a:r>
            <a:r>
              <a:rPr lang="en-US" altLang="zh-CN" sz="1100" spc="-41" dirty="0">
                <a:latin typeface="Arial"/>
                <a:cs typeface="Arial"/>
              </a:rPr>
              <a:t>e</a:t>
            </a:r>
            <a:r>
              <a:rPr lang="en-US" altLang="zh-CN" sz="1100" spc="-5" dirty="0">
                <a:latin typeface="Arial"/>
                <a:cs typeface="Arial"/>
              </a:rPr>
              <a:t>t</a:t>
            </a:r>
            <a:r>
              <a:rPr lang="en-US" altLang="zh-CN" sz="1100" spc="32" dirty="0">
                <a:latin typeface="Arial"/>
                <a:cs typeface="Arial"/>
              </a:rPr>
              <a:t> </a:t>
            </a:r>
            <a:r>
              <a:rPr lang="en-US" altLang="zh-CN" sz="1100" i="1" spc="-151" dirty="0" err="1">
                <a:latin typeface="Arial"/>
                <a:cs typeface="Arial"/>
              </a:rPr>
              <a:t>T</a:t>
            </a:r>
            <a:r>
              <a:rPr lang="en-US" altLang="zh-CN" i="1" spc="61" baseline="-12345" dirty="0" err="1">
                <a:latin typeface="Arial"/>
                <a:cs typeface="Arial"/>
              </a:rPr>
              <a:t>i</a:t>
            </a:r>
            <a:r>
              <a:rPr lang="en-US" altLang="zh-CN" i="1" spc="61" baseline="-12345" dirty="0">
                <a:latin typeface="Arial"/>
                <a:cs typeface="Arial"/>
              </a:rPr>
              <a:t> </a:t>
            </a:r>
            <a:r>
              <a:rPr lang="en-US" altLang="zh-CN" i="1" spc="-110" baseline="-12345"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69" dirty="0">
                <a:latin typeface="Arial"/>
                <a:cs typeface="Arial"/>
              </a:rPr>
              <a:t>task</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37" dirty="0">
                <a:latin typeface="Arial"/>
                <a:cs typeface="Arial"/>
              </a:rPr>
              <a:t>tr</a:t>
            </a:r>
            <a:r>
              <a:rPr lang="en-US" altLang="zh-CN" sz="1100" spc="-87" dirty="0">
                <a:latin typeface="Arial"/>
                <a:cs typeface="Arial"/>
              </a:rPr>
              <a:t>a</a:t>
            </a:r>
            <a:r>
              <a:rPr lang="en-US" altLang="zh-CN" sz="1100" spc="-27" dirty="0">
                <a:latin typeface="Arial"/>
                <a:cs typeface="Arial"/>
              </a:rPr>
              <a:t>v</a:t>
            </a:r>
            <a:r>
              <a:rPr lang="en-US" altLang="zh-CN" sz="1100" spc="-55" dirty="0">
                <a:latin typeface="Arial"/>
                <a:cs typeface="Arial"/>
              </a:rPr>
              <a:t>ersing</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i="1" spc="32" dirty="0" err="1">
                <a:latin typeface="Arial"/>
                <a:cs typeface="Arial"/>
              </a:rPr>
              <a:t>i</a:t>
            </a:r>
            <a:r>
              <a:rPr lang="en-US" altLang="zh-CN" i="1" spc="75" baseline="27777" dirty="0" err="1">
                <a:latin typeface="Arial"/>
                <a:cs typeface="Arial"/>
              </a:rPr>
              <a:t>t</a:t>
            </a:r>
            <a:r>
              <a:rPr lang="en-US" altLang="zh-CN" i="1" spc="-75" baseline="27777" dirty="0" err="1">
                <a:latin typeface="Arial"/>
                <a:cs typeface="Arial"/>
              </a:rPr>
              <a:t>h</a:t>
            </a:r>
            <a:r>
              <a:rPr lang="en-US" altLang="zh-CN" i="1" spc="-75" baseline="27777" dirty="0">
                <a:latin typeface="Arial"/>
                <a:cs typeface="Arial"/>
              </a:rPr>
              <a:t> </a:t>
            </a:r>
            <a:r>
              <a:rPr lang="en-US" altLang="zh-CN" i="1" spc="-110" baseline="27777" dirty="0">
                <a:latin typeface="Arial"/>
                <a:cs typeface="Arial"/>
              </a:rPr>
              <a:t> </a:t>
            </a:r>
            <a:r>
              <a:rPr lang="en-US" altLang="zh-CN" sz="1100" spc="-37" dirty="0">
                <a:latin typeface="Arial"/>
                <a:cs typeface="Arial"/>
              </a:rPr>
              <a:t>loop. </a:t>
            </a:r>
            <a:r>
              <a:rPr lang="en-US" altLang="zh-CN" sz="1100" spc="-78" dirty="0">
                <a:latin typeface="Arial"/>
                <a:cs typeface="Arial"/>
              </a:rPr>
              <a:t> </a:t>
            </a:r>
            <a:r>
              <a:rPr lang="en-US" altLang="zh-CN" sz="1100" spc="-73" dirty="0">
                <a:latin typeface="Arial"/>
                <a:cs typeface="Arial"/>
              </a:rPr>
              <a:t>Then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69"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55" dirty="0">
                <a:latin typeface="Arial"/>
                <a:cs typeface="Arial"/>
              </a:rPr>
              <a:t>times</a:t>
            </a:r>
            <a:r>
              <a:rPr lang="en-US" altLang="zh-CN" sz="1100" spc="32" dirty="0">
                <a:latin typeface="Arial"/>
                <a:cs typeface="Arial"/>
              </a:rPr>
              <a:t> </a:t>
            </a:r>
            <a:r>
              <a:rPr lang="en-US" altLang="zh-CN" sz="1100" spc="-69" dirty="0">
                <a:latin typeface="Arial"/>
                <a:cs typeface="Arial"/>
              </a:rPr>
              <a:t>the</a:t>
            </a:r>
            <a:r>
              <a:rPr lang="en-US" altLang="zh-CN" sz="1100" spc="-41" dirty="0">
                <a:latin typeface="Arial"/>
                <a:cs typeface="Arial"/>
              </a:rPr>
              <a:t> </a:t>
            </a:r>
            <a:r>
              <a:rPr lang="en-US" altLang="zh-CN" sz="1100" spc="-92" dirty="0">
                <a:latin typeface="Arial"/>
                <a:cs typeface="Arial"/>
              </a:rPr>
              <a:t>nested</a:t>
            </a:r>
            <a:r>
              <a:rPr lang="en-US" altLang="zh-CN" sz="1100" spc="-18" dirty="0">
                <a:latin typeface="Arial"/>
                <a:cs typeface="Arial"/>
              </a:rPr>
              <a:t> </a:t>
            </a:r>
            <a:r>
              <a:rPr lang="en-US" altLang="zh-CN" sz="1100" spc="-37" dirty="0">
                <a:latin typeface="Arial"/>
                <a:cs typeface="Arial"/>
              </a:rPr>
              <a:t>loop</a:t>
            </a:r>
            <a:r>
              <a:rPr lang="en-US" altLang="zh-CN" sz="1100" spc="-18" dirty="0">
                <a:latin typeface="Arial"/>
                <a:cs typeface="Arial"/>
              </a:rPr>
              <a:t> </a:t>
            </a:r>
            <a:r>
              <a:rPr lang="en-US" altLang="zh-CN" sz="1100" spc="-32" dirty="0">
                <a:latin typeface="Arial"/>
                <a:cs typeface="Arial"/>
              </a:rPr>
              <a:t>is</a:t>
            </a:r>
            <a:r>
              <a:rPr lang="en-US" altLang="zh-CN" sz="1100" spc="-18" dirty="0">
                <a:latin typeface="Arial"/>
                <a:cs typeface="Arial"/>
              </a:rPr>
              <a:t> </a:t>
            </a:r>
            <a:r>
              <a:rPr lang="en-US" altLang="zh-CN" sz="1100" spc="-37" dirty="0">
                <a:latin typeface="Arial"/>
                <a:cs typeface="Arial"/>
              </a:rPr>
              <a:t>tr</a:t>
            </a:r>
            <a:r>
              <a:rPr lang="en-US" altLang="zh-CN" sz="1100" spc="-87" dirty="0">
                <a:latin typeface="Arial"/>
                <a:cs typeface="Arial"/>
              </a:rPr>
              <a:t>a</a:t>
            </a:r>
            <a:r>
              <a:rPr lang="en-US" altLang="zh-CN" sz="1100" spc="-27" dirty="0">
                <a:latin typeface="Arial"/>
                <a:cs typeface="Arial"/>
              </a:rPr>
              <a:t>v</a:t>
            </a:r>
            <a:r>
              <a:rPr lang="en-US" altLang="zh-CN" sz="1100" spc="-92" dirty="0">
                <a:latin typeface="Arial"/>
                <a:cs typeface="Arial"/>
              </a:rPr>
              <a:t>ersed</a:t>
            </a:r>
            <a:r>
              <a:rPr lang="en-US" altLang="zh-CN" sz="1100" spc="-18" dirty="0">
                <a:latin typeface="Arial"/>
                <a:cs typeface="Arial"/>
              </a:rPr>
              <a:t> </a:t>
            </a:r>
            <a:r>
              <a:rPr lang="en-US" altLang="zh-CN" sz="1100" spc="-32" dirty="0">
                <a:latin typeface="Arial"/>
                <a:cs typeface="Arial"/>
              </a:rPr>
              <a:t>is</a:t>
            </a:r>
            <a:r>
              <a:rPr lang="en-US" altLang="zh-CN" sz="1100" spc="-18" dirty="0">
                <a:latin typeface="Arial"/>
                <a:cs typeface="Arial"/>
              </a:rPr>
              <a:t> </a:t>
            </a:r>
            <a:r>
              <a:rPr lang="en-US" altLang="zh-CN" sz="1100" spc="-101" dirty="0">
                <a:latin typeface="Arial"/>
                <a:cs typeface="Arial"/>
              </a:rPr>
              <a:t>he</a:t>
            </a:r>
            <a:r>
              <a:rPr lang="en-US" altLang="zh-CN" sz="1100" spc="-18" dirty="0">
                <a:latin typeface="Arial"/>
                <a:cs typeface="Arial"/>
              </a:rPr>
              <a:t> </a:t>
            </a:r>
            <a:r>
              <a:rPr lang="en-US" altLang="zh-CN" sz="1100" spc="-69" dirty="0">
                <a:latin typeface="Arial"/>
                <a:cs typeface="Arial"/>
              </a:rPr>
              <a:t>number</a:t>
            </a:r>
            <a:r>
              <a:rPr lang="en-US" altLang="zh-CN" sz="1100" spc="-18" dirty="0">
                <a:latin typeface="Arial"/>
                <a:cs typeface="Arial"/>
              </a:rPr>
              <a:t> </a:t>
            </a:r>
            <a:r>
              <a:rPr lang="en-US" altLang="zh-CN" sz="1100" spc="-5" dirty="0">
                <a:latin typeface="Arial"/>
                <a:cs typeface="Arial"/>
              </a:rPr>
              <a:t>of</a:t>
            </a:r>
            <a:r>
              <a:rPr lang="en-US" altLang="zh-CN" sz="1100" spc="-18" dirty="0">
                <a:latin typeface="Arial"/>
                <a:cs typeface="Arial"/>
              </a:rPr>
              <a:t> </a:t>
            </a:r>
            <a:r>
              <a:rPr lang="en-US" altLang="zh-CN" sz="1100" spc="-23" dirty="0">
                <a:latin typeface="Arial"/>
                <a:cs typeface="Arial"/>
              </a:rPr>
              <a:t>w</a:t>
            </a:r>
            <a:r>
              <a:rPr lang="en-US" altLang="zh-CN" sz="1100" spc="-87" dirty="0">
                <a:latin typeface="Arial"/>
                <a:cs typeface="Arial"/>
              </a:rPr>
              <a:t>ays</a:t>
            </a:r>
            <a:r>
              <a:rPr lang="en-US" altLang="zh-CN" sz="1100" spc="-18" dirty="0">
                <a:latin typeface="Arial"/>
                <a:cs typeface="Arial"/>
              </a:rPr>
              <a:t> </a:t>
            </a:r>
            <a:r>
              <a:rPr lang="en-US" altLang="zh-CN" sz="1100" spc="-37" dirty="0">
                <a:latin typeface="Arial"/>
                <a:cs typeface="Arial"/>
              </a:rPr>
              <a:t>to</a:t>
            </a:r>
            <a:r>
              <a:rPr lang="en-US" altLang="zh-CN" sz="1100" spc="-18" dirty="0">
                <a:latin typeface="Arial"/>
                <a:cs typeface="Arial"/>
              </a:rPr>
              <a:t> </a:t>
            </a:r>
            <a:r>
              <a:rPr lang="en-US" altLang="zh-CN" sz="1100" spc="-69" dirty="0">
                <a:latin typeface="Arial"/>
                <a:cs typeface="Arial"/>
              </a:rPr>
              <a:t>do</a:t>
            </a:r>
            <a:r>
              <a:rPr lang="en-US" altLang="zh-CN" sz="1100" spc="-18" dirty="0">
                <a:latin typeface="Arial"/>
                <a:cs typeface="Arial"/>
              </a:rPr>
              <a:t> </a:t>
            </a:r>
            <a:r>
              <a:rPr lang="en-US" altLang="zh-CN" sz="1100" spc="-78" dirty="0">
                <a:latin typeface="Arial"/>
                <a:cs typeface="Arial"/>
              </a:rPr>
              <a:t>tasks</a:t>
            </a:r>
            <a:r>
              <a:rPr lang="en-US" altLang="zh-CN" sz="1100" spc="-18" dirty="0">
                <a:latin typeface="Arial"/>
                <a:cs typeface="Arial"/>
              </a:rPr>
              <a:t> </a:t>
            </a:r>
            <a:r>
              <a:rPr lang="en-US" altLang="zh-CN" sz="1100" i="1" spc="-151" dirty="0">
                <a:latin typeface="Arial"/>
                <a:cs typeface="Arial"/>
              </a:rPr>
              <a:t>T</a:t>
            </a:r>
            <a:r>
              <a:rPr lang="en-US" altLang="zh-CN" spc="-14" baseline="-12345" dirty="0">
                <a:latin typeface="Arial"/>
                <a:cs typeface="Arial"/>
              </a:rPr>
              <a:t>1</a:t>
            </a: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3" dirty="0">
                <a:latin typeface="Arial"/>
                <a:cs typeface="Arial"/>
              </a:rPr>
              <a:t> </a:t>
            </a: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7" dirty="0">
                <a:latin typeface="Arial"/>
                <a:cs typeface="Arial"/>
              </a:rPr>
              <a:t> </a:t>
            </a:r>
            <a:r>
              <a:rPr lang="en-US" altLang="zh-CN" sz="1100" i="1" spc="-151" dirty="0">
                <a:latin typeface="Arial"/>
                <a:cs typeface="Arial"/>
              </a:rPr>
              <a:t>T</a:t>
            </a:r>
            <a:r>
              <a:rPr lang="en-US" altLang="zh-CN" i="1" spc="-82" baseline="-12345" dirty="0">
                <a:latin typeface="Arial"/>
                <a:cs typeface="Arial"/>
              </a:rPr>
              <a:t>m</a:t>
            </a:r>
            <a:r>
              <a:rPr lang="en-US" altLang="zh-CN" sz="1100" spc="-37" dirty="0">
                <a:latin typeface="Arial"/>
                <a:cs typeface="Arial"/>
              </a:rPr>
              <a:t>.</a:t>
            </a:r>
            <a:r>
              <a:rPr lang="en-US" altLang="zh-CN" sz="1100" spc="78" dirty="0">
                <a:latin typeface="Arial"/>
                <a:cs typeface="Arial"/>
              </a:rPr>
              <a:t> </a:t>
            </a:r>
            <a:r>
              <a:rPr lang="en-US" altLang="zh-CN" sz="1100" spc="-73" dirty="0">
                <a:latin typeface="Arial"/>
                <a:cs typeface="Arial"/>
              </a:rPr>
              <a:t>The</a:t>
            </a:r>
            <a:r>
              <a:rPr lang="en-US" altLang="zh-CN" sz="1100" spc="-18" dirty="0">
                <a:latin typeface="Arial"/>
                <a:cs typeface="Arial"/>
              </a:rPr>
              <a:t> </a:t>
            </a:r>
            <a:r>
              <a:rPr lang="en-US" altLang="zh-CN" sz="1100" spc="-69" dirty="0">
                <a:latin typeface="Arial"/>
                <a:cs typeface="Arial"/>
              </a:rPr>
              <a:t>number</a:t>
            </a:r>
            <a:r>
              <a:rPr lang="en-US" altLang="zh-CN" sz="1100" spc="-37" dirty="0">
                <a:latin typeface="Arial"/>
                <a:cs typeface="Arial"/>
              </a:rPr>
              <a:t> </a:t>
            </a:r>
            <a:r>
              <a:rPr lang="en-US" altLang="zh-CN" sz="1100" spc="-5" dirty="0">
                <a:latin typeface="Arial"/>
                <a:cs typeface="Arial"/>
              </a:rPr>
              <a:t>of</a:t>
            </a:r>
            <a:r>
              <a:rPr lang="en-US" altLang="zh-CN" sz="1100" spc="23" dirty="0">
                <a:latin typeface="Arial"/>
                <a:cs typeface="Arial"/>
              </a:rPr>
              <a:t> </a:t>
            </a:r>
            <a:r>
              <a:rPr lang="en-US" altLang="zh-CN" sz="1100" spc="-23" dirty="0">
                <a:latin typeface="Arial"/>
                <a:cs typeface="Arial"/>
              </a:rPr>
              <a:t>w</a:t>
            </a:r>
            <a:r>
              <a:rPr lang="en-US" altLang="zh-CN" sz="1100" spc="-87" dirty="0">
                <a:latin typeface="Arial"/>
                <a:cs typeface="Arial"/>
              </a:rPr>
              <a:t>ays</a:t>
            </a:r>
            <a:r>
              <a:rPr lang="en-US" altLang="zh-CN" sz="1100" spc="23" dirty="0">
                <a:latin typeface="Arial"/>
                <a:cs typeface="Arial"/>
              </a:rPr>
              <a:t> </a:t>
            </a:r>
            <a:r>
              <a:rPr lang="en-US" altLang="zh-CN" sz="1100" spc="-37" dirty="0">
                <a:latin typeface="Arial"/>
                <a:cs typeface="Arial"/>
              </a:rPr>
              <a:t>to</a:t>
            </a:r>
            <a:r>
              <a:rPr lang="en-US" altLang="zh-CN" sz="1100" spc="23" dirty="0">
                <a:latin typeface="Arial"/>
                <a:cs typeface="Arial"/>
              </a:rPr>
              <a:t> </a:t>
            </a:r>
            <a:r>
              <a:rPr lang="en-US" altLang="zh-CN" sz="1100" spc="-41" dirty="0">
                <a:latin typeface="Arial"/>
                <a:cs typeface="Arial"/>
              </a:rPr>
              <a:t>carry</a:t>
            </a:r>
            <a:r>
              <a:rPr lang="en-US" altLang="zh-CN" sz="1100" spc="23" dirty="0">
                <a:latin typeface="Arial"/>
                <a:cs typeface="Arial"/>
              </a:rPr>
              <a:t> </a:t>
            </a:r>
            <a:r>
              <a:rPr lang="en-US" altLang="zh-CN" sz="1100" spc="-46" dirty="0">
                <a:latin typeface="Arial"/>
                <a:cs typeface="Arial"/>
              </a:rPr>
              <a:t>out</a:t>
            </a:r>
            <a:r>
              <a:rPr lang="en-US" altLang="zh-CN" sz="1100" spc="23" dirty="0">
                <a:latin typeface="Arial"/>
                <a:cs typeface="Arial"/>
              </a:rPr>
              <a:t> </a:t>
            </a:r>
            <a:r>
              <a:rPr lang="en-US" altLang="zh-CN" sz="1100" spc="-69" dirty="0">
                <a:latin typeface="Arial"/>
                <a:cs typeface="Arial"/>
              </a:rPr>
              <a:t>task</a:t>
            </a:r>
            <a:r>
              <a:rPr lang="en-US" altLang="zh-CN" sz="1100" spc="23" dirty="0">
                <a:latin typeface="Arial"/>
                <a:cs typeface="Arial"/>
              </a:rPr>
              <a:t> </a:t>
            </a:r>
            <a:r>
              <a:rPr lang="en-US" altLang="zh-CN" sz="1100" i="1" spc="-32" dirty="0" err="1">
                <a:latin typeface="Arial"/>
                <a:cs typeface="Arial"/>
              </a:rPr>
              <a:t>T</a:t>
            </a:r>
            <a:r>
              <a:rPr lang="en-US" altLang="zh-CN" i="1" spc="158" baseline="-12345" dirty="0" err="1">
                <a:latin typeface="Arial"/>
                <a:cs typeface="Arial"/>
              </a:rPr>
              <a:t>j</a:t>
            </a:r>
            <a:r>
              <a:rPr lang="en-US" altLang="zh-CN" sz="1100" spc="-37" dirty="0">
                <a:latin typeface="Arial"/>
                <a:cs typeface="Arial"/>
              </a:rPr>
              <a:t>, </a:t>
            </a:r>
            <a:r>
              <a:rPr lang="en-US" altLang="zh-CN" sz="1100" spc="-104" dirty="0">
                <a:latin typeface="Arial"/>
                <a:cs typeface="Arial"/>
              </a:rPr>
              <a:t> </a:t>
            </a:r>
            <a:r>
              <a:rPr lang="en-US" altLang="zh-CN" sz="1100" i="1" spc="55" dirty="0">
                <a:latin typeface="Arial"/>
                <a:cs typeface="Arial"/>
              </a:rPr>
              <a:t>j</a:t>
            </a:r>
            <a:r>
              <a:rPr lang="en-US" altLang="zh-CN" sz="1100" i="1" spc="-5" dirty="0">
                <a:latin typeface="Arial"/>
                <a:cs typeface="Arial"/>
              </a:rPr>
              <a:t> </a:t>
            </a:r>
            <a:r>
              <a:rPr lang="en-US" altLang="zh-CN" sz="1100" spc="202" dirty="0">
                <a:latin typeface="Arial"/>
                <a:cs typeface="Arial"/>
              </a:rPr>
              <a:t>=</a:t>
            </a:r>
            <a:r>
              <a:rPr lang="en-US" altLang="zh-CN" sz="1100" spc="-32" dirty="0">
                <a:latin typeface="Arial"/>
                <a:cs typeface="Arial"/>
              </a:rPr>
              <a:t> </a:t>
            </a:r>
            <a:r>
              <a:rPr lang="en-US" altLang="zh-CN" sz="1100" spc="-69" dirty="0">
                <a:latin typeface="Arial"/>
                <a:cs typeface="Arial"/>
              </a:rPr>
              <a:t>1</a:t>
            </a: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3" dirty="0">
                <a:latin typeface="Arial"/>
                <a:cs typeface="Arial"/>
              </a:rPr>
              <a:t> </a:t>
            </a: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7" dirty="0">
                <a:latin typeface="Arial"/>
                <a:cs typeface="Arial"/>
              </a:rPr>
              <a:t> </a:t>
            </a:r>
            <a:r>
              <a:rPr lang="en-US" altLang="zh-CN" sz="1100" i="1" spc="-128" dirty="0">
                <a:latin typeface="Arial"/>
                <a:cs typeface="Arial"/>
              </a:rPr>
              <a:t>m</a:t>
            </a:r>
            <a:r>
              <a:rPr lang="en-US" altLang="zh-CN" sz="1100" spc="-37" dirty="0">
                <a:latin typeface="Arial"/>
                <a:cs typeface="Arial"/>
              </a:rPr>
              <a:t>,</a:t>
            </a:r>
            <a:r>
              <a:rPr lang="en-US" altLang="zh-CN" sz="1100" spc="37" dirty="0">
                <a:latin typeface="Arial"/>
                <a:cs typeface="Arial"/>
              </a:rPr>
              <a:t> </a:t>
            </a:r>
            <a:r>
              <a:rPr lang="en-US" altLang="zh-CN" sz="1100" spc="-32" dirty="0">
                <a:latin typeface="Arial"/>
                <a:cs typeface="Arial"/>
              </a:rPr>
              <a:t>is</a:t>
            </a:r>
            <a:r>
              <a:rPr lang="en-US" altLang="zh-CN" sz="1100" spc="18" dirty="0">
                <a:latin typeface="Arial"/>
                <a:cs typeface="Arial"/>
              </a:rPr>
              <a:t> </a:t>
            </a:r>
            <a:r>
              <a:rPr lang="en-US" altLang="zh-CN" sz="1100" i="1" spc="-69" dirty="0">
                <a:latin typeface="Arial"/>
                <a:cs typeface="Arial"/>
              </a:rPr>
              <a:t>n</a:t>
            </a:r>
            <a:r>
              <a:rPr lang="en-US" altLang="zh-CN" sz="1100" i="1" spc="-183" dirty="0">
                <a:latin typeface="Arial"/>
                <a:cs typeface="Arial"/>
              </a:rPr>
              <a:t> </a:t>
            </a:r>
            <a:r>
              <a:rPr lang="en-US" altLang="zh-CN" i="1" spc="61" baseline="-12345" dirty="0">
                <a:latin typeface="Arial"/>
                <a:cs typeface="Arial"/>
              </a:rPr>
              <a:t>j </a:t>
            </a:r>
            <a:r>
              <a:rPr lang="en-US" altLang="zh-CN" i="1" spc="-95" baseline="-12345" dirty="0">
                <a:latin typeface="Arial"/>
                <a:cs typeface="Arial"/>
              </a:rPr>
              <a:t> </a:t>
            </a:r>
            <a:r>
              <a:rPr lang="en-US" altLang="zh-CN" sz="1100" spc="-104" dirty="0">
                <a:latin typeface="Arial"/>
                <a:cs typeface="Arial"/>
              </a:rPr>
              <a:t>because</a:t>
            </a:r>
            <a:r>
              <a:rPr lang="en-US" altLang="zh-CN" sz="1100" spc="23" dirty="0">
                <a:latin typeface="Arial"/>
                <a:cs typeface="Arial"/>
              </a:rPr>
              <a:t> </a:t>
            </a:r>
            <a:r>
              <a:rPr lang="en-US" altLang="zh-CN" sz="1100" spc="-69" dirty="0">
                <a:latin typeface="Arial"/>
                <a:cs typeface="Arial"/>
              </a:rPr>
              <a:t>the </a:t>
            </a:r>
            <a:r>
              <a:rPr lang="en-US" altLang="zh-CN" sz="1100" spc="-119" dirty="0">
                <a:latin typeface="Arial"/>
                <a:cs typeface="Arial"/>
              </a:rPr>
              <a:t> </a:t>
            </a:r>
            <a:r>
              <a:rPr lang="en-US" altLang="zh-CN" sz="1100" i="1" spc="60" dirty="0" err="1">
                <a:latin typeface="Arial"/>
                <a:cs typeface="Arial"/>
              </a:rPr>
              <a:t>j</a:t>
            </a:r>
            <a:r>
              <a:rPr lang="en-US" altLang="zh-CN" i="1" spc="75" baseline="27777" dirty="0" err="1">
                <a:latin typeface="Arial"/>
                <a:cs typeface="Arial"/>
              </a:rPr>
              <a:t>t</a:t>
            </a:r>
            <a:r>
              <a:rPr lang="en-US" altLang="zh-CN" i="1" spc="-75" baseline="27777" dirty="0" err="1">
                <a:latin typeface="Arial"/>
                <a:cs typeface="Arial"/>
              </a:rPr>
              <a:t>h</a:t>
            </a:r>
            <a:r>
              <a:rPr lang="en-US" altLang="zh-CN" i="1" spc="-75" baseline="27777" dirty="0">
                <a:latin typeface="Arial"/>
                <a:cs typeface="Arial"/>
              </a:rPr>
              <a:t> </a:t>
            </a:r>
            <a:r>
              <a:rPr lang="en-US" altLang="zh-CN" i="1" spc="-130" baseline="27777" dirty="0">
                <a:latin typeface="Arial"/>
                <a:cs typeface="Arial"/>
              </a:rPr>
              <a:t> </a:t>
            </a:r>
            <a:r>
              <a:rPr lang="en-US" altLang="zh-CN" sz="1100" spc="-37" dirty="0">
                <a:latin typeface="Arial"/>
                <a:cs typeface="Arial"/>
              </a:rPr>
              <a:t>loop</a:t>
            </a:r>
            <a:r>
              <a:rPr lang="en-US" altLang="zh-CN" sz="1100" spc="23" dirty="0">
                <a:latin typeface="Arial"/>
                <a:cs typeface="Arial"/>
              </a:rPr>
              <a:t> </a:t>
            </a:r>
            <a:r>
              <a:rPr lang="en-US" altLang="zh-CN" sz="1100" spc="-32" dirty="0">
                <a:latin typeface="Arial"/>
                <a:cs typeface="Arial"/>
              </a:rPr>
              <a:t>is</a:t>
            </a:r>
            <a:r>
              <a:rPr lang="en-US" altLang="zh-CN" sz="1100" spc="23" dirty="0">
                <a:latin typeface="Arial"/>
                <a:cs typeface="Arial"/>
              </a:rPr>
              <a:t> </a:t>
            </a:r>
            <a:r>
              <a:rPr lang="en-US" altLang="zh-CN" sz="1100" spc="-37" dirty="0">
                <a:latin typeface="Arial"/>
                <a:cs typeface="Arial"/>
              </a:rPr>
              <a:t>tr</a:t>
            </a:r>
            <a:r>
              <a:rPr lang="en-US" altLang="zh-CN" sz="1100" spc="-87" dirty="0">
                <a:latin typeface="Arial"/>
                <a:cs typeface="Arial"/>
              </a:rPr>
              <a:t>a</a:t>
            </a:r>
            <a:r>
              <a:rPr lang="en-US" altLang="zh-CN" sz="1100" spc="-27" dirty="0">
                <a:latin typeface="Arial"/>
                <a:cs typeface="Arial"/>
              </a:rPr>
              <a:t>v</a:t>
            </a:r>
            <a:r>
              <a:rPr lang="en-US" altLang="zh-CN" sz="1100" spc="-92" dirty="0">
                <a:latin typeface="Arial"/>
                <a:cs typeface="Arial"/>
              </a:rPr>
              <a:t>ersed</a:t>
            </a:r>
            <a:r>
              <a:rPr lang="en-US" altLang="zh-CN" sz="1100" spc="-50" dirty="0">
                <a:latin typeface="Arial"/>
                <a:cs typeface="Arial"/>
              </a:rPr>
              <a:t> </a:t>
            </a:r>
            <a:r>
              <a:rPr lang="en-US" altLang="zh-CN" sz="1100" spc="-87" dirty="0">
                <a:latin typeface="Arial"/>
                <a:cs typeface="Arial"/>
              </a:rPr>
              <a:t>once</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96" dirty="0">
                <a:latin typeface="Arial"/>
                <a:cs typeface="Arial"/>
              </a:rPr>
              <a:t>each</a:t>
            </a:r>
            <a:r>
              <a:rPr lang="en-US" altLang="zh-CN" sz="1100" spc="-32" dirty="0">
                <a:latin typeface="Arial"/>
                <a:cs typeface="Arial"/>
              </a:rPr>
              <a:t> int</a:t>
            </a:r>
            <a:r>
              <a:rPr lang="en-US" altLang="zh-CN" sz="1100" spc="-69" dirty="0">
                <a:latin typeface="Arial"/>
                <a:cs typeface="Arial"/>
              </a:rPr>
              <a:t>e</a:t>
            </a:r>
            <a:r>
              <a:rPr lang="en-US" altLang="zh-CN" sz="1100" spc="-64" dirty="0">
                <a:latin typeface="Arial"/>
                <a:cs typeface="Arial"/>
              </a:rPr>
              <a:t>ger</a:t>
            </a:r>
            <a:r>
              <a:rPr lang="en-US" altLang="zh-CN" sz="1100" spc="-32" dirty="0">
                <a:latin typeface="Arial"/>
                <a:cs typeface="Arial"/>
              </a:rPr>
              <a:t> </a:t>
            </a:r>
            <a:r>
              <a:rPr lang="en-US" altLang="zh-CN" sz="1100" i="1" spc="55" dirty="0" err="1">
                <a:latin typeface="Arial"/>
                <a:cs typeface="Arial"/>
              </a:rPr>
              <a:t>i</a:t>
            </a:r>
            <a:r>
              <a:rPr lang="en-US" altLang="zh-CN" sz="1100" i="1" spc="-183" dirty="0">
                <a:latin typeface="Arial"/>
                <a:cs typeface="Arial"/>
              </a:rPr>
              <a:t> </a:t>
            </a:r>
            <a:r>
              <a:rPr lang="en-US" altLang="zh-CN" i="1" spc="61" baseline="-12345" dirty="0">
                <a:latin typeface="Arial"/>
                <a:cs typeface="Arial"/>
              </a:rPr>
              <a:t>j</a:t>
            </a:r>
            <a:r>
              <a:rPr lang="en-US" altLang="zh-CN" i="1" spc="164" baseline="-12345" dirty="0">
                <a:latin typeface="Arial"/>
                <a:cs typeface="Arial"/>
              </a:rPr>
              <a:t> </a:t>
            </a:r>
            <a:r>
              <a:rPr lang="en-US" altLang="zh-CN" sz="1100" spc="-9" dirty="0">
                <a:latin typeface="Arial"/>
                <a:cs typeface="Arial"/>
              </a:rPr>
              <a:t>with</a:t>
            </a:r>
            <a:r>
              <a:rPr lang="en-US" altLang="zh-CN" sz="1100" spc="-32" dirty="0">
                <a:latin typeface="Arial"/>
                <a:cs typeface="Arial"/>
              </a:rPr>
              <a:t> </a:t>
            </a:r>
            <a:r>
              <a:rPr lang="en-US" altLang="zh-CN" sz="1100" spc="-69" dirty="0">
                <a:latin typeface="Arial"/>
                <a:cs typeface="Arial"/>
              </a:rPr>
              <a:t>1</a:t>
            </a:r>
            <a:r>
              <a:rPr lang="en-US" altLang="zh-CN" sz="1100" spc="-64" dirty="0">
                <a:latin typeface="Arial"/>
                <a:cs typeface="Arial"/>
              </a:rPr>
              <a:t> </a:t>
            </a:r>
            <a:r>
              <a:rPr lang="en-US" altLang="zh-CN" sz="1100" spc="-27" dirty="0">
                <a:latin typeface="Lucida Sans Unicode"/>
                <a:cs typeface="Lucida Sans Unicode"/>
              </a:rPr>
              <a:t>≤</a:t>
            </a:r>
            <a:r>
              <a:rPr lang="en-US" altLang="zh-CN" sz="1100" spc="-104" dirty="0">
                <a:latin typeface="Lucida Sans Unicode"/>
                <a:cs typeface="Lucida Sans Unicode"/>
              </a:rPr>
              <a:t> </a:t>
            </a:r>
            <a:r>
              <a:rPr lang="en-US" altLang="zh-CN" sz="1100" i="1" spc="55" dirty="0" err="1">
                <a:latin typeface="Arial"/>
                <a:cs typeface="Arial"/>
              </a:rPr>
              <a:t>i</a:t>
            </a:r>
            <a:r>
              <a:rPr lang="en-US" altLang="zh-CN" sz="1100" i="1" spc="-183" dirty="0">
                <a:latin typeface="Arial"/>
                <a:cs typeface="Arial"/>
              </a:rPr>
              <a:t> </a:t>
            </a:r>
            <a:r>
              <a:rPr lang="en-US" altLang="zh-CN" i="1" spc="61" baseline="-12345" dirty="0">
                <a:latin typeface="Arial"/>
                <a:cs typeface="Arial"/>
              </a:rPr>
              <a:t>j</a:t>
            </a:r>
            <a:r>
              <a:rPr lang="en-US" altLang="zh-CN" i="1" spc="116" baseline="-12345" dirty="0">
                <a:latin typeface="Arial"/>
                <a:cs typeface="Arial"/>
              </a:rPr>
              <a:t> </a:t>
            </a:r>
            <a:r>
              <a:rPr lang="en-US" altLang="zh-CN" sz="1100" spc="-27" dirty="0">
                <a:latin typeface="Lucida Sans Unicode"/>
                <a:cs typeface="Lucida Sans Unicode"/>
              </a:rPr>
              <a:t>≤</a:t>
            </a:r>
            <a:r>
              <a:rPr lang="en-US" altLang="zh-CN" sz="1100" spc="-104" dirty="0">
                <a:latin typeface="Lucida Sans Unicode"/>
                <a:cs typeface="Lucida Sans Unicode"/>
              </a:rPr>
              <a:t> </a:t>
            </a:r>
            <a:r>
              <a:rPr lang="en-US" altLang="zh-CN" sz="1100" i="1" spc="-69" dirty="0">
                <a:latin typeface="Arial"/>
                <a:cs typeface="Arial"/>
              </a:rPr>
              <a:t>n</a:t>
            </a:r>
            <a:r>
              <a:rPr lang="en-US" altLang="zh-CN" sz="1100" i="1" spc="-183" dirty="0">
                <a:latin typeface="Arial"/>
                <a:cs typeface="Arial"/>
              </a:rPr>
              <a:t> </a:t>
            </a:r>
            <a:r>
              <a:rPr lang="en-US" altLang="zh-CN" i="1" spc="158" baseline="-12345" dirty="0">
                <a:latin typeface="Arial"/>
                <a:cs typeface="Arial"/>
              </a:rPr>
              <a:t>j</a:t>
            </a:r>
            <a:r>
              <a:rPr lang="en-US" altLang="zh-CN" sz="1100" spc="-37" dirty="0">
                <a:latin typeface="Arial"/>
                <a:cs typeface="Arial"/>
              </a:rPr>
              <a:t>.</a:t>
            </a:r>
            <a:endParaRPr lang="en-US" altLang="zh-CN" sz="1100" dirty="0">
              <a:latin typeface="Arial"/>
              <a:cs typeface="Arial"/>
            </a:endParaRPr>
          </a:p>
          <a:p>
            <a:pPr marL="11638" marR="40152" algn="just">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9" dirty="0">
                <a:latin typeface="Arial"/>
                <a:cs typeface="Arial"/>
              </a:rPr>
              <a:t>By</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 dirty="0">
                <a:latin typeface="Arial"/>
                <a:cs typeface="Arial"/>
              </a:rPr>
              <a:t>Multiplication</a:t>
            </a:r>
            <a:r>
              <a:rPr lang="en-US" altLang="zh-CN" sz="1100" spc="-32" dirty="0">
                <a:latin typeface="Arial"/>
                <a:cs typeface="Arial"/>
              </a:rPr>
              <a:t> Principle,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nested</a:t>
            </a:r>
            <a:r>
              <a:rPr lang="en-US" altLang="zh-CN" sz="1100" spc="-32" dirty="0">
                <a:latin typeface="Arial"/>
                <a:cs typeface="Arial"/>
              </a:rPr>
              <a:t> </a:t>
            </a:r>
            <a:r>
              <a:rPr lang="en-US" altLang="zh-CN" sz="1100" spc="-37" dirty="0">
                <a:latin typeface="Arial"/>
                <a:cs typeface="Arial"/>
              </a:rPr>
              <a:t>loop</a:t>
            </a:r>
            <a:r>
              <a:rPr lang="en-US" altLang="zh-CN" sz="1100" spc="-32" dirty="0">
                <a:latin typeface="Arial"/>
                <a:cs typeface="Arial"/>
              </a:rPr>
              <a:t> is </a:t>
            </a:r>
            <a:r>
              <a:rPr lang="en-US" altLang="zh-CN" sz="1100" spc="-37" dirty="0">
                <a:latin typeface="Arial"/>
                <a:cs typeface="Arial"/>
              </a:rPr>
              <a:t>tr</a:t>
            </a:r>
            <a:r>
              <a:rPr lang="en-US" altLang="zh-CN" sz="1100" spc="-87" dirty="0">
                <a:latin typeface="Arial"/>
                <a:cs typeface="Arial"/>
              </a:rPr>
              <a:t>a</a:t>
            </a:r>
            <a:r>
              <a:rPr lang="en-US" altLang="zh-CN" sz="1100" spc="-27" dirty="0">
                <a:latin typeface="Arial"/>
                <a:cs typeface="Arial"/>
              </a:rPr>
              <a:t>v</a:t>
            </a:r>
            <a:r>
              <a:rPr lang="en-US" altLang="zh-CN" sz="1100" spc="-92" dirty="0">
                <a:latin typeface="Arial"/>
                <a:cs typeface="Arial"/>
              </a:rPr>
              <a:t>ersed</a:t>
            </a:r>
            <a:r>
              <a:rPr lang="en-US" altLang="zh-CN" sz="1100" spc="-37" dirty="0">
                <a:latin typeface="Arial"/>
                <a:cs typeface="Arial"/>
              </a:rPr>
              <a:t> </a:t>
            </a:r>
            <a:r>
              <a:rPr lang="en-US" altLang="zh-CN" sz="1100" i="1" spc="-69" dirty="0">
                <a:latin typeface="Arial"/>
                <a:cs typeface="Arial"/>
              </a:rPr>
              <a:t>n</a:t>
            </a:r>
            <a:r>
              <a:rPr lang="en-US" altLang="zh-CN" spc="-14" baseline="-12345" dirty="0">
                <a:latin typeface="Arial"/>
                <a:cs typeface="Arial"/>
              </a:rPr>
              <a:t>1</a:t>
            </a:r>
            <a:r>
              <a:rPr lang="en-US" altLang="zh-CN" sz="1100" i="1" spc="-69" dirty="0">
                <a:latin typeface="Arial"/>
                <a:cs typeface="Arial"/>
              </a:rPr>
              <a:t>n</a:t>
            </a:r>
            <a:r>
              <a:rPr lang="en-US" altLang="zh-CN" spc="-75" baseline="-12345" dirty="0">
                <a:latin typeface="Arial"/>
                <a:cs typeface="Arial"/>
              </a:rPr>
              <a:t>2</a:t>
            </a:r>
            <a:r>
              <a:rPr lang="en-US" altLang="zh-CN" spc="-48" baseline="-12345"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i="1" spc="-69" dirty="0">
                <a:latin typeface="Arial"/>
                <a:cs typeface="Arial"/>
              </a:rPr>
              <a:t>n</a:t>
            </a:r>
            <a:r>
              <a:rPr lang="en-US" altLang="zh-CN" i="1" spc="-144" baseline="-12345" dirty="0">
                <a:latin typeface="Arial"/>
                <a:cs typeface="Arial"/>
              </a:rPr>
              <a:t>m</a:t>
            </a:r>
            <a:r>
              <a:rPr lang="en-US" altLang="zh-CN" i="1" spc="130" baseline="-12345" dirty="0">
                <a:latin typeface="Arial"/>
                <a:cs typeface="Arial"/>
              </a:rPr>
              <a:t> </a:t>
            </a:r>
            <a:r>
              <a:rPr lang="en-US" altLang="zh-CN" sz="1100" spc="-50" dirty="0">
                <a:latin typeface="Arial"/>
                <a:cs typeface="Arial"/>
              </a:rPr>
              <a:t>times.</a:t>
            </a:r>
            <a:endParaRPr lang="en-US" altLang="zh-CN" sz="1100" dirty="0">
              <a:latin typeface="Arial"/>
              <a:cs typeface="Arial"/>
            </a:endParaRPr>
          </a:p>
          <a:p>
            <a:pPr marL="11638" marR="2008767" algn="just">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5" dirty="0">
                <a:latin typeface="Arial"/>
                <a:cs typeface="Arial"/>
              </a:rPr>
              <a:t>After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87" dirty="0">
                <a:latin typeface="Arial"/>
                <a:cs typeface="Arial"/>
              </a:rPr>
              <a:t>code</a:t>
            </a:r>
            <a:r>
              <a:rPr lang="en-US" altLang="zh-CN" sz="1100" spc="-32" dirty="0">
                <a:latin typeface="Arial"/>
                <a:cs typeface="Arial"/>
              </a:rPr>
              <a:t> is </a:t>
            </a:r>
            <a:r>
              <a:rPr lang="en-US" altLang="zh-CN" sz="1100" spc="-147" dirty="0">
                <a:latin typeface="Arial"/>
                <a:cs typeface="Arial"/>
              </a:rPr>
              <a:t>e</a:t>
            </a:r>
            <a:r>
              <a:rPr lang="en-US" altLang="zh-CN" sz="1100" spc="-27" dirty="0">
                <a:latin typeface="Arial"/>
                <a:cs typeface="Arial"/>
              </a:rPr>
              <a:t>x</a:t>
            </a:r>
            <a:r>
              <a:rPr lang="en-US" altLang="zh-CN" sz="1100" spc="-78" dirty="0">
                <a:latin typeface="Arial"/>
                <a:cs typeface="Arial"/>
              </a:rPr>
              <a:t>ecuted</a:t>
            </a:r>
            <a:r>
              <a:rPr lang="en-US" altLang="zh-CN" sz="1100" spc="-32" dirty="0">
                <a:latin typeface="Arial"/>
                <a:cs typeface="Arial"/>
              </a:rPr>
              <a:t> </a:t>
            </a:r>
            <a:r>
              <a:rPr lang="en-US" altLang="zh-CN" sz="1100" i="1" spc="-69" dirty="0">
                <a:latin typeface="Arial"/>
                <a:cs typeface="Arial"/>
              </a:rPr>
              <a:t>k</a:t>
            </a:r>
            <a:r>
              <a:rPr lang="en-US" altLang="zh-CN" sz="1100" i="1" spc="-46"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i="1" spc="-69" dirty="0">
                <a:latin typeface="Arial"/>
                <a:cs typeface="Arial"/>
              </a:rPr>
              <a:t>n</a:t>
            </a:r>
            <a:r>
              <a:rPr lang="en-US" altLang="zh-CN" spc="-14" baseline="-12345" dirty="0">
                <a:latin typeface="Arial"/>
                <a:cs typeface="Arial"/>
              </a:rPr>
              <a:t>1</a:t>
            </a:r>
            <a:r>
              <a:rPr lang="en-US" altLang="zh-CN" sz="1100" i="1" spc="-69" dirty="0">
                <a:latin typeface="Arial"/>
                <a:cs typeface="Arial"/>
              </a:rPr>
              <a:t>n</a:t>
            </a:r>
            <a:r>
              <a:rPr lang="en-US" altLang="zh-CN" spc="-75" baseline="-12345" dirty="0">
                <a:latin typeface="Arial"/>
                <a:cs typeface="Arial"/>
              </a:rPr>
              <a:t>2</a:t>
            </a:r>
            <a:r>
              <a:rPr lang="en-US" altLang="zh-CN" spc="-48" baseline="-12345"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i="1" spc="-69" dirty="0">
                <a:latin typeface="Arial"/>
                <a:cs typeface="Arial"/>
              </a:rPr>
              <a:t>n</a:t>
            </a:r>
            <a:r>
              <a:rPr lang="en-US" altLang="zh-CN" i="1" spc="-82" baseline="-12345" dirty="0">
                <a:latin typeface="Arial"/>
                <a:cs typeface="Arial"/>
              </a:rPr>
              <a:t>m</a:t>
            </a:r>
            <a:r>
              <a:rPr lang="en-US" altLang="zh-CN" sz="1100" spc="-37" dirty="0">
                <a:latin typeface="Arial"/>
                <a:cs typeface="Arial"/>
              </a:rPr>
              <a:t>.</a:t>
            </a:r>
            <a:endParaRPr lang="en-US" altLang="zh-CN" sz="1100" dirty="0">
              <a:latin typeface="Arial"/>
              <a:cs typeface="Arial"/>
            </a:endParaRPr>
          </a:p>
          <a:p>
            <a:pPr marL="354968">
              <a:spcBef>
                <a:spcPts val="5"/>
              </a:spcBef>
            </a:pPr>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33</a:t>
            </a:fld>
            <a:endParaRPr lang="zh-CN" altLang="en-US"/>
          </a:p>
        </p:txBody>
      </p:sp>
    </p:spTree>
    <p:extLst>
      <p:ext uri="{BB962C8B-B14F-4D97-AF65-F5344CB8AC3E}">
        <p14:creationId xmlns:p14="http://schemas.microsoft.com/office/powerpoint/2010/main" val="41850657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54968">
              <a:spcBef>
                <a:spcPts val="5"/>
              </a:spcBef>
            </a:pPr>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34</a:t>
            </a:fld>
            <a:endParaRPr lang="zh-CN" altLang="en-US"/>
          </a:p>
        </p:txBody>
      </p:sp>
    </p:spTree>
    <p:extLst>
      <p:ext uri="{BB962C8B-B14F-4D97-AF65-F5344CB8AC3E}">
        <p14:creationId xmlns:p14="http://schemas.microsoft.com/office/powerpoint/2010/main" val="265648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a:t>
            </a:fld>
            <a:endParaRPr lang="zh-CN" altLang="en-US"/>
          </a:p>
        </p:txBody>
      </p:sp>
    </p:spTree>
    <p:extLst>
      <p:ext uri="{BB962C8B-B14F-4D97-AF65-F5344CB8AC3E}">
        <p14:creationId xmlns:p14="http://schemas.microsoft.com/office/powerpoint/2010/main" val="3141561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37956">
              <a:defRPr/>
            </a:pPr>
            <a:r>
              <a:rPr lang="en-US" altLang="zh-CN" sz="1100" b="1" spc="-46" dirty="0">
                <a:latin typeface="Arial"/>
                <a:cs typeface="Arial"/>
              </a:rPr>
              <a:t>The</a:t>
            </a:r>
            <a:r>
              <a:rPr lang="en-US" altLang="zh-CN" sz="1100" b="1" spc="-27" dirty="0">
                <a:latin typeface="Arial"/>
                <a:cs typeface="Arial"/>
              </a:rPr>
              <a:t> </a:t>
            </a:r>
            <a:r>
              <a:rPr lang="en-US" altLang="zh-CN" sz="1100" b="1" spc="-46" dirty="0">
                <a:latin typeface="Arial"/>
                <a:cs typeface="Arial"/>
              </a:rPr>
              <a:t>Addition</a:t>
            </a:r>
            <a:r>
              <a:rPr lang="en-US" altLang="zh-CN" sz="1100" b="1" spc="-27" dirty="0">
                <a:latin typeface="Arial"/>
                <a:cs typeface="Arial"/>
              </a:rPr>
              <a:t> </a:t>
            </a:r>
            <a:r>
              <a:rPr lang="en-US" altLang="zh-CN" sz="1100" b="1" spc="-50" dirty="0">
                <a:latin typeface="Arial"/>
                <a:cs typeface="Arial"/>
              </a:rPr>
              <a:t>Principle</a:t>
            </a:r>
            <a:r>
              <a:rPr lang="en-US" altLang="zh-CN" sz="1100" b="1" spc="-27" dirty="0">
                <a:latin typeface="Arial"/>
                <a:cs typeface="Arial"/>
              </a:rPr>
              <a:t> </a:t>
            </a:r>
            <a:r>
              <a:rPr lang="en-US" altLang="zh-CN" sz="1100" b="1" spc="-32" dirty="0">
                <a:latin typeface="Arial"/>
                <a:cs typeface="Arial"/>
              </a:rPr>
              <a:t>f</a:t>
            </a:r>
            <a:r>
              <a:rPr lang="en-US" altLang="zh-CN" sz="1100" b="1" spc="-37" dirty="0">
                <a:latin typeface="Arial"/>
                <a:cs typeface="Arial"/>
              </a:rPr>
              <a:t>or</a:t>
            </a:r>
            <a:r>
              <a:rPr lang="en-US" altLang="zh-CN" sz="1100" b="1" spc="-27" dirty="0">
                <a:latin typeface="Arial"/>
                <a:cs typeface="Arial"/>
              </a:rPr>
              <a:t> </a:t>
            </a:r>
            <a:r>
              <a:rPr lang="en-US" altLang="zh-CN" sz="1100" b="1" spc="-64" dirty="0">
                <a:latin typeface="Arial"/>
                <a:cs typeface="Arial"/>
              </a:rPr>
              <a:t>Counting</a:t>
            </a:r>
            <a:r>
              <a:rPr lang="en-US" altLang="zh-CN" sz="1100" b="1" spc="-27" dirty="0">
                <a:latin typeface="Arial"/>
                <a:cs typeface="Arial"/>
              </a:rPr>
              <a:t> </a:t>
            </a:r>
            <a:r>
              <a:rPr lang="en-US" altLang="zh-CN" sz="1100" b="1" spc="-9" dirty="0">
                <a:latin typeface="Arial"/>
                <a:cs typeface="Arial"/>
              </a:rPr>
              <a:t>P</a:t>
            </a:r>
            <a:r>
              <a:rPr lang="en-US" altLang="zh-CN" sz="1100" b="1" spc="-27" dirty="0">
                <a:latin typeface="Arial"/>
                <a:cs typeface="Arial"/>
              </a:rPr>
              <a:t>r</a:t>
            </a:r>
            <a:r>
              <a:rPr lang="en-US" altLang="zh-CN" sz="1100" b="1" spc="-87" dirty="0">
                <a:latin typeface="Arial"/>
                <a:cs typeface="Arial"/>
              </a:rPr>
              <a:t>ocedu</a:t>
            </a:r>
            <a:r>
              <a:rPr lang="en-US" altLang="zh-CN" sz="1100" b="1" spc="-82" dirty="0">
                <a:latin typeface="Arial"/>
                <a:cs typeface="Arial"/>
              </a:rPr>
              <a:t>r</a:t>
            </a:r>
            <a:r>
              <a:rPr lang="en-US" altLang="zh-CN" sz="1100" b="1" spc="-160" dirty="0">
                <a:latin typeface="Arial"/>
                <a:cs typeface="Arial"/>
              </a:rPr>
              <a:t>es</a:t>
            </a:r>
            <a:r>
              <a:rPr lang="en-US" altLang="zh-CN" sz="1100" b="1" spc="-27" dirty="0">
                <a:latin typeface="Arial"/>
                <a:cs typeface="Arial"/>
              </a:rPr>
              <a:t> (or </a:t>
            </a:r>
            <a:r>
              <a:rPr lang="en-US" altLang="zh-CN" sz="1100" b="1" spc="-69" dirty="0">
                <a:latin typeface="Arial"/>
                <a:cs typeface="Arial"/>
              </a:rPr>
              <a:t>the</a:t>
            </a:r>
            <a:r>
              <a:rPr lang="en-US" altLang="zh-CN" sz="1100" b="1" spc="-27" dirty="0">
                <a:latin typeface="Arial"/>
                <a:cs typeface="Arial"/>
              </a:rPr>
              <a:t> </a:t>
            </a:r>
            <a:r>
              <a:rPr lang="en-US" altLang="zh-CN" sz="1100" b="1" spc="-92" dirty="0">
                <a:latin typeface="Arial"/>
                <a:cs typeface="Arial"/>
              </a:rPr>
              <a:t>Sum</a:t>
            </a:r>
            <a:r>
              <a:rPr lang="en-US" altLang="zh-CN" sz="1100" b="1" spc="-27" dirty="0">
                <a:latin typeface="Arial"/>
                <a:cs typeface="Arial"/>
              </a:rPr>
              <a:t> </a:t>
            </a:r>
            <a:r>
              <a:rPr lang="en-US" altLang="zh-CN" sz="1100" b="1" spc="-37" dirty="0">
                <a:latin typeface="Arial"/>
                <a:cs typeface="Arial"/>
              </a:rPr>
              <a:t>Rule):</a:t>
            </a:r>
            <a:r>
              <a:rPr lang="en-US" altLang="zh-CN" sz="1100" b="1" spc="41" dirty="0">
                <a:latin typeface="Arial"/>
                <a:cs typeface="Arial"/>
              </a:rPr>
              <a:t> </a:t>
            </a:r>
            <a:r>
              <a:rPr lang="en-US" altLang="zh-CN" sz="1100" spc="55" dirty="0">
                <a:latin typeface="Arial"/>
                <a:cs typeface="Arial"/>
              </a:rPr>
              <a:t>If</a:t>
            </a:r>
            <a:r>
              <a:rPr lang="en-US" altLang="zh-CN" sz="1100" spc="-27" dirty="0">
                <a:latin typeface="Arial"/>
                <a:cs typeface="Arial"/>
              </a:rPr>
              <a:t> </a:t>
            </a:r>
            <a:r>
              <a:rPr lang="en-US" altLang="zh-CN" sz="1100" spc="-128" dirty="0">
                <a:latin typeface="Arial"/>
                <a:cs typeface="Arial"/>
              </a:rPr>
              <a:t>a</a:t>
            </a:r>
            <a:r>
              <a:rPr lang="en-US" altLang="zh-CN" sz="1100" spc="-27" dirty="0">
                <a:latin typeface="Arial"/>
                <a:cs typeface="Arial"/>
              </a:rPr>
              <a:t> </a:t>
            </a:r>
            <a:r>
              <a:rPr lang="en-US" altLang="zh-CN" sz="1100" spc="-37" dirty="0">
                <a:latin typeface="Arial"/>
                <a:cs typeface="Arial"/>
              </a:rPr>
              <a:t>pro-</a:t>
            </a:r>
            <a:r>
              <a:rPr lang="en-US" altLang="zh-CN" sz="1100" spc="-23" dirty="0">
                <a:latin typeface="Arial"/>
                <a:cs typeface="Arial"/>
              </a:rPr>
              <a:t> </a:t>
            </a:r>
            <a:r>
              <a:rPr lang="en-US" altLang="zh-CN" sz="1100" spc="-82" dirty="0" err="1">
                <a:latin typeface="Arial"/>
                <a:cs typeface="Arial"/>
              </a:rPr>
              <a:t>cedure</a:t>
            </a:r>
            <a:r>
              <a:rPr lang="en-US" altLang="zh-CN" sz="1100" spc="-41" dirty="0">
                <a:latin typeface="Arial"/>
                <a:cs typeface="Arial"/>
              </a:rPr>
              <a:t> </a:t>
            </a:r>
            <a:r>
              <a:rPr lang="en-US" altLang="zh-CN" sz="1100" spc="-92" dirty="0">
                <a:latin typeface="Arial"/>
                <a:cs typeface="Arial"/>
              </a:rPr>
              <a:t>can</a:t>
            </a:r>
            <a:r>
              <a:rPr lang="en-US" altLang="zh-CN" sz="1100" spc="-41" dirty="0">
                <a:latin typeface="Arial"/>
                <a:cs typeface="Arial"/>
              </a:rPr>
              <a:t> </a:t>
            </a:r>
            <a:r>
              <a:rPr lang="en-US" altLang="zh-CN" sz="1100" spc="-101" dirty="0">
                <a:latin typeface="Arial"/>
                <a:cs typeface="Arial"/>
              </a:rPr>
              <a:t>be</a:t>
            </a:r>
            <a:r>
              <a:rPr lang="en-US" altLang="zh-CN" sz="1100" spc="-41" dirty="0">
                <a:latin typeface="Arial"/>
                <a:cs typeface="Arial"/>
              </a:rPr>
              <a:t> bro</a:t>
            </a:r>
            <a:r>
              <a:rPr lang="en-US" altLang="zh-CN" sz="1100" spc="-55" dirty="0">
                <a:latin typeface="Arial"/>
                <a:cs typeface="Arial"/>
              </a:rPr>
              <a:t>k</a:t>
            </a:r>
            <a:r>
              <a:rPr lang="en-US" altLang="zh-CN" sz="1100" spc="-101" dirty="0">
                <a:latin typeface="Arial"/>
                <a:cs typeface="Arial"/>
              </a:rPr>
              <a:t>en</a:t>
            </a:r>
            <a:r>
              <a:rPr lang="en-US" altLang="zh-CN" sz="1100" spc="-41" dirty="0">
                <a:latin typeface="Arial"/>
                <a:cs typeface="Arial"/>
              </a:rPr>
              <a:t> </a:t>
            </a:r>
            <a:r>
              <a:rPr lang="en-US" altLang="zh-CN" sz="1100" spc="-69" dirty="0">
                <a:latin typeface="Arial"/>
                <a:cs typeface="Arial"/>
              </a:rPr>
              <a:t>up</a:t>
            </a:r>
            <a:r>
              <a:rPr lang="en-US" altLang="zh-CN" sz="1100" spc="-41" dirty="0">
                <a:latin typeface="Arial"/>
                <a:cs typeface="Arial"/>
              </a:rPr>
              <a:t> </a:t>
            </a:r>
            <a:r>
              <a:rPr lang="en-US" altLang="zh-CN" sz="1100" spc="-18" dirty="0">
                <a:latin typeface="Arial"/>
                <a:cs typeface="Arial"/>
              </a:rPr>
              <a:t>into</a:t>
            </a:r>
            <a:r>
              <a:rPr lang="en-US" altLang="zh-CN" sz="1100" spc="-41" dirty="0">
                <a:latin typeface="Arial"/>
                <a:cs typeface="Arial"/>
              </a:rPr>
              <a:t> </a:t>
            </a:r>
            <a:r>
              <a:rPr lang="en-US" altLang="zh-CN" sz="1100" i="1" spc="-128" dirty="0">
                <a:latin typeface="Arial"/>
                <a:cs typeface="Arial"/>
              </a:rPr>
              <a:t>m</a:t>
            </a:r>
            <a:r>
              <a:rPr lang="en-US" altLang="zh-CN" sz="1100" i="1" spc="-41" dirty="0">
                <a:latin typeface="Arial"/>
                <a:cs typeface="Arial"/>
              </a:rPr>
              <a:t> </a:t>
            </a:r>
            <a:r>
              <a:rPr lang="en-US" altLang="zh-CN" sz="1100" spc="-156" dirty="0">
                <a:latin typeface="Arial"/>
                <a:cs typeface="Arial"/>
              </a:rPr>
              <a:t>e</a:t>
            </a:r>
            <a:r>
              <a:rPr lang="en-US" altLang="zh-CN" sz="1100" spc="-27" dirty="0">
                <a:latin typeface="Arial"/>
                <a:cs typeface="Arial"/>
              </a:rPr>
              <a:t>v</a:t>
            </a:r>
            <a:r>
              <a:rPr lang="en-US" altLang="zh-CN" sz="1100" spc="-87" dirty="0">
                <a:latin typeface="Arial"/>
                <a:cs typeface="Arial"/>
              </a:rPr>
              <a:t>ents</a:t>
            </a:r>
            <a:r>
              <a:rPr lang="en-US" altLang="zh-CN" sz="1100" spc="-41" dirty="0">
                <a:latin typeface="Arial"/>
                <a:cs typeface="Arial"/>
              </a:rPr>
              <a:t> </a:t>
            </a:r>
            <a:r>
              <a:rPr lang="en-US" altLang="zh-CN" sz="1100" spc="-37" dirty="0">
                <a:latin typeface="Arial"/>
                <a:cs typeface="Arial"/>
              </a:rPr>
              <a:t>or</a:t>
            </a:r>
            <a:r>
              <a:rPr lang="en-US" altLang="zh-CN" sz="1100" spc="-41" dirty="0">
                <a:latin typeface="Arial"/>
                <a:cs typeface="Arial"/>
              </a:rPr>
              <a:t> </a:t>
            </a:r>
            <a:r>
              <a:rPr lang="en-US" altLang="zh-CN" sz="1100" spc="-119" dirty="0">
                <a:latin typeface="Arial"/>
                <a:cs typeface="Arial"/>
              </a:rPr>
              <a:t>cases</a:t>
            </a:r>
            <a:r>
              <a:rPr lang="en-US" altLang="zh-CN" sz="1100" spc="-41" dirty="0">
                <a:latin typeface="Arial"/>
                <a:cs typeface="Arial"/>
              </a:rPr>
              <a:t> </a:t>
            </a:r>
            <a:r>
              <a:rPr lang="en-US" altLang="zh-CN" sz="1100" spc="-78" dirty="0">
                <a:latin typeface="Arial"/>
                <a:cs typeface="Arial"/>
              </a:rPr>
              <a:t>whose</a:t>
            </a:r>
            <a:r>
              <a:rPr lang="en-US" altLang="zh-CN" sz="1100" spc="-41" dirty="0">
                <a:latin typeface="Arial"/>
                <a:cs typeface="Arial"/>
              </a:rPr>
              <a:t> </a:t>
            </a:r>
            <a:r>
              <a:rPr lang="en-US" altLang="zh-CN" sz="1100" spc="-96" dirty="0">
                <a:latin typeface="Arial"/>
                <a:cs typeface="Arial"/>
              </a:rPr>
              <a:t>sets</a:t>
            </a:r>
            <a:r>
              <a:rPr lang="en-US" altLang="zh-CN" sz="1100" spc="-41" dirty="0">
                <a:latin typeface="Arial"/>
                <a:cs typeface="Arial"/>
              </a:rPr>
              <a:t> </a:t>
            </a:r>
            <a:r>
              <a:rPr lang="en-US" altLang="zh-CN" sz="1100" spc="-5" dirty="0">
                <a:latin typeface="Arial"/>
                <a:cs typeface="Arial"/>
              </a:rPr>
              <a:t>of</a:t>
            </a:r>
            <a:r>
              <a:rPr lang="en-US" altLang="zh-CN" sz="1100" spc="-41" dirty="0">
                <a:latin typeface="Arial"/>
                <a:cs typeface="Arial"/>
              </a:rPr>
              <a:t> </a:t>
            </a:r>
            <a:r>
              <a:rPr lang="en-US" altLang="zh-CN" sz="1100" spc="-73" dirty="0">
                <a:latin typeface="Arial"/>
                <a:cs typeface="Arial"/>
              </a:rPr>
              <a:t>outcomes</a:t>
            </a:r>
            <a:r>
              <a:rPr lang="en-US" altLang="zh-CN" sz="1100" spc="-41" dirty="0">
                <a:latin typeface="Arial"/>
                <a:cs typeface="Arial"/>
              </a:rPr>
              <a:t> </a:t>
            </a:r>
            <a:r>
              <a:rPr lang="en-US" altLang="zh-CN" sz="1100" spc="-87" dirty="0">
                <a:latin typeface="Arial"/>
                <a:cs typeface="Arial"/>
              </a:rPr>
              <a:t>are</a:t>
            </a:r>
            <a:r>
              <a:rPr lang="en-US" altLang="zh-CN" sz="1100" spc="-41" dirty="0">
                <a:latin typeface="Arial"/>
                <a:cs typeface="Arial"/>
              </a:rPr>
              <a:t> </a:t>
            </a:r>
            <a:r>
              <a:rPr lang="en-US" altLang="zh-CN" sz="1100" spc="-41" dirty="0" err="1">
                <a:latin typeface="Arial"/>
                <a:cs typeface="Arial"/>
              </a:rPr>
              <a:t>mutu</a:t>
            </a:r>
            <a:r>
              <a:rPr lang="en-US" altLang="zh-CN" sz="1100" spc="-41" dirty="0">
                <a:latin typeface="Arial"/>
                <a:cs typeface="Arial"/>
              </a:rPr>
              <a:t>-</a:t>
            </a:r>
            <a:r>
              <a:rPr lang="en-US" altLang="zh-CN" sz="1100" spc="-23" dirty="0">
                <a:latin typeface="Arial"/>
                <a:cs typeface="Arial"/>
              </a:rPr>
              <a:t> </a:t>
            </a:r>
            <a:r>
              <a:rPr lang="en-US" altLang="zh-CN" sz="1100" spc="-5" dirty="0">
                <a:latin typeface="Arial"/>
                <a:cs typeface="Arial"/>
              </a:rPr>
              <a:t>ally</a:t>
            </a:r>
            <a:r>
              <a:rPr lang="en-US" altLang="zh-CN" sz="1100" spc="-32" dirty="0">
                <a:latin typeface="Arial"/>
                <a:cs typeface="Arial"/>
              </a:rPr>
              <a:t> </a:t>
            </a:r>
            <a:r>
              <a:rPr lang="en-US" altLang="zh-CN" sz="1100" spc="-147" dirty="0">
                <a:latin typeface="Arial"/>
                <a:cs typeface="Arial"/>
              </a:rPr>
              <a:t>e</a:t>
            </a:r>
            <a:r>
              <a:rPr lang="en-US" altLang="zh-CN" sz="1100" spc="-9" dirty="0">
                <a:latin typeface="Arial"/>
                <a:cs typeface="Arial"/>
              </a:rPr>
              <a:t>xcl</a:t>
            </a:r>
            <a:r>
              <a:rPr lang="en-US" altLang="zh-CN" sz="1100" spc="-60" dirty="0">
                <a:latin typeface="Arial"/>
                <a:cs typeface="Arial"/>
              </a:rPr>
              <a:t>us</a:t>
            </a:r>
            <a:r>
              <a:rPr lang="en-US" altLang="zh-CN" sz="1100" spc="-55" dirty="0">
                <a:latin typeface="Arial"/>
                <a:cs typeface="Arial"/>
              </a:rPr>
              <a:t>i</a:t>
            </a:r>
            <a:r>
              <a:rPr lang="en-US" altLang="zh-CN" sz="1100" spc="-27" dirty="0">
                <a:latin typeface="Arial"/>
                <a:cs typeface="Arial"/>
              </a:rPr>
              <a:t>v</a:t>
            </a:r>
            <a:r>
              <a:rPr lang="en-US" altLang="zh-CN" sz="1100" spc="-82" dirty="0">
                <a:latin typeface="Arial"/>
                <a:cs typeface="Arial"/>
              </a:rPr>
              <a:t>e,</a:t>
            </a:r>
            <a:r>
              <a:rPr lang="en-US" altLang="zh-CN" sz="1100" spc="-32" dirty="0">
                <a:latin typeface="Arial"/>
                <a:cs typeface="Arial"/>
              </a:rPr>
              <a:t> </a:t>
            </a:r>
            <a:r>
              <a:rPr lang="en-US" altLang="zh-CN" sz="1100" spc="-9" dirty="0">
                <a:latin typeface="Arial"/>
                <a:cs typeface="Arial"/>
              </a:rPr>
              <a:t>with</a:t>
            </a:r>
            <a:r>
              <a:rPr lang="en-US" altLang="zh-CN" sz="1100" spc="133" dirty="0">
                <a:latin typeface="Arial"/>
                <a:cs typeface="Arial"/>
              </a:rPr>
              <a:t> </a:t>
            </a:r>
            <a:r>
              <a:rPr lang="en-US" altLang="zh-CN" sz="1100" i="1" spc="55" dirty="0">
                <a:latin typeface="Arial"/>
                <a:cs typeface="Arial"/>
              </a:rPr>
              <a:t>j</a:t>
            </a:r>
            <a:r>
              <a:rPr lang="en-US" altLang="zh-CN" spc="-75" baseline="-12345" dirty="0">
                <a:latin typeface="Arial"/>
                <a:cs typeface="Arial"/>
              </a:rPr>
              <a:t>1</a:t>
            </a:r>
            <a:r>
              <a:rPr lang="en-US" altLang="zh-CN" spc="137" baseline="-12345" dirty="0">
                <a:latin typeface="Arial"/>
                <a:cs typeface="Arial"/>
              </a:rPr>
              <a:t> </a:t>
            </a:r>
            <a:r>
              <a:rPr lang="en-US" altLang="zh-CN" sz="1100" spc="-60" dirty="0">
                <a:latin typeface="Arial"/>
                <a:cs typeface="Arial"/>
              </a:rPr>
              <a:t>possible</a:t>
            </a:r>
            <a:r>
              <a:rPr lang="en-US" altLang="zh-CN" sz="1100" spc="-32" dirty="0">
                <a:latin typeface="Arial"/>
                <a:cs typeface="Arial"/>
              </a:rPr>
              <a:t> </a:t>
            </a:r>
            <a:r>
              <a:rPr lang="en-US" altLang="zh-CN" sz="1100" spc="-73" dirty="0">
                <a:latin typeface="Arial"/>
                <a:cs typeface="Arial"/>
              </a:rPr>
              <a:t>outcomes</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156" dirty="0">
                <a:latin typeface="Arial"/>
                <a:cs typeface="Arial"/>
              </a:rPr>
              <a:t>e</a:t>
            </a:r>
            <a:r>
              <a:rPr lang="en-US" altLang="zh-CN" sz="1100" spc="-27" dirty="0">
                <a:latin typeface="Arial"/>
                <a:cs typeface="Arial"/>
              </a:rPr>
              <a:t>v</a:t>
            </a:r>
            <a:r>
              <a:rPr lang="en-US" altLang="zh-CN" sz="1100" spc="-60" dirty="0">
                <a:latin typeface="Arial"/>
                <a:cs typeface="Arial"/>
              </a:rPr>
              <a:t>ent,</a:t>
            </a:r>
            <a:r>
              <a:rPr lang="en-US" altLang="zh-CN" sz="1100" spc="133" dirty="0">
                <a:latin typeface="Arial"/>
                <a:cs typeface="Arial"/>
              </a:rPr>
              <a:t> </a:t>
            </a:r>
            <a:r>
              <a:rPr lang="en-US" altLang="zh-CN" sz="1100" i="1" spc="55" dirty="0">
                <a:latin typeface="Arial"/>
                <a:cs typeface="Arial"/>
              </a:rPr>
              <a:t>j</a:t>
            </a:r>
            <a:r>
              <a:rPr lang="en-US" altLang="zh-CN" spc="-75" baseline="-12345" dirty="0">
                <a:latin typeface="Arial"/>
                <a:cs typeface="Arial"/>
              </a:rPr>
              <a:t>2</a:t>
            </a:r>
            <a:r>
              <a:rPr lang="en-US" altLang="zh-CN" spc="137" baseline="-12345" dirty="0">
                <a:latin typeface="Arial"/>
                <a:cs typeface="Arial"/>
              </a:rPr>
              <a:t> </a:t>
            </a:r>
            <a:r>
              <a:rPr lang="en-US" altLang="zh-CN" sz="1100" spc="-60" dirty="0">
                <a:latin typeface="Arial"/>
                <a:cs typeface="Arial"/>
              </a:rPr>
              <a:t>possible</a:t>
            </a:r>
            <a:r>
              <a:rPr lang="en-US" altLang="zh-CN" sz="1100" spc="-32" dirty="0">
                <a:latin typeface="Arial"/>
                <a:cs typeface="Arial"/>
              </a:rPr>
              <a:t> </a:t>
            </a:r>
            <a:r>
              <a:rPr lang="en-US" altLang="zh-CN" sz="1100" spc="-73" dirty="0">
                <a:latin typeface="Arial"/>
                <a:cs typeface="Arial"/>
              </a:rPr>
              <a:t>outcomes</a:t>
            </a:r>
            <a:r>
              <a:rPr lang="en-US" altLang="zh-CN" sz="1100" spc="-37" dirty="0">
                <a:latin typeface="Arial"/>
                <a:cs typeface="Arial"/>
              </a:rPr>
              <a:t> </a:t>
            </a:r>
            <a:r>
              <a:rPr lang="en-US" altLang="zh-CN" sz="1100" spc="-5" dirty="0">
                <a:latin typeface="Arial"/>
                <a:cs typeface="Arial"/>
              </a:rPr>
              <a:t>for</a:t>
            </a:r>
            <a:r>
              <a:rPr lang="en-US" altLang="zh-CN" sz="1100" spc="-73" dirty="0">
                <a:latin typeface="Arial"/>
                <a:cs typeface="Arial"/>
              </a:rPr>
              <a:t> </a:t>
            </a:r>
            <a:r>
              <a:rPr lang="en-US" altLang="zh-CN" sz="1100" spc="-69" dirty="0">
                <a:latin typeface="Arial"/>
                <a:cs typeface="Arial"/>
              </a:rPr>
              <a:t>the</a:t>
            </a:r>
            <a:r>
              <a:rPr lang="en-US" altLang="zh-CN" sz="1100" spc="-73" dirty="0">
                <a:latin typeface="Arial"/>
                <a:cs typeface="Arial"/>
              </a:rPr>
              <a:t> </a:t>
            </a:r>
            <a:r>
              <a:rPr lang="en-US" altLang="zh-CN" sz="1100" spc="-92" dirty="0">
                <a:latin typeface="Arial"/>
                <a:cs typeface="Arial"/>
              </a:rPr>
              <a:t>second</a:t>
            </a:r>
            <a:r>
              <a:rPr lang="en-US" altLang="zh-CN" sz="1100" spc="-73" dirty="0">
                <a:latin typeface="Arial"/>
                <a:cs typeface="Arial"/>
              </a:rPr>
              <a:t> </a:t>
            </a:r>
            <a:r>
              <a:rPr lang="en-US" altLang="zh-CN" sz="1100" spc="-156" dirty="0">
                <a:latin typeface="Arial"/>
                <a:cs typeface="Arial"/>
              </a:rPr>
              <a:t>e</a:t>
            </a:r>
            <a:r>
              <a:rPr lang="en-US" altLang="zh-CN" sz="1100" spc="-27" dirty="0">
                <a:latin typeface="Arial"/>
                <a:cs typeface="Arial"/>
              </a:rPr>
              <a:t>v</a:t>
            </a:r>
            <a:r>
              <a:rPr lang="en-US" altLang="zh-CN" sz="1100" spc="-60" dirty="0">
                <a:latin typeface="Arial"/>
                <a:cs typeface="Arial"/>
              </a:rPr>
              <a:t>ent,</a:t>
            </a:r>
            <a:r>
              <a:rPr lang="en-US" altLang="zh-CN" sz="1100" spc="-64" dirty="0">
                <a:latin typeface="Arial"/>
                <a:cs typeface="Arial"/>
              </a:rPr>
              <a:t> </a:t>
            </a: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3" dirty="0">
                <a:latin typeface="Arial"/>
                <a:cs typeface="Arial"/>
              </a:rPr>
              <a:t> </a:t>
            </a:r>
            <a:r>
              <a:rPr lang="en-US" altLang="zh-CN" sz="1100" i="1" spc="-9" dirty="0">
                <a:latin typeface="Arial"/>
                <a:cs typeface="Arial"/>
              </a:rPr>
              <a:t>.</a:t>
            </a:r>
            <a:r>
              <a:rPr lang="en-US" altLang="zh-CN" sz="1100" spc="-37" dirty="0">
                <a:latin typeface="Arial"/>
                <a:cs typeface="Arial"/>
              </a:rPr>
              <a:t>,</a:t>
            </a:r>
            <a:r>
              <a:rPr lang="en-US" altLang="zh-CN" sz="1100" spc="-64" dirty="0">
                <a:latin typeface="Arial"/>
                <a:cs typeface="Arial"/>
              </a:rPr>
              <a:t> </a:t>
            </a:r>
            <a:r>
              <a:rPr lang="en-US" altLang="zh-CN" sz="1100" spc="-87" dirty="0">
                <a:latin typeface="Arial"/>
                <a:cs typeface="Arial"/>
              </a:rPr>
              <a:t>and</a:t>
            </a:r>
            <a:r>
              <a:rPr lang="en-US" altLang="zh-CN" sz="1100" spc="92" dirty="0">
                <a:latin typeface="Arial"/>
                <a:cs typeface="Arial"/>
              </a:rPr>
              <a:t> </a:t>
            </a:r>
            <a:r>
              <a:rPr lang="en-US" altLang="zh-CN" sz="1100" i="1" spc="55" dirty="0" err="1">
                <a:latin typeface="Arial"/>
                <a:cs typeface="Arial"/>
              </a:rPr>
              <a:t>j</a:t>
            </a:r>
            <a:r>
              <a:rPr lang="en-US" altLang="zh-CN" i="1" spc="-144" baseline="-12345" dirty="0" err="1">
                <a:latin typeface="Arial"/>
                <a:cs typeface="Arial"/>
              </a:rPr>
              <a:t>m</a:t>
            </a:r>
            <a:r>
              <a:rPr lang="en-US" altLang="zh-CN" i="1" spc="69" baseline="-12345" dirty="0">
                <a:latin typeface="Arial"/>
                <a:cs typeface="Arial"/>
              </a:rPr>
              <a:t> </a:t>
            </a:r>
            <a:r>
              <a:rPr lang="en-US" altLang="zh-CN" sz="1100" spc="-60" dirty="0">
                <a:latin typeface="Arial"/>
                <a:cs typeface="Arial"/>
              </a:rPr>
              <a:t>possible</a:t>
            </a:r>
            <a:r>
              <a:rPr lang="en-US" altLang="zh-CN" sz="1100" spc="-73" dirty="0">
                <a:latin typeface="Arial"/>
                <a:cs typeface="Arial"/>
              </a:rPr>
              <a:t> outcomes </a:t>
            </a:r>
            <a:r>
              <a:rPr lang="en-US" altLang="zh-CN" sz="1100" spc="-5" dirty="0">
                <a:latin typeface="Arial"/>
                <a:cs typeface="Arial"/>
              </a:rPr>
              <a:t>for</a:t>
            </a:r>
            <a:r>
              <a:rPr lang="en-US" altLang="zh-CN" sz="1100" spc="-73" dirty="0">
                <a:latin typeface="Arial"/>
                <a:cs typeface="Arial"/>
              </a:rPr>
              <a:t> </a:t>
            </a:r>
            <a:r>
              <a:rPr lang="en-US" altLang="zh-CN" sz="1100" spc="-69" dirty="0">
                <a:latin typeface="Arial"/>
                <a:cs typeface="Arial"/>
              </a:rPr>
              <a:t>the</a:t>
            </a:r>
            <a:r>
              <a:rPr lang="en-US" altLang="zh-CN" sz="1100" spc="-73" dirty="0">
                <a:latin typeface="Arial"/>
                <a:cs typeface="Arial"/>
              </a:rPr>
              <a:t> </a:t>
            </a:r>
            <a:r>
              <a:rPr lang="en-US" altLang="zh-CN" sz="1100" i="1" spc="-151" dirty="0" err="1">
                <a:latin typeface="Arial"/>
                <a:cs typeface="Arial"/>
              </a:rPr>
              <a:t>m</a:t>
            </a:r>
            <a:r>
              <a:rPr lang="en-US" altLang="zh-CN" i="1" spc="75" baseline="27777" dirty="0" err="1">
                <a:latin typeface="Arial"/>
                <a:cs typeface="Arial"/>
              </a:rPr>
              <a:t>t</a:t>
            </a:r>
            <a:r>
              <a:rPr lang="en-US" altLang="zh-CN" i="1" spc="-75" baseline="27777" dirty="0" err="1">
                <a:latin typeface="Arial"/>
                <a:cs typeface="Arial"/>
              </a:rPr>
              <a:t>h</a:t>
            </a:r>
            <a:r>
              <a:rPr lang="en-US" altLang="zh-CN" i="1" spc="69" baseline="27777" dirty="0">
                <a:latin typeface="Arial"/>
                <a:cs typeface="Arial"/>
              </a:rPr>
              <a:t> </a:t>
            </a:r>
            <a:r>
              <a:rPr lang="en-US" altLang="zh-CN" sz="1100" spc="-156" dirty="0">
                <a:latin typeface="Arial"/>
                <a:cs typeface="Arial"/>
              </a:rPr>
              <a:t>e</a:t>
            </a:r>
            <a:r>
              <a:rPr lang="en-US" altLang="zh-CN" sz="1100" spc="-27" dirty="0">
                <a:latin typeface="Arial"/>
                <a:cs typeface="Arial"/>
              </a:rPr>
              <a:t>v</a:t>
            </a:r>
            <a:r>
              <a:rPr lang="en-US" altLang="zh-CN" sz="1100" spc="-60" dirty="0">
                <a:latin typeface="Arial"/>
                <a:cs typeface="Arial"/>
              </a:rPr>
              <a:t>ent,</a:t>
            </a:r>
            <a:r>
              <a:rPr lang="en-US" altLang="zh-CN" sz="1100" spc="-64" dirty="0">
                <a:latin typeface="Arial"/>
                <a:cs typeface="Arial"/>
              </a:rPr>
              <a:t> then</a:t>
            </a:r>
            <a:r>
              <a:rPr lang="en-US" altLang="zh-CN" sz="1100" spc="-73" dirty="0">
                <a:latin typeface="Arial"/>
                <a:cs typeface="Arial"/>
              </a:rPr>
              <a:t> </a:t>
            </a:r>
            <a:r>
              <a:rPr lang="en-US" altLang="zh-CN" sz="1100" spc="-69" dirty="0">
                <a:latin typeface="Arial"/>
                <a:cs typeface="Arial"/>
              </a:rPr>
              <a:t>the</a:t>
            </a:r>
            <a:r>
              <a:rPr lang="en-US" altLang="zh-CN" sz="1100" spc="-73" dirty="0">
                <a:latin typeface="Arial"/>
                <a:cs typeface="Arial"/>
              </a:rPr>
              <a:t> </a:t>
            </a:r>
            <a:r>
              <a:rPr lang="en-US" altLang="zh-CN" sz="1100" spc="-32" dirty="0">
                <a:latin typeface="Arial"/>
                <a:cs typeface="Arial"/>
              </a:rPr>
              <a:t>total</a:t>
            </a:r>
            <a:r>
              <a:rPr lang="en-US" altLang="zh-CN" sz="1100" spc="-23" dirty="0">
                <a:latin typeface="Arial"/>
                <a:cs typeface="Arial"/>
              </a:rPr>
              <a:t> </a:t>
            </a:r>
            <a:r>
              <a:rPr lang="en-US" altLang="zh-CN" sz="1100" spc="-69"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73" dirty="0">
                <a:latin typeface="Arial"/>
                <a:cs typeface="Arial"/>
              </a:rPr>
              <a:t>outcomes</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69" dirty="0">
                <a:latin typeface="Arial"/>
                <a:cs typeface="Arial"/>
              </a:rPr>
              <a:t>procedure</a:t>
            </a:r>
            <a:r>
              <a:rPr lang="en-US" altLang="zh-CN" sz="1100" spc="-32" dirty="0">
                <a:latin typeface="Arial"/>
                <a:cs typeface="Arial"/>
              </a:rPr>
              <a:t> is</a:t>
            </a:r>
            <a:r>
              <a:rPr lang="en-US" altLang="zh-CN" sz="1100" spc="128" dirty="0">
                <a:latin typeface="Arial"/>
                <a:cs typeface="Arial"/>
              </a:rPr>
              <a:t> </a:t>
            </a:r>
            <a:r>
              <a:rPr lang="en-US" altLang="zh-CN" sz="1100" i="1" spc="55" dirty="0">
                <a:latin typeface="Arial"/>
                <a:cs typeface="Arial"/>
              </a:rPr>
              <a:t>j</a:t>
            </a:r>
            <a:r>
              <a:rPr lang="en-US" altLang="zh-CN" spc="-75" baseline="-12345" dirty="0">
                <a:latin typeface="Arial"/>
                <a:cs typeface="Arial"/>
              </a:rPr>
              <a:t>1</a:t>
            </a:r>
            <a:r>
              <a:rPr lang="en-US" altLang="zh-CN" spc="-48" baseline="-12345" dirty="0">
                <a:latin typeface="Arial"/>
                <a:cs typeface="Arial"/>
              </a:rPr>
              <a:t> </a:t>
            </a:r>
            <a:r>
              <a:rPr lang="en-US" altLang="zh-CN" sz="1100" spc="202" dirty="0">
                <a:latin typeface="Arial"/>
                <a:cs typeface="Arial"/>
              </a:rPr>
              <a:t>+</a:t>
            </a:r>
            <a:r>
              <a:rPr lang="en-US" altLang="zh-CN" sz="1100" spc="9" dirty="0">
                <a:latin typeface="Arial"/>
                <a:cs typeface="Arial"/>
              </a:rPr>
              <a:t> </a:t>
            </a:r>
            <a:r>
              <a:rPr lang="en-US" altLang="zh-CN" sz="1100" i="1" spc="55" dirty="0">
                <a:latin typeface="Arial"/>
                <a:cs typeface="Arial"/>
              </a:rPr>
              <a:t>j</a:t>
            </a:r>
            <a:r>
              <a:rPr lang="en-US" altLang="zh-CN" spc="-75" baseline="-12345" dirty="0">
                <a:latin typeface="Arial"/>
                <a:cs typeface="Arial"/>
              </a:rPr>
              <a:t>2</a:t>
            </a:r>
            <a:r>
              <a:rPr lang="en-US" altLang="zh-CN" spc="-48" baseline="-12345" dirty="0">
                <a:latin typeface="Arial"/>
                <a:cs typeface="Arial"/>
              </a:rPr>
              <a:t> </a:t>
            </a:r>
            <a:r>
              <a:rPr lang="en-US" altLang="zh-CN" sz="1100" spc="202" dirty="0">
                <a:latin typeface="Arial"/>
                <a:cs typeface="Arial"/>
              </a:rPr>
              <a:t>+</a:t>
            </a:r>
            <a:r>
              <a:rPr lang="en-US" altLang="zh-CN" sz="1100" spc="-156" dirty="0">
                <a:latin typeface="Arial"/>
                <a:cs typeface="Arial"/>
              </a:rPr>
              <a:t> </a:t>
            </a: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3" dirty="0">
                <a:latin typeface="Arial"/>
                <a:cs typeface="Arial"/>
              </a:rPr>
              <a:t> </a:t>
            </a:r>
            <a:r>
              <a:rPr lang="en-US" altLang="zh-CN" sz="1100" i="1" spc="-5" dirty="0">
                <a:latin typeface="Arial"/>
                <a:cs typeface="Arial"/>
              </a:rPr>
              <a:t>.</a:t>
            </a:r>
            <a:r>
              <a:rPr lang="en-US" altLang="zh-CN" sz="1100" i="1" spc="-156" dirty="0">
                <a:latin typeface="Arial"/>
                <a:cs typeface="Arial"/>
              </a:rPr>
              <a:t> </a:t>
            </a:r>
            <a:r>
              <a:rPr lang="en-US" altLang="zh-CN" sz="1100" spc="202" dirty="0">
                <a:latin typeface="Arial"/>
                <a:cs typeface="Arial"/>
              </a:rPr>
              <a:t>+</a:t>
            </a:r>
            <a:r>
              <a:rPr lang="en-US" altLang="zh-CN" sz="1100" spc="9" dirty="0">
                <a:latin typeface="Arial"/>
                <a:cs typeface="Arial"/>
              </a:rPr>
              <a:t> </a:t>
            </a:r>
            <a:r>
              <a:rPr lang="en-US" altLang="zh-CN" sz="1100" i="1" spc="55" dirty="0" err="1">
                <a:latin typeface="Arial"/>
                <a:cs typeface="Arial"/>
              </a:rPr>
              <a:t>j</a:t>
            </a:r>
            <a:r>
              <a:rPr lang="en-US" altLang="zh-CN" i="1" spc="-82" baseline="-12345" dirty="0" err="1">
                <a:latin typeface="Arial"/>
                <a:cs typeface="Arial"/>
              </a:rPr>
              <a:t>m</a:t>
            </a:r>
            <a:r>
              <a:rPr lang="en-US" altLang="zh-CN" sz="1100" spc="-37" dirty="0" err="1">
                <a:latin typeface="Arial"/>
                <a:cs typeface="Arial"/>
              </a:rPr>
              <a:t>.</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35</a:t>
            </a:fld>
            <a:endParaRPr lang="zh-CN" altLang="en-US"/>
          </a:p>
        </p:txBody>
      </p:sp>
    </p:spTree>
    <p:extLst>
      <p:ext uri="{BB962C8B-B14F-4D97-AF65-F5344CB8AC3E}">
        <p14:creationId xmlns:p14="http://schemas.microsoft.com/office/powerpoint/2010/main" val="3798630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4007642" algn="just"/>
            <a:r>
              <a:rPr lang="en-US" altLang="zh-CN" sz="1100" b="1" spc="-60" dirty="0">
                <a:latin typeface="Arial"/>
                <a:cs typeface="Arial"/>
              </a:rPr>
              <a:t>Example</a:t>
            </a:r>
            <a:endParaRPr lang="en-US" altLang="zh-CN" sz="1100" dirty="0">
              <a:latin typeface="Arial"/>
              <a:cs typeface="Arial"/>
            </a:endParaRPr>
          </a:p>
          <a:p>
            <a:pPr marL="11638" marR="11638">
              <a:lnSpc>
                <a:spcPct val="100299"/>
              </a:lnSpc>
            </a:pPr>
            <a:r>
              <a:rPr lang="en-US" altLang="zh-CN" sz="1100" spc="-69" dirty="0">
                <a:latin typeface="Arial"/>
                <a:cs typeface="Arial"/>
              </a:rPr>
              <a:t>On</a:t>
            </a:r>
            <a:r>
              <a:rPr lang="en-US" altLang="zh-CN" sz="1100" spc="119" dirty="0">
                <a:latin typeface="Arial"/>
                <a:cs typeface="Arial"/>
              </a:rPr>
              <a:t> </a:t>
            </a:r>
            <a:r>
              <a:rPr lang="en-US" altLang="zh-CN" sz="1100" spc="-128" dirty="0">
                <a:latin typeface="Arial"/>
                <a:cs typeface="Arial"/>
              </a:rPr>
              <a:t>a</a:t>
            </a:r>
            <a:r>
              <a:rPr lang="en-US" altLang="zh-CN" sz="1100" spc="119" dirty="0">
                <a:latin typeface="Arial"/>
                <a:cs typeface="Arial"/>
              </a:rPr>
              <a:t> </a:t>
            </a:r>
            <a:r>
              <a:rPr lang="en-US" altLang="zh-CN" sz="1100" spc="-50" dirty="0">
                <a:latin typeface="Arial"/>
                <a:cs typeface="Arial"/>
              </a:rPr>
              <a:t>bookshelf</a:t>
            </a:r>
            <a:r>
              <a:rPr lang="en-US" altLang="zh-CN" sz="1100" spc="119" dirty="0">
                <a:latin typeface="Arial"/>
                <a:cs typeface="Arial"/>
              </a:rPr>
              <a:t> </a:t>
            </a:r>
            <a:r>
              <a:rPr lang="en-US" altLang="zh-CN" sz="1100" spc="-69" dirty="0">
                <a:latin typeface="Arial"/>
                <a:cs typeface="Arial"/>
              </a:rPr>
              <a:t>there</a:t>
            </a:r>
            <a:r>
              <a:rPr lang="en-US" altLang="zh-CN" sz="1100" spc="119" dirty="0">
                <a:latin typeface="Arial"/>
                <a:cs typeface="Arial"/>
              </a:rPr>
              <a:t> </a:t>
            </a:r>
            <a:r>
              <a:rPr lang="en-US" altLang="zh-CN" sz="1100" spc="-87" dirty="0">
                <a:latin typeface="Arial"/>
                <a:cs typeface="Arial"/>
              </a:rPr>
              <a:t>are</a:t>
            </a:r>
            <a:r>
              <a:rPr lang="en-US" altLang="zh-CN" sz="1100" spc="119" dirty="0">
                <a:latin typeface="Arial"/>
                <a:cs typeface="Arial"/>
              </a:rPr>
              <a:t> </a:t>
            </a:r>
            <a:r>
              <a:rPr lang="en-US" altLang="zh-CN" sz="1100" spc="-69" dirty="0">
                <a:latin typeface="Arial"/>
                <a:cs typeface="Arial"/>
              </a:rPr>
              <a:t>5</a:t>
            </a:r>
            <a:r>
              <a:rPr lang="en-US" altLang="zh-CN" sz="1100" spc="119"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119" dirty="0">
                <a:latin typeface="Arial"/>
                <a:cs typeface="Arial"/>
              </a:rPr>
              <a:t> </a:t>
            </a:r>
            <a:r>
              <a:rPr lang="en-US" altLang="zh-CN" sz="1100" spc="-50" dirty="0">
                <a:latin typeface="Arial"/>
                <a:cs typeface="Arial"/>
              </a:rPr>
              <a:t>calculus</a:t>
            </a:r>
            <a:r>
              <a:rPr lang="en-US" altLang="zh-CN" sz="1100" spc="119" dirty="0">
                <a:latin typeface="Arial"/>
                <a:cs typeface="Arial"/>
              </a:rPr>
              <a:t> </a:t>
            </a:r>
            <a:r>
              <a:rPr lang="en-US" altLang="zh-CN" sz="1100" spc="-60" dirty="0">
                <a:latin typeface="Arial"/>
                <a:cs typeface="Arial"/>
              </a:rPr>
              <a:t>books, </a:t>
            </a:r>
            <a:r>
              <a:rPr lang="en-US" altLang="zh-CN" sz="1100" spc="-151" dirty="0">
                <a:latin typeface="Arial"/>
                <a:cs typeface="Arial"/>
              </a:rPr>
              <a:t> </a:t>
            </a:r>
            <a:r>
              <a:rPr lang="en-US" altLang="zh-CN" sz="1100" spc="-69" dirty="0">
                <a:latin typeface="Arial"/>
                <a:cs typeface="Arial"/>
              </a:rPr>
              <a:t>6</a:t>
            </a:r>
            <a:r>
              <a:rPr lang="en-US" altLang="zh-CN" sz="1100" spc="119"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119" dirty="0">
                <a:latin typeface="Arial"/>
                <a:cs typeface="Arial"/>
              </a:rPr>
              <a:t> </a:t>
            </a:r>
            <a:r>
              <a:rPr lang="en-US" altLang="zh-CN" sz="1100" spc="-37" dirty="0">
                <a:latin typeface="Arial"/>
                <a:cs typeface="Arial"/>
              </a:rPr>
              <a:t>linear</a:t>
            </a:r>
            <a:r>
              <a:rPr lang="en-US" altLang="zh-CN" sz="1100" spc="119" dirty="0">
                <a:latin typeface="Arial"/>
                <a:cs typeface="Arial"/>
              </a:rPr>
              <a:t> </a:t>
            </a:r>
            <a:r>
              <a:rPr lang="en-US" altLang="zh-CN" sz="1100" spc="-69" dirty="0">
                <a:latin typeface="Arial"/>
                <a:cs typeface="Arial"/>
              </a:rPr>
              <a:t>algebra</a:t>
            </a:r>
            <a:r>
              <a:rPr lang="en-US" altLang="zh-CN" sz="1100" spc="-41" dirty="0">
                <a:latin typeface="Arial"/>
                <a:cs typeface="Arial"/>
              </a:rPr>
              <a:t> </a:t>
            </a:r>
            <a:r>
              <a:rPr lang="en-US" altLang="zh-CN" sz="1100" spc="-69" dirty="0">
                <a:latin typeface="Arial"/>
                <a:cs typeface="Arial"/>
              </a:rPr>
              <a:t>books</a:t>
            </a:r>
            <a:r>
              <a:rPr lang="en-US" altLang="zh-CN" sz="1100" spc="-32" dirty="0">
                <a:latin typeface="Arial"/>
                <a:cs typeface="Arial"/>
              </a:rPr>
              <a:t> </a:t>
            </a:r>
            <a:r>
              <a:rPr lang="en-US" altLang="zh-CN" sz="1100" spc="-87" dirty="0">
                <a:latin typeface="Arial"/>
                <a:cs typeface="Arial"/>
              </a:rPr>
              <a:t>and</a:t>
            </a:r>
            <a:r>
              <a:rPr lang="en-US" altLang="zh-CN" sz="1100" spc="-32" dirty="0">
                <a:latin typeface="Arial"/>
                <a:cs typeface="Arial"/>
              </a:rPr>
              <a:t> </a:t>
            </a:r>
            <a:r>
              <a:rPr lang="en-US" altLang="zh-CN" sz="1100" spc="-69" dirty="0">
                <a:latin typeface="Arial"/>
                <a:cs typeface="Arial"/>
              </a:rPr>
              <a:t>7</a:t>
            </a:r>
            <a:r>
              <a:rPr lang="en-US" altLang="zh-CN" sz="1100" spc="-32"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32" dirty="0">
                <a:latin typeface="Arial"/>
                <a:cs typeface="Arial"/>
              </a:rPr>
              <a:t> </a:t>
            </a:r>
            <a:r>
              <a:rPr lang="en-US" altLang="zh-CN" sz="1100" spc="-50" dirty="0">
                <a:latin typeface="Arial"/>
                <a:cs typeface="Arial"/>
              </a:rPr>
              <a:t>combinatorics</a:t>
            </a:r>
            <a:r>
              <a:rPr lang="en-US" altLang="zh-CN" sz="1100" spc="-32" dirty="0">
                <a:latin typeface="Arial"/>
                <a:cs typeface="Arial"/>
              </a:rPr>
              <a:t> </a:t>
            </a:r>
            <a:r>
              <a:rPr lang="en-US" altLang="zh-CN" sz="1100" spc="-60" dirty="0">
                <a:latin typeface="Arial"/>
                <a:cs typeface="Arial"/>
              </a:rPr>
              <a:t>books.</a:t>
            </a:r>
            <a:endParaRPr lang="en-US" altLang="zh-CN" sz="1100" dirty="0">
              <a:latin typeface="Arial"/>
              <a:cs typeface="Arial"/>
            </a:endParaRPr>
          </a:p>
          <a:p>
            <a:pPr marL="11638" marR="563875">
              <a:lnSpc>
                <a:spcPct val="200599"/>
              </a:lnSpc>
              <a:buFont typeface="Arial"/>
              <a:buAutoNum type="alphaLcParenBoth"/>
              <a:tabLst>
                <a:tab pos="200760" algn="l"/>
              </a:tabLst>
            </a:pP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h</a:t>
            </a:r>
            <a:r>
              <a:rPr lang="en-US" altLang="zh-CN" sz="1100" spc="-96" dirty="0">
                <a:latin typeface="Arial"/>
                <a:cs typeface="Arial"/>
              </a:rPr>
              <a:t>o</a:t>
            </a:r>
            <a:r>
              <a:rPr lang="en-US" altLang="zh-CN" sz="1100" spc="-9" dirty="0">
                <a:latin typeface="Arial"/>
                <a:cs typeface="Arial"/>
              </a:rPr>
              <a:t>w</a:t>
            </a:r>
            <a:r>
              <a:rPr lang="en-US" altLang="zh-CN" sz="1100" spc="-32" dirty="0">
                <a:latin typeface="Arial"/>
                <a:cs typeface="Arial"/>
              </a:rPr>
              <a:t> </a:t>
            </a:r>
            <a:r>
              <a:rPr lang="en-US" altLang="zh-CN" sz="1100" spc="-92" dirty="0">
                <a:latin typeface="Arial"/>
                <a:cs typeface="Arial"/>
              </a:rPr>
              <a:t>man</a:t>
            </a:r>
            <a:r>
              <a:rPr lang="en-US" altLang="zh-CN" sz="1100" spc="-9" dirty="0">
                <a:latin typeface="Arial"/>
                <a:cs typeface="Arial"/>
              </a:rPr>
              <a:t>y</a:t>
            </a:r>
            <a:r>
              <a:rPr lang="en-US" altLang="zh-CN" sz="1100" spc="-32" dirty="0">
                <a:latin typeface="Arial"/>
                <a:cs typeface="Arial"/>
              </a:rPr>
              <a:t> </a:t>
            </a:r>
            <a:r>
              <a:rPr lang="en-US" altLang="zh-CN" sz="1100" spc="-23" dirty="0">
                <a:latin typeface="Arial"/>
                <a:cs typeface="Arial"/>
              </a:rPr>
              <a:t>w</a:t>
            </a:r>
            <a:r>
              <a:rPr lang="en-US" altLang="zh-CN" sz="1100" spc="-87" dirty="0">
                <a:latin typeface="Arial"/>
                <a:cs typeface="Arial"/>
              </a:rPr>
              <a:t>ays</a:t>
            </a:r>
            <a:r>
              <a:rPr lang="en-US" altLang="zh-CN" sz="1100" spc="-32" dirty="0">
                <a:latin typeface="Arial"/>
                <a:cs typeface="Arial"/>
              </a:rPr>
              <a:t> </a:t>
            </a:r>
            <a:r>
              <a:rPr lang="en-US" altLang="zh-CN" sz="1100" spc="-92" dirty="0">
                <a:latin typeface="Arial"/>
                <a:cs typeface="Arial"/>
              </a:rPr>
              <a:t>can</a:t>
            </a:r>
            <a:r>
              <a:rPr lang="en-US" altLang="zh-CN" sz="1100" spc="-32" dirty="0">
                <a:latin typeface="Arial"/>
                <a:cs typeface="Arial"/>
              </a:rPr>
              <a:t> </a:t>
            </a:r>
            <a:r>
              <a:rPr lang="en-US" altLang="zh-CN" sz="1100" spc="-128" dirty="0">
                <a:latin typeface="Arial"/>
                <a:cs typeface="Arial"/>
              </a:rPr>
              <a:t>a</a:t>
            </a:r>
            <a:r>
              <a:rPr lang="en-US" altLang="zh-CN" sz="1100" spc="-32" dirty="0">
                <a:latin typeface="Arial"/>
                <a:cs typeface="Arial"/>
              </a:rPr>
              <a:t> </a:t>
            </a:r>
            <a:r>
              <a:rPr lang="en-US" altLang="zh-CN" sz="1100" spc="-37" dirty="0">
                <a:latin typeface="Arial"/>
                <a:cs typeface="Arial"/>
              </a:rPr>
              <a:t>pair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69" dirty="0">
                <a:latin typeface="Arial"/>
                <a:cs typeface="Arial"/>
              </a:rPr>
              <a:t>books</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32" dirty="0">
                <a:latin typeface="Arial"/>
                <a:cs typeface="Arial"/>
              </a:rPr>
              <a:t> </a:t>
            </a:r>
            <a:r>
              <a:rPr lang="en-US" altLang="zh-CN" sz="1100" spc="-69" dirty="0">
                <a:latin typeface="Arial"/>
                <a:cs typeface="Arial"/>
              </a:rPr>
              <a:t>types</a:t>
            </a:r>
            <a:r>
              <a:rPr lang="en-US" altLang="zh-CN" sz="1100" spc="-32"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96" dirty="0">
                <a:latin typeface="Arial"/>
                <a:cs typeface="Arial"/>
              </a:rPr>
              <a:t>chosen?</a:t>
            </a:r>
            <a:r>
              <a:rPr lang="en-US" altLang="zh-CN" sz="1100" spc="-50" dirty="0">
                <a:latin typeface="Arial"/>
                <a:cs typeface="Arial"/>
              </a:rPr>
              <a:t> </a:t>
            </a:r>
          </a:p>
          <a:p>
            <a:pPr marL="11638" marR="563875">
              <a:lnSpc>
                <a:spcPct val="200599"/>
              </a:lnSpc>
              <a:tabLst>
                <a:tab pos="200760" algn="l"/>
              </a:tabLst>
            </a:pPr>
            <a:r>
              <a:rPr lang="en-US" altLang="zh-CN" sz="1100" spc="-69" dirty="0">
                <a:latin typeface="Arial"/>
                <a:cs typeface="Arial"/>
              </a:rPr>
              <a:t>3</a:t>
            </a:r>
            <a:r>
              <a:rPr lang="en-US" altLang="zh-CN" sz="1100" spc="-32" dirty="0">
                <a:latin typeface="Arial"/>
                <a:cs typeface="Arial"/>
              </a:rPr>
              <a:t> </a:t>
            </a:r>
            <a:r>
              <a:rPr lang="en-US" altLang="zh-CN" sz="1100" spc="-27" dirty="0">
                <a:latin typeface="Arial"/>
                <a:cs typeface="Arial"/>
              </a:rPr>
              <a:t>mutually</a:t>
            </a:r>
            <a:r>
              <a:rPr lang="en-US" altLang="zh-CN" sz="1100" spc="-32" dirty="0">
                <a:latin typeface="Arial"/>
                <a:cs typeface="Arial"/>
              </a:rPr>
              <a:t> </a:t>
            </a:r>
            <a:r>
              <a:rPr lang="en-US" altLang="zh-CN" sz="1100" spc="-147" dirty="0">
                <a:latin typeface="Arial"/>
                <a:cs typeface="Arial"/>
              </a:rPr>
              <a:t>e</a:t>
            </a:r>
            <a:r>
              <a:rPr lang="en-US" altLang="zh-CN" sz="1100" spc="-27" dirty="0">
                <a:latin typeface="Arial"/>
                <a:cs typeface="Arial"/>
              </a:rPr>
              <a:t>xclus</a:t>
            </a:r>
            <a:r>
              <a:rPr lang="en-US" altLang="zh-CN" sz="1100" spc="-41" dirty="0">
                <a:latin typeface="Arial"/>
                <a:cs typeface="Arial"/>
              </a:rPr>
              <a:t>i</a:t>
            </a:r>
            <a:r>
              <a:rPr lang="en-US" altLang="zh-CN" sz="1100" spc="-27" dirty="0">
                <a:latin typeface="Arial"/>
                <a:cs typeface="Arial"/>
              </a:rPr>
              <a:t>v</a:t>
            </a:r>
            <a:r>
              <a:rPr lang="en-US" altLang="zh-CN" sz="1100" spc="-128" dirty="0">
                <a:latin typeface="Arial"/>
                <a:cs typeface="Arial"/>
              </a:rPr>
              <a:t>e</a:t>
            </a:r>
            <a:r>
              <a:rPr lang="en-US" altLang="zh-CN" sz="1100" spc="-32" dirty="0">
                <a:latin typeface="Arial"/>
                <a:cs typeface="Arial"/>
              </a:rPr>
              <a:t> </a:t>
            </a:r>
            <a:r>
              <a:rPr lang="en-US" altLang="zh-CN" sz="1100" spc="-119" dirty="0">
                <a:latin typeface="Arial"/>
                <a:cs typeface="Arial"/>
              </a:rPr>
              <a:t>cases</a:t>
            </a:r>
            <a:r>
              <a:rPr lang="en-US" altLang="zh-CN" sz="1100" spc="-32" dirty="0">
                <a:latin typeface="Arial"/>
                <a:cs typeface="Arial"/>
              </a:rPr>
              <a:t> </a:t>
            </a:r>
            <a:r>
              <a:rPr lang="en-US" altLang="zh-CN" sz="1100" spc="-92" dirty="0">
                <a:latin typeface="Arial"/>
                <a:cs typeface="Arial"/>
              </a:rPr>
              <a:t>can</a:t>
            </a:r>
            <a:r>
              <a:rPr lang="en-US" altLang="zh-CN" sz="1100" spc="-32" dirty="0">
                <a:latin typeface="Arial"/>
                <a:cs typeface="Arial"/>
              </a:rPr>
              <a:t> </a:t>
            </a:r>
            <a:r>
              <a:rPr lang="en-US" altLang="zh-CN" sz="1100" spc="-46" dirty="0">
                <a:latin typeface="Arial"/>
                <a:cs typeface="Arial"/>
              </a:rPr>
              <a:t>occur:</a:t>
            </a:r>
            <a:endParaRPr lang="en-US" altLang="zh-CN" sz="1100" dirty="0">
              <a:latin typeface="Arial"/>
              <a:cs typeface="Arial"/>
            </a:endParaRPr>
          </a:p>
          <a:p>
            <a:pPr marL="11638" marR="1183031">
              <a:lnSpc>
                <a:spcPct val="100299"/>
              </a:lnSpc>
            </a:pPr>
            <a:r>
              <a:rPr lang="en-US" altLang="zh-CN" sz="1100" spc="-55" dirty="0">
                <a:latin typeface="Arial"/>
                <a:cs typeface="Arial"/>
              </a:rPr>
              <a:t>Calculus</a:t>
            </a:r>
            <a:r>
              <a:rPr lang="en-US" altLang="zh-CN" sz="1100" spc="-32" dirty="0">
                <a:latin typeface="Arial"/>
                <a:cs typeface="Arial"/>
              </a:rPr>
              <a:t> </a:t>
            </a:r>
            <a:r>
              <a:rPr lang="en-US" altLang="zh-CN" sz="1100" spc="-5" dirty="0">
                <a:latin typeface="Arial"/>
                <a:cs typeface="Arial"/>
              </a:rPr>
              <a:t>-</a:t>
            </a:r>
            <a:r>
              <a:rPr lang="en-US" altLang="zh-CN" sz="1100" spc="-32" dirty="0">
                <a:latin typeface="Arial"/>
                <a:cs typeface="Arial"/>
              </a:rPr>
              <a:t> </a:t>
            </a:r>
            <a:r>
              <a:rPr lang="en-US" altLang="zh-CN" sz="1100" spc="-37" dirty="0">
                <a:latin typeface="Arial"/>
                <a:cs typeface="Arial"/>
              </a:rPr>
              <a:t>linear</a:t>
            </a:r>
            <a:r>
              <a:rPr lang="en-US" altLang="zh-CN" sz="1100" spc="-32" dirty="0">
                <a:latin typeface="Arial"/>
                <a:cs typeface="Arial"/>
              </a:rPr>
              <a:t> </a:t>
            </a:r>
            <a:r>
              <a:rPr lang="en-US" altLang="zh-CN" sz="1100" spc="-69" dirty="0">
                <a:latin typeface="Arial"/>
                <a:cs typeface="Arial"/>
              </a:rPr>
              <a:t>algebra</a:t>
            </a:r>
            <a:r>
              <a:rPr lang="en-US" altLang="zh-CN" sz="1100" spc="-32" dirty="0">
                <a:latin typeface="Arial"/>
                <a:cs typeface="Arial"/>
              </a:rPr>
              <a:t> </a:t>
            </a:r>
            <a:r>
              <a:rPr lang="en-US" altLang="zh-CN" sz="1100" spc="-37" dirty="0">
                <a:latin typeface="Arial"/>
                <a:cs typeface="Arial"/>
              </a:rPr>
              <a:t>pair</a:t>
            </a:r>
            <a:r>
              <a:rPr lang="en-US" altLang="zh-CN" sz="1100" spc="-32" dirty="0">
                <a:latin typeface="Arial"/>
                <a:cs typeface="Arial"/>
              </a:rPr>
              <a:t> is </a:t>
            </a:r>
            <a:r>
              <a:rPr lang="en-US" altLang="zh-CN" sz="1100" spc="-78" dirty="0">
                <a:latin typeface="Arial"/>
                <a:cs typeface="Arial"/>
              </a:rPr>
              <a:t>chosen.</a:t>
            </a:r>
            <a:r>
              <a:rPr lang="en-US" altLang="zh-CN" sz="1100" spc="32" dirty="0">
                <a:latin typeface="Arial"/>
                <a:cs typeface="Arial"/>
              </a:rPr>
              <a:t> </a:t>
            </a:r>
            <a:r>
              <a:rPr lang="en-US" altLang="zh-CN" sz="1100" spc="-37" dirty="0">
                <a:latin typeface="Arial"/>
                <a:cs typeface="Arial"/>
              </a:rPr>
              <a:t>(5</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6</a:t>
            </a:r>
            <a:r>
              <a:rPr lang="en-US" altLang="zh-CN" sz="1100" spc="-32" dirty="0">
                <a:latin typeface="Arial"/>
                <a:cs typeface="Arial"/>
              </a:rPr>
              <a:t> </a:t>
            </a:r>
            <a:r>
              <a:rPr lang="en-US" altLang="zh-CN" sz="1100" spc="-60" dirty="0">
                <a:latin typeface="Arial"/>
                <a:cs typeface="Arial"/>
              </a:rPr>
              <a:t>choices)</a:t>
            </a:r>
            <a:r>
              <a:rPr lang="en-US" altLang="zh-CN" sz="1100" spc="-37" dirty="0">
                <a:latin typeface="Arial"/>
                <a:cs typeface="Arial"/>
              </a:rPr>
              <a:t> Linear</a:t>
            </a:r>
            <a:r>
              <a:rPr lang="en-US" altLang="zh-CN" sz="1100" spc="-32" dirty="0">
                <a:latin typeface="Arial"/>
                <a:cs typeface="Arial"/>
              </a:rPr>
              <a:t> </a:t>
            </a:r>
            <a:r>
              <a:rPr lang="en-US" altLang="zh-CN" sz="1100" spc="-69" dirty="0">
                <a:latin typeface="Arial"/>
                <a:cs typeface="Arial"/>
              </a:rPr>
              <a:t>algebra</a:t>
            </a:r>
            <a:r>
              <a:rPr lang="en-US" altLang="zh-CN" sz="1100" spc="-32" dirty="0">
                <a:latin typeface="Arial"/>
                <a:cs typeface="Arial"/>
              </a:rPr>
              <a:t> </a:t>
            </a:r>
            <a:r>
              <a:rPr lang="en-US" altLang="zh-CN" sz="1100" spc="-5" dirty="0">
                <a:latin typeface="Arial"/>
                <a:cs typeface="Arial"/>
              </a:rPr>
              <a:t>-</a:t>
            </a:r>
            <a:r>
              <a:rPr lang="en-US" altLang="zh-CN" sz="1100" spc="-32" dirty="0">
                <a:latin typeface="Arial"/>
                <a:cs typeface="Arial"/>
              </a:rPr>
              <a:t> </a:t>
            </a:r>
            <a:r>
              <a:rPr lang="en-US" altLang="zh-CN" sz="1100" spc="-50" dirty="0">
                <a:latin typeface="Arial"/>
                <a:cs typeface="Arial"/>
              </a:rPr>
              <a:t>combinatorics</a:t>
            </a:r>
            <a:r>
              <a:rPr lang="en-US" altLang="zh-CN" sz="1100" spc="-32" dirty="0">
                <a:latin typeface="Arial"/>
                <a:cs typeface="Arial"/>
              </a:rPr>
              <a:t> </a:t>
            </a:r>
            <a:r>
              <a:rPr lang="en-US" altLang="zh-CN" sz="1100" spc="-37" dirty="0">
                <a:latin typeface="Arial"/>
                <a:cs typeface="Arial"/>
              </a:rPr>
              <a:t>pair</a:t>
            </a:r>
            <a:r>
              <a:rPr lang="en-US" altLang="zh-CN" sz="1100" spc="-32" dirty="0">
                <a:latin typeface="Arial"/>
                <a:cs typeface="Arial"/>
              </a:rPr>
              <a:t> is </a:t>
            </a:r>
            <a:r>
              <a:rPr lang="en-US" altLang="zh-CN" sz="1100" spc="-78" dirty="0">
                <a:latin typeface="Arial"/>
                <a:cs typeface="Arial"/>
              </a:rPr>
              <a:t>chosen.</a:t>
            </a:r>
            <a:r>
              <a:rPr lang="en-US" altLang="zh-CN" sz="1100" spc="32" dirty="0">
                <a:latin typeface="Arial"/>
                <a:cs typeface="Arial"/>
              </a:rPr>
              <a:t> </a:t>
            </a:r>
            <a:r>
              <a:rPr lang="en-US" altLang="zh-CN" sz="1100" spc="-37" dirty="0">
                <a:latin typeface="Arial"/>
                <a:cs typeface="Arial"/>
              </a:rPr>
              <a:t>(6</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7</a:t>
            </a:r>
            <a:r>
              <a:rPr lang="en-US" altLang="zh-CN" sz="1100" spc="-32" dirty="0">
                <a:latin typeface="Arial"/>
                <a:cs typeface="Arial"/>
              </a:rPr>
              <a:t> </a:t>
            </a:r>
            <a:r>
              <a:rPr lang="en-US" altLang="zh-CN" sz="1100" spc="-60" dirty="0">
                <a:latin typeface="Arial"/>
                <a:cs typeface="Arial"/>
              </a:rPr>
              <a:t>choices)</a:t>
            </a:r>
            <a:r>
              <a:rPr lang="en-US" altLang="zh-CN" sz="1100" spc="-37" dirty="0">
                <a:latin typeface="Arial"/>
                <a:cs typeface="Arial"/>
              </a:rPr>
              <a:t> </a:t>
            </a:r>
            <a:r>
              <a:rPr lang="en-US" altLang="zh-CN" sz="1100" spc="-55" dirty="0">
                <a:latin typeface="Arial"/>
                <a:cs typeface="Arial"/>
              </a:rPr>
              <a:t>Calculus</a:t>
            </a:r>
            <a:r>
              <a:rPr lang="en-US" altLang="zh-CN" sz="1100" spc="-32" dirty="0">
                <a:latin typeface="Arial"/>
                <a:cs typeface="Arial"/>
              </a:rPr>
              <a:t> </a:t>
            </a:r>
            <a:r>
              <a:rPr lang="en-US" altLang="zh-CN" sz="1100" spc="-5" dirty="0">
                <a:latin typeface="Arial"/>
                <a:cs typeface="Arial"/>
              </a:rPr>
              <a:t>-</a:t>
            </a:r>
            <a:r>
              <a:rPr lang="en-US" altLang="zh-CN" sz="1100" spc="-32" dirty="0">
                <a:latin typeface="Arial"/>
                <a:cs typeface="Arial"/>
              </a:rPr>
              <a:t> </a:t>
            </a:r>
            <a:r>
              <a:rPr lang="en-US" altLang="zh-CN" sz="1100" spc="-50" dirty="0">
                <a:latin typeface="Arial"/>
                <a:cs typeface="Arial"/>
              </a:rPr>
              <a:t>combinatorics</a:t>
            </a:r>
            <a:r>
              <a:rPr lang="en-US" altLang="zh-CN" sz="1100" spc="-32" dirty="0">
                <a:latin typeface="Arial"/>
                <a:cs typeface="Arial"/>
              </a:rPr>
              <a:t> </a:t>
            </a:r>
            <a:r>
              <a:rPr lang="en-US" altLang="zh-CN" sz="1100" spc="-37" dirty="0">
                <a:latin typeface="Arial"/>
                <a:cs typeface="Arial"/>
              </a:rPr>
              <a:t>pair</a:t>
            </a:r>
            <a:r>
              <a:rPr lang="en-US" altLang="zh-CN" sz="1100" spc="-32" dirty="0">
                <a:latin typeface="Arial"/>
                <a:cs typeface="Arial"/>
              </a:rPr>
              <a:t> is </a:t>
            </a:r>
            <a:r>
              <a:rPr lang="en-US" altLang="zh-CN" sz="1100" spc="-78" dirty="0">
                <a:latin typeface="Arial"/>
                <a:cs typeface="Arial"/>
              </a:rPr>
              <a:t>chosen.</a:t>
            </a:r>
            <a:r>
              <a:rPr lang="en-US" altLang="zh-CN" sz="1100" spc="32" dirty="0">
                <a:latin typeface="Arial"/>
                <a:cs typeface="Arial"/>
              </a:rPr>
              <a:t> </a:t>
            </a:r>
            <a:r>
              <a:rPr lang="en-US" altLang="zh-CN" sz="1100" spc="-37" dirty="0">
                <a:latin typeface="Arial"/>
                <a:cs typeface="Arial"/>
              </a:rPr>
              <a:t>(5</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7</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1638" marR="1361097" algn="just">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73" dirty="0">
                <a:latin typeface="Arial"/>
                <a:cs typeface="Arial"/>
              </a:rPr>
              <a:t>There</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69" dirty="0">
                <a:latin typeface="Arial"/>
                <a:cs typeface="Arial"/>
              </a:rPr>
              <a:t>5</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6</a:t>
            </a:r>
            <a:r>
              <a:rPr lang="en-US" altLang="zh-CN" sz="1100" spc="-156" dirty="0">
                <a:latin typeface="Arial"/>
                <a:cs typeface="Arial"/>
              </a:rPr>
              <a:t> </a:t>
            </a:r>
            <a:r>
              <a:rPr lang="en-US" altLang="zh-CN" sz="1100" spc="202" dirty="0">
                <a:latin typeface="Arial"/>
                <a:cs typeface="Arial"/>
              </a:rPr>
              <a:t>+</a:t>
            </a:r>
            <a:r>
              <a:rPr lang="en-US" altLang="zh-CN" sz="1100" spc="-156" dirty="0">
                <a:latin typeface="Arial"/>
                <a:cs typeface="Arial"/>
              </a:rPr>
              <a:t> </a:t>
            </a:r>
            <a:r>
              <a:rPr lang="en-US" altLang="zh-CN" sz="1100" spc="-69" dirty="0">
                <a:latin typeface="Arial"/>
                <a:cs typeface="Arial"/>
              </a:rPr>
              <a:t>6</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7</a:t>
            </a:r>
            <a:r>
              <a:rPr lang="en-US" altLang="zh-CN" sz="1100" spc="-156" dirty="0">
                <a:latin typeface="Arial"/>
                <a:cs typeface="Arial"/>
              </a:rPr>
              <a:t> </a:t>
            </a:r>
            <a:r>
              <a:rPr lang="en-US" altLang="zh-CN" sz="1100" spc="202" dirty="0">
                <a:latin typeface="Arial"/>
                <a:cs typeface="Arial"/>
              </a:rPr>
              <a:t>+</a:t>
            </a:r>
            <a:r>
              <a:rPr lang="en-US" altLang="zh-CN" sz="1100" spc="-156" dirty="0">
                <a:latin typeface="Arial"/>
                <a:cs typeface="Arial"/>
              </a:rPr>
              <a:t> </a:t>
            </a:r>
            <a:r>
              <a:rPr lang="en-US" altLang="zh-CN" sz="1100" spc="-69" dirty="0">
                <a:latin typeface="Arial"/>
                <a:cs typeface="Arial"/>
              </a:rPr>
              <a:t>5</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7</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107</a:t>
            </a:r>
            <a:r>
              <a:rPr lang="en-US" altLang="zh-CN" sz="1100" spc="-32"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32" dirty="0">
                <a:latin typeface="Arial"/>
                <a:cs typeface="Arial"/>
              </a:rPr>
              <a:t> </a:t>
            </a:r>
            <a:r>
              <a:rPr lang="en-US" altLang="zh-CN" sz="1100" spc="-69" dirty="0">
                <a:latin typeface="Arial"/>
                <a:cs typeface="Arial"/>
              </a:rPr>
              <a:t>outcomes.</a:t>
            </a:r>
            <a:endParaRPr lang="en-US" altLang="zh-CN" sz="1100" dirty="0">
              <a:latin typeface="Arial"/>
              <a:cs typeface="Arial"/>
            </a:endParaRPr>
          </a:p>
          <a:p>
            <a:pPr marL="11638" marR="509757" algn="just">
              <a:spcBef>
                <a:spcPts val="5"/>
              </a:spcBef>
            </a:pPr>
            <a:r>
              <a:rPr lang="en-US" altLang="zh-CN" sz="1100" spc="-37" dirty="0">
                <a:latin typeface="Arial"/>
                <a:cs typeface="Arial"/>
              </a:rPr>
              <a:t>(Note:</a:t>
            </a:r>
            <a:r>
              <a:rPr lang="en-US" altLang="zh-CN" sz="1100" spc="32" dirty="0">
                <a:latin typeface="Arial"/>
                <a:cs typeface="Arial"/>
              </a:rPr>
              <a:t> </a:t>
            </a:r>
            <a:r>
              <a:rPr lang="en-US" altLang="zh-CN" sz="1100" spc="-82" dirty="0">
                <a:latin typeface="Arial"/>
                <a:cs typeface="Arial"/>
              </a:rPr>
              <a:t>here</a:t>
            </a:r>
            <a:r>
              <a:rPr lang="en-US" altLang="zh-CN" sz="1100" spc="-32" dirty="0">
                <a:latin typeface="Arial"/>
                <a:cs typeface="Arial"/>
              </a:rPr>
              <a:t> </a:t>
            </a:r>
            <a:r>
              <a:rPr lang="en-US" altLang="zh-CN" sz="1100" spc="-73" dirty="0">
                <a:latin typeface="Arial"/>
                <a:cs typeface="Arial"/>
              </a:rPr>
              <a:t>we</a:t>
            </a:r>
            <a:r>
              <a:rPr lang="en-US" altLang="zh-CN" sz="1100" spc="-32" dirty="0">
                <a:latin typeface="Arial"/>
                <a:cs typeface="Arial"/>
              </a:rPr>
              <a:t> </a:t>
            </a:r>
            <a:r>
              <a:rPr lang="en-US" altLang="zh-CN" sz="1100" spc="-96" dirty="0">
                <a:latin typeface="Arial"/>
                <a:cs typeface="Arial"/>
              </a:rPr>
              <a:t>used</a:t>
            </a:r>
            <a:r>
              <a:rPr lang="en-US" altLang="zh-CN" sz="1100" spc="-32" dirty="0">
                <a:latin typeface="Arial"/>
                <a:cs typeface="Arial"/>
              </a:rPr>
              <a:t> </a:t>
            </a:r>
            <a:r>
              <a:rPr lang="en-US" altLang="zh-CN" sz="1100" spc="-50" dirty="0">
                <a:latin typeface="Arial"/>
                <a:cs typeface="Arial"/>
              </a:rPr>
              <a:t>both</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 dirty="0">
                <a:latin typeface="Arial"/>
                <a:cs typeface="Arial"/>
              </a:rPr>
              <a:t>Multiplication</a:t>
            </a:r>
            <a:r>
              <a:rPr lang="en-US" altLang="zh-CN" sz="1100" spc="-32" dirty="0">
                <a:latin typeface="Arial"/>
                <a:cs typeface="Arial"/>
              </a:rPr>
              <a:t> </a:t>
            </a:r>
            <a:r>
              <a:rPr lang="en-US" altLang="zh-CN" sz="1100" spc="-87" dirty="0">
                <a:latin typeface="Arial"/>
                <a:cs typeface="Arial"/>
              </a:rPr>
              <a:t>and</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4" dirty="0">
                <a:latin typeface="Arial"/>
                <a:cs typeface="Arial"/>
              </a:rPr>
              <a:t>Addition</a:t>
            </a:r>
            <a:r>
              <a:rPr lang="en-US" altLang="zh-CN" sz="1100" spc="-32" dirty="0">
                <a:latin typeface="Arial"/>
                <a:cs typeface="Arial"/>
              </a:rPr>
              <a:t> </a:t>
            </a:r>
            <a:r>
              <a:rPr lang="en-US" altLang="zh-CN" sz="1100" spc="-23" dirty="0">
                <a:latin typeface="Arial"/>
                <a:cs typeface="Arial"/>
              </a:rPr>
              <a:t>principle.)</a:t>
            </a:r>
            <a:endParaRPr lang="en-US" altLang="zh-CN" sz="1100" dirty="0">
              <a:latin typeface="Arial"/>
              <a:cs typeface="Arial"/>
            </a:endParaRPr>
          </a:p>
          <a:p>
            <a:pPr marL="11638" marR="920006">
              <a:lnSpc>
                <a:spcPct val="200599"/>
              </a:lnSpc>
              <a:buFont typeface="Arial"/>
              <a:buAutoNum type="alphaLcParenBoth" startAt="2"/>
              <a:tabLst>
                <a:tab pos="208324" algn="l"/>
              </a:tabLst>
            </a:pP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h</a:t>
            </a:r>
            <a:r>
              <a:rPr lang="en-US" altLang="zh-CN" sz="1100" spc="-96" dirty="0">
                <a:latin typeface="Arial"/>
                <a:cs typeface="Arial"/>
              </a:rPr>
              <a:t>o</a:t>
            </a:r>
            <a:r>
              <a:rPr lang="en-US" altLang="zh-CN" sz="1100" spc="-9" dirty="0">
                <a:latin typeface="Arial"/>
                <a:cs typeface="Arial"/>
              </a:rPr>
              <a:t>w</a:t>
            </a:r>
            <a:r>
              <a:rPr lang="en-US" altLang="zh-CN" sz="1100" spc="-32" dirty="0">
                <a:latin typeface="Arial"/>
                <a:cs typeface="Arial"/>
              </a:rPr>
              <a:t> </a:t>
            </a:r>
            <a:r>
              <a:rPr lang="en-US" altLang="zh-CN" sz="1100" spc="-92" dirty="0">
                <a:latin typeface="Arial"/>
                <a:cs typeface="Arial"/>
              </a:rPr>
              <a:t>man</a:t>
            </a:r>
            <a:r>
              <a:rPr lang="en-US" altLang="zh-CN" sz="1100" spc="-9" dirty="0">
                <a:latin typeface="Arial"/>
                <a:cs typeface="Arial"/>
              </a:rPr>
              <a:t>y</a:t>
            </a:r>
            <a:r>
              <a:rPr lang="en-US" altLang="zh-CN" sz="1100" spc="-32" dirty="0">
                <a:latin typeface="Arial"/>
                <a:cs typeface="Arial"/>
              </a:rPr>
              <a:t> </a:t>
            </a:r>
            <a:r>
              <a:rPr lang="en-US" altLang="zh-CN" sz="1100" spc="-23" dirty="0">
                <a:latin typeface="Arial"/>
                <a:cs typeface="Arial"/>
              </a:rPr>
              <a:t>w</a:t>
            </a:r>
            <a:r>
              <a:rPr lang="en-US" altLang="zh-CN" sz="1100" spc="-87" dirty="0">
                <a:latin typeface="Arial"/>
                <a:cs typeface="Arial"/>
              </a:rPr>
              <a:t>ays</a:t>
            </a:r>
            <a:r>
              <a:rPr lang="en-US" altLang="zh-CN" sz="1100" spc="-32" dirty="0">
                <a:latin typeface="Arial"/>
                <a:cs typeface="Arial"/>
              </a:rPr>
              <a:t> </a:t>
            </a:r>
            <a:r>
              <a:rPr lang="en-US" altLang="zh-CN" sz="1100" spc="-92" dirty="0">
                <a:latin typeface="Arial"/>
                <a:cs typeface="Arial"/>
              </a:rPr>
              <a:t>can</a:t>
            </a:r>
            <a:r>
              <a:rPr lang="en-US" altLang="zh-CN" sz="1100" spc="-32" dirty="0">
                <a:latin typeface="Arial"/>
                <a:cs typeface="Arial"/>
              </a:rPr>
              <a:t> </a:t>
            </a:r>
            <a:r>
              <a:rPr lang="en-US" altLang="zh-CN" sz="1100" spc="-128" dirty="0">
                <a:latin typeface="Arial"/>
                <a:cs typeface="Arial"/>
              </a:rPr>
              <a:t>a</a:t>
            </a:r>
            <a:r>
              <a:rPr lang="en-US" altLang="zh-CN" sz="1100" spc="-32" dirty="0">
                <a:latin typeface="Arial"/>
                <a:cs typeface="Arial"/>
              </a:rPr>
              <a:t> </a:t>
            </a:r>
            <a:r>
              <a:rPr lang="en-US" altLang="zh-CN" sz="1100" spc="-46" dirty="0">
                <a:latin typeface="Arial"/>
                <a:cs typeface="Arial"/>
              </a:rPr>
              <a:t>single</a:t>
            </a:r>
            <a:r>
              <a:rPr lang="en-US" altLang="zh-CN" sz="1100" spc="-32" dirty="0">
                <a:latin typeface="Arial"/>
                <a:cs typeface="Arial"/>
              </a:rPr>
              <a:t> </a:t>
            </a:r>
            <a:r>
              <a:rPr lang="en-US" altLang="zh-CN" sz="1100" spc="-55" dirty="0">
                <a:latin typeface="Arial"/>
                <a:cs typeface="Arial"/>
              </a:rPr>
              <a:t>book</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96" dirty="0">
                <a:latin typeface="Arial"/>
                <a:cs typeface="Arial"/>
              </a:rPr>
              <a:t>each</a:t>
            </a:r>
            <a:r>
              <a:rPr lang="en-US" altLang="zh-CN" sz="1100" spc="-32" dirty="0">
                <a:latin typeface="Arial"/>
                <a:cs typeface="Arial"/>
              </a:rPr>
              <a:t> </a:t>
            </a:r>
            <a:r>
              <a:rPr lang="en-US" altLang="zh-CN" sz="1100" spc="-55" dirty="0">
                <a:latin typeface="Arial"/>
                <a:cs typeface="Arial"/>
              </a:rPr>
              <a:t>type</a:t>
            </a:r>
            <a:r>
              <a:rPr lang="en-US" altLang="zh-CN" sz="1100" spc="-32"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96" dirty="0">
                <a:latin typeface="Arial"/>
                <a:cs typeface="Arial"/>
              </a:rPr>
              <a:t>chosen?</a:t>
            </a:r>
            <a:r>
              <a:rPr lang="en-US" altLang="zh-CN" sz="1100" spc="-50" dirty="0">
                <a:latin typeface="Arial"/>
                <a:cs typeface="Arial"/>
              </a:rPr>
              <a:t> </a:t>
            </a:r>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36</a:t>
            </a:fld>
            <a:endParaRPr lang="zh-CN" altLang="en-US"/>
          </a:p>
        </p:txBody>
      </p:sp>
    </p:spTree>
    <p:extLst>
      <p:ext uri="{BB962C8B-B14F-4D97-AF65-F5344CB8AC3E}">
        <p14:creationId xmlns:p14="http://schemas.microsoft.com/office/powerpoint/2010/main" val="2563278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4007642" algn="just"/>
            <a:r>
              <a:rPr lang="en-US" altLang="zh-CN" sz="1100" b="1" spc="-60" dirty="0">
                <a:latin typeface="Arial"/>
                <a:cs typeface="Arial"/>
              </a:rPr>
              <a:t>Example</a:t>
            </a:r>
            <a:endParaRPr lang="en-US" altLang="zh-CN" sz="1100" dirty="0">
              <a:latin typeface="Arial"/>
              <a:cs typeface="Arial"/>
            </a:endParaRPr>
          </a:p>
          <a:p>
            <a:pPr marL="11638" marR="11638">
              <a:lnSpc>
                <a:spcPct val="100299"/>
              </a:lnSpc>
            </a:pPr>
            <a:r>
              <a:rPr lang="en-US" altLang="zh-CN" sz="1100" spc="-69" dirty="0">
                <a:latin typeface="Arial"/>
                <a:cs typeface="Arial"/>
              </a:rPr>
              <a:t>On</a:t>
            </a:r>
            <a:r>
              <a:rPr lang="en-US" altLang="zh-CN" sz="1100" spc="119" dirty="0">
                <a:latin typeface="Arial"/>
                <a:cs typeface="Arial"/>
              </a:rPr>
              <a:t> </a:t>
            </a:r>
            <a:r>
              <a:rPr lang="en-US" altLang="zh-CN" sz="1100" spc="-128" dirty="0">
                <a:latin typeface="Arial"/>
                <a:cs typeface="Arial"/>
              </a:rPr>
              <a:t>a</a:t>
            </a:r>
            <a:r>
              <a:rPr lang="en-US" altLang="zh-CN" sz="1100" spc="119" dirty="0">
                <a:latin typeface="Arial"/>
                <a:cs typeface="Arial"/>
              </a:rPr>
              <a:t> </a:t>
            </a:r>
            <a:r>
              <a:rPr lang="en-US" altLang="zh-CN" sz="1100" spc="-50" dirty="0">
                <a:latin typeface="Arial"/>
                <a:cs typeface="Arial"/>
              </a:rPr>
              <a:t>bookshelf</a:t>
            </a:r>
            <a:r>
              <a:rPr lang="en-US" altLang="zh-CN" sz="1100" spc="119" dirty="0">
                <a:latin typeface="Arial"/>
                <a:cs typeface="Arial"/>
              </a:rPr>
              <a:t> </a:t>
            </a:r>
            <a:r>
              <a:rPr lang="en-US" altLang="zh-CN" sz="1100" spc="-69" dirty="0">
                <a:latin typeface="Arial"/>
                <a:cs typeface="Arial"/>
              </a:rPr>
              <a:t>there</a:t>
            </a:r>
            <a:r>
              <a:rPr lang="en-US" altLang="zh-CN" sz="1100" spc="119" dirty="0">
                <a:latin typeface="Arial"/>
                <a:cs typeface="Arial"/>
              </a:rPr>
              <a:t> </a:t>
            </a:r>
            <a:r>
              <a:rPr lang="en-US" altLang="zh-CN" sz="1100" spc="-87" dirty="0">
                <a:latin typeface="Arial"/>
                <a:cs typeface="Arial"/>
              </a:rPr>
              <a:t>are</a:t>
            </a:r>
            <a:r>
              <a:rPr lang="en-US" altLang="zh-CN" sz="1100" spc="119" dirty="0">
                <a:latin typeface="Arial"/>
                <a:cs typeface="Arial"/>
              </a:rPr>
              <a:t> </a:t>
            </a:r>
            <a:r>
              <a:rPr lang="en-US" altLang="zh-CN" sz="1100" spc="-69" dirty="0">
                <a:latin typeface="Arial"/>
                <a:cs typeface="Arial"/>
              </a:rPr>
              <a:t>5</a:t>
            </a:r>
            <a:r>
              <a:rPr lang="en-US" altLang="zh-CN" sz="1100" spc="119"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119" dirty="0">
                <a:latin typeface="Arial"/>
                <a:cs typeface="Arial"/>
              </a:rPr>
              <a:t> </a:t>
            </a:r>
            <a:r>
              <a:rPr lang="en-US" altLang="zh-CN" sz="1100" spc="-50" dirty="0">
                <a:latin typeface="Arial"/>
                <a:cs typeface="Arial"/>
              </a:rPr>
              <a:t>calculus</a:t>
            </a:r>
            <a:r>
              <a:rPr lang="en-US" altLang="zh-CN" sz="1100" spc="119" dirty="0">
                <a:latin typeface="Arial"/>
                <a:cs typeface="Arial"/>
              </a:rPr>
              <a:t> </a:t>
            </a:r>
            <a:r>
              <a:rPr lang="en-US" altLang="zh-CN" sz="1100" spc="-60" dirty="0">
                <a:latin typeface="Arial"/>
                <a:cs typeface="Arial"/>
              </a:rPr>
              <a:t>books, </a:t>
            </a:r>
            <a:r>
              <a:rPr lang="en-US" altLang="zh-CN" sz="1100" spc="-151" dirty="0">
                <a:latin typeface="Arial"/>
                <a:cs typeface="Arial"/>
              </a:rPr>
              <a:t> </a:t>
            </a:r>
            <a:r>
              <a:rPr lang="en-US" altLang="zh-CN" sz="1100" spc="-69" dirty="0">
                <a:latin typeface="Arial"/>
                <a:cs typeface="Arial"/>
              </a:rPr>
              <a:t>6</a:t>
            </a:r>
            <a:r>
              <a:rPr lang="en-US" altLang="zh-CN" sz="1100" spc="119"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119" dirty="0">
                <a:latin typeface="Arial"/>
                <a:cs typeface="Arial"/>
              </a:rPr>
              <a:t> </a:t>
            </a:r>
            <a:r>
              <a:rPr lang="en-US" altLang="zh-CN" sz="1100" spc="-37" dirty="0">
                <a:latin typeface="Arial"/>
                <a:cs typeface="Arial"/>
              </a:rPr>
              <a:t>linear</a:t>
            </a:r>
            <a:r>
              <a:rPr lang="en-US" altLang="zh-CN" sz="1100" spc="119" dirty="0">
                <a:latin typeface="Arial"/>
                <a:cs typeface="Arial"/>
              </a:rPr>
              <a:t> </a:t>
            </a:r>
            <a:r>
              <a:rPr lang="en-US" altLang="zh-CN" sz="1100" spc="-69" dirty="0">
                <a:latin typeface="Arial"/>
                <a:cs typeface="Arial"/>
              </a:rPr>
              <a:t>algebra</a:t>
            </a:r>
            <a:r>
              <a:rPr lang="en-US" altLang="zh-CN" sz="1100" spc="-41" dirty="0">
                <a:latin typeface="Arial"/>
                <a:cs typeface="Arial"/>
              </a:rPr>
              <a:t> </a:t>
            </a:r>
            <a:r>
              <a:rPr lang="en-US" altLang="zh-CN" sz="1100" spc="-69" dirty="0">
                <a:latin typeface="Arial"/>
                <a:cs typeface="Arial"/>
              </a:rPr>
              <a:t>books</a:t>
            </a:r>
            <a:r>
              <a:rPr lang="en-US" altLang="zh-CN" sz="1100" spc="-32" dirty="0">
                <a:latin typeface="Arial"/>
                <a:cs typeface="Arial"/>
              </a:rPr>
              <a:t> </a:t>
            </a:r>
            <a:r>
              <a:rPr lang="en-US" altLang="zh-CN" sz="1100" spc="-87" dirty="0">
                <a:latin typeface="Arial"/>
                <a:cs typeface="Arial"/>
              </a:rPr>
              <a:t>and</a:t>
            </a:r>
            <a:r>
              <a:rPr lang="en-US" altLang="zh-CN" sz="1100" spc="-32" dirty="0">
                <a:latin typeface="Arial"/>
                <a:cs typeface="Arial"/>
              </a:rPr>
              <a:t> </a:t>
            </a:r>
            <a:r>
              <a:rPr lang="en-US" altLang="zh-CN" sz="1100" spc="-69" dirty="0">
                <a:latin typeface="Arial"/>
                <a:cs typeface="Arial"/>
              </a:rPr>
              <a:t>7</a:t>
            </a:r>
            <a:r>
              <a:rPr lang="en-US" altLang="zh-CN" sz="1100" spc="-32"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32" dirty="0">
                <a:latin typeface="Arial"/>
                <a:cs typeface="Arial"/>
              </a:rPr>
              <a:t> </a:t>
            </a:r>
            <a:r>
              <a:rPr lang="en-US" altLang="zh-CN" sz="1100" spc="-50" dirty="0">
                <a:latin typeface="Arial"/>
                <a:cs typeface="Arial"/>
              </a:rPr>
              <a:t>combinatorics</a:t>
            </a:r>
            <a:r>
              <a:rPr lang="en-US" altLang="zh-CN" sz="1100" spc="-32" dirty="0">
                <a:latin typeface="Arial"/>
                <a:cs typeface="Arial"/>
              </a:rPr>
              <a:t> </a:t>
            </a:r>
            <a:r>
              <a:rPr lang="en-US" altLang="zh-CN" sz="1100" spc="-60" dirty="0">
                <a:latin typeface="Arial"/>
                <a:cs typeface="Arial"/>
              </a:rPr>
              <a:t>books.</a:t>
            </a:r>
            <a:endParaRPr lang="en-US" altLang="zh-CN" sz="1100" dirty="0">
              <a:latin typeface="Arial"/>
              <a:cs typeface="Arial"/>
            </a:endParaRPr>
          </a:p>
          <a:p>
            <a:pPr marL="11638" marR="563875">
              <a:lnSpc>
                <a:spcPct val="200599"/>
              </a:lnSpc>
              <a:buFont typeface="Arial"/>
              <a:buAutoNum type="alphaLcParenBoth"/>
              <a:tabLst>
                <a:tab pos="200760" algn="l"/>
              </a:tabLst>
            </a:pP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h</a:t>
            </a:r>
            <a:r>
              <a:rPr lang="en-US" altLang="zh-CN" sz="1100" spc="-96" dirty="0">
                <a:latin typeface="Arial"/>
                <a:cs typeface="Arial"/>
              </a:rPr>
              <a:t>o</a:t>
            </a:r>
            <a:r>
              <a:rPr lang="en-US" altLang="zh-CN" sz="1100" spc="-9" dirty="0">
                <a:latin typeface="Arial"/>
                <a:cs typeface="Arial"/>
              </a:rPr>
              <a:t>w</a:t>
            </a:r>
            <a:r>
              <a:rPr lang="en-US" altLang="zh-CN" sz="1100" spc="-32" dirty="0">
                <a:latin typeface="Arial"/>
                <a:cs typeface="Arial"/>
              </a:rPr>
              <a:t> </a:t>
            </a:r>
            <a:r>
              <a:rPr lang="en-US" altLang="zh-CN" sz="1100" spc="-92" dirty="0">
                <a:latin typeface="Arial"/>
                <a:cs typeface="Arial"/>
              </a:rPr>
              <a:t>man</a:t>
            </a:r>
            <a:r>
              <a:rPr lang="en-US" altLang="zh-CN" sz="1100" spc="-9" dirty="0">
                <a:latin typeface="Arial"/>
                <a:cs typeface="Arial"/>
              </a:rPr>
              <a:t>y</a:t>
            </a:r>
            <a:r>
              <a:rPr lang="en-US" altLang="zh-CN" sz="1100" spc="-32" dirty="0">
                <a:latin typeface="Arial"/>
                <a:cs typeface="Arial"/>
              </a:rPr>
              <a:t> </a:t>
            </a:r>
            <a:r>
              <a:rPr lang="en-US" altLang="zh-CN" sz="1100" spc="-23" dirty="0">
                <a:latin typeface="Arial"/>
                <a:cs typeface="Arial"/>
              </a:rPr>
              <a:t>w</a:t>
            </a:r>
            <a:r>
              <a:rPr lang="en-US" altLang="zh-CN" sz="1100" spc="-87" dirty="0">
                <a:latin typeface="Arial"/>
                <a:cs typeface="Arial"/>
              </a:rPr>
              <a:t>ays</a:t>
            </a:r>
            <a:r>
              <a:rPr lang="en-US" altLang="zh-CN" sz="1100" spc="-32" dirty="0">
                <a:latin typeface="Arial"/>
                <a:cs typeface="Arial"/>
              </a:rPr>
              <a:t> </a:t>
            </a:r>
            <a:r>
              <a:rPr lang="en-US" altLang="zh-CN" sz="1100" spc="-92" dirty="0">
                <a:latin typeface="Arial"/>
                <a:cs typeface="Arial"/>
              </a:rPr>
              <a:t>can</a:t>
            </a:r>
            <a:r>
              <a:rPr lang="en-US" altLang="zh-CN" sz="1100" spc="-32" dirty="0">
                <a:latin typeface="Arial"/>
                <a:cs typeface="Arial"/>
              </a:rPr>
              <a:t> </a:t>
            </a:r>
            <a:r>
              <a:rPr lang="en-US" altLang="zh-CN" sz="1100" spc="-128" dirty="0">
                <a:latin typeface="Arial"/>
                <a:cs typeface="Arial"/>
              </a:rPr>
              <a:t>a</a:t>
            </a:r>
            <a:r>
              <a:rPr lang="en-US" altLang="zh-CN" sz="1100" spc="-32" dirty="0">
                <a:latin typeface="Arial"/>
                <a:cs typeface="Arial"/>
              </a:rPr>
              <a:t> </a:t>
            </a:r>
            <a:r>
              <a:rPr lang="en-US" altLang="zh-CN" sz="1100" spc="-37" dirty="0">
                <a:latin typeface="Arial"/>
                <a:cs typeface="Arial"/>
              </a:rPr>
              <a:t>pair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69" dirty="0">
                <a:latin typeface="Arial"/>
                <a:cs typeface="Arial"/>
              </a:rPr>
              <a:t>books</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32" dirty="0">
                <a:latin typeface="Arial"/>
                <a:cs typeface="Arial"/>
              </a:rPr>
              <a:t> </a:t>
            </a:r>
            <a:r>
              <a:rPr lang="en-US" altLang="zh-CN" sz="1100" spc="-69" dirty="0">
                <a:latin typeface="Arial"/>
                <a:cs typeface="Arial"/>
              </a:rPr>
              <a:t>types</a:t>
            </a:r>
            <a:r>
              <a:rPr lang="en-US" altLang="zh-CN" sz="1100" spc="-32"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96" dirty="0">
                <a:latin typeface="Arial"/>
                <a:cs typeface="Arial"/>
              </a:rPr>
              <a:t>chosen?</a:t>
            </a:r>
            <a:r>
              <a:rPr lang="en-US" altLang="zh-CN" sz="1100" spc="-50" dirty="0">
                <a:latin typeface="Arial"/>
                <a:cs typeface="Arial"/>
              </a:rPr>
              <a:t> </a:t>
            </a:r>
          </a:p>
          <a:p>
            <a:pPr marL="11638" marR="563875">
              <a:lnSpc>
                <a:spcPct val="200599"/>
              </a:lnSpc>
              <a:tabLst>
                <a:tab pos="200760" algn="l"/>
              </a:tabLst>
            </a:pPr>
            <a:r>
              <a:rPr lang="en-US" altLang="zh-CN" sz="1100" spc="-69" dirty="0">
                <a:latin typeface="Arial"/>
                <a:cs typeface="Arial"/>
              </a:rPr>
              <a:t>3</a:t>
            </a:r>
            <a:r>
              <a:rPr lang="en-US" altLang="zh-CN" sz="1100" spc="-32" dirty="0">
                <a:latin typeface="Arial"/>
                <a:cs typeface="Arial"/>
              </a:rPr>
              <a:t> </a:t>
            </a:r>
            <a:r>
              <a:rPr lang="en-US" altLang="zh-CN" sz="1100" spc="-27" dirty="0">
                <a:latin typeface="Arial"/>
                <a:cs typeface="Arial"/>
              </a:rPr>
              <a:t>mutually</a:t>
            </a:r>
            <a:r>
              <a:rPr lang="en-US" altLang="zh-CN" sz="1100" spc="-32" dirty="0">
                <a:latin typeface="Arial"/>
                <a:cs typeface="Arial"/>
              </a:rPr>
              <a:t> </a:t>
            </a:r>
            <a:r>
              <a:rPr lang="en-US" altLang="zh-CN" sz="1100" spc="-147" dirty="0">
                <a:latin typeface="Arial"/>
                <a:cs typeface="Arial"/>
              </a:rPr>
              <a:t>e</a:t>
            </a:r>
            <a:r>
              <a:rPr lang="en-US" altLang="zh-CN" sz="1100" spc="-27" dirty="0">
                <a:latin typeface="Arial"/>
                <a:cs typeface="Arial"/>
              </a:rPr>
              <a:t>xclus</a:t>
            </a:r>
            <a:r>
              <a:rPr lang="en-US" altLang="zh-CN" sz="1100" spc="-41" dirty="0">
                <a:latin typeface="Arial"/>
                <a:cs typeface="Arial"/>
              </a:rPr>
              <a:t>i</a:t>
            </a:r>
            <a:r>
              <a:rPr lang="en-US" altLang="zh-CN" sz="1100" spc="-27" dirty="0">
                <a:latin typeface="Arial"/>
                <a:cs typeface="Arial"/>
              </a:rPr>
              <a:t>v</a:t>
            </a:r>
            <a:r>
              <a:rPr lang="en-US" altLang="zh-CN" sz="1100" spc="-128" dirty="0">
                <a:latin typeface="Arial"/>
                <a:cs typeface="Arial"/>
              </a:rPr>
              <a:t>e</a:t>
            </a:r>
            <a:r>
              <a:rPr lang="en-US" altLang="zh-CN" sz="1100" spc="-32" dirty="0">
                <a:latin typeface="Arial"/>
                <a:cs typeface="Arial"/>
              </a:rPr>
              <a:t> </a:t>
            </a:r>
            <a:r>
              <a:rPr lang="en-US" altLang="zh-CN" sz="1100" spc="-119" dirty="0">
                <a:latin typeface="Arial"/>
                <a:cs typeface="Arial"/>
              </a:rPr>
              <a:t>cases</a:t>
            </a:r>
            <a:r>
              <a:rPr lang="en-US" altLang="zh-CN" sz="1100" spc="-32" dirty="0">
                <a:latin typeface="Arial"/>
                <a:cs typeface="Arial"/>
              </a:rPr>
              <a:t> </a:t>
            </a:r>
            <a:r>
              <a:rPr lang="en-US" altLang="zh-CN" sz="1100" spc="-92" dirty="0">
                <a:latin typeface="Arial"/>
                <a:cs typeface="Arial"/>
              </a:rPr>
              <a:t>can</a:t>
            </a:r>
            <a:r>
              <a:rPr lang="en-US" altLang="zh-CN" sz="1100" spc="-32" dirty="0">
                <a:latin typeface="Arial"/>
                <a:cs typeface="Arial"/>
              </a:rPr>
              <a:t> </a:t>
            </a:r>
            <a:r>
              <a:rPr lang="en-US" altLang="zh-CN" sz="1100" spc="-46" dirty="0">
                <a:latin typeface="Arial"/>
                <a:cs typeface="Arial"/>
              </a:rPr>
              <a:t>occur:</a:t>
            </a:r>
            <a:endParaRPr lang="en-US" altLang="zh-CN" sz="1100" dirty="0">
              <a:latin typeface="Arial"/>
              <a:cs typeface="Arial"/>
            </a:endParaRPr>
          </a:p>
          <a:p>
            <a:pPr marL="11638" marR="1183031">
              <a:lnSpc>
                <a:spcPct val="100299"/>
              </a:lnSpc>
            </a:pPr>
            <a:r>
              <a:rPr lang="en-US" altLang="zh-CN" sz="1100" spc="-55" dirty="0">
                <a:latin typeface="Arial"/>
                <a:cs typeface="Arial"/>
              </a:rPr>
              <a:t>Calculus</a:t>
            </a:r>
            <a:r>
              <a:rPr lang="en-US" altLang="zh-CN" sz="1100" spc="-32" dirty="0">
                <a:latin typeface="Arial"/>
                <a:cs typeface="Arial"/>
              </a:rPr>
              <a:t> </a:t>
            </a:r>
            <a:r>
              <a:rPr lang="en-US" altLang="zh-CN" sz="1100" spc="-5" dirty="0">
                <a:latin typeface="Arial"/>
                <a:cs typeface="Arial"/>
              </a:rPr>
              <a:t>-</a:t>
            </a:r>
            <a:r>
              <a:rPr lang="en-US" altLang="zh-CN" sz="1100" spc="-32" dirty="0">
                <a:latin typeface="Arial"/>
                <a:cs typeface="Arial"/>
              </a:rPr>
              <a:t> </a:t>
            </a:r>
            <a:r>
              <a:rPr lang="en-US" altLang="zh-CN" sz="1100" spc="-37" dirty="0">
                <a:latin typeface="Arial"/>
                <a:cs typeface="Arial"/>
              </a:rPr>
              <a:t>linear</a:t>
            </a:r>
            <a:r>
              <a:rPr lang="en-US" altLang="zh-CN" sz="1100" spc="-32" dirty="0">
                <a:latin typeface="Arial"/>
                <a:cs typeface="Arial"/>
              </a:rPr>
              <a:t> </a:t>
            </a:r>
            <a:r>
              <a:rPr lang="en-US" altLang="zh-CN" sz="1100" spc="-69" dirty="0">
                <a:latin typeface="Arial"/>
                <a:cs typeface="Arial"/>
              </a:rPr>
              <a:t>algebra</a:t>
            </a:r>
            <a:r>
              <a:rPr lang="en-US" altLang="zh-CN" sz="1100" spc="-32" dirty="0">
                <a:latin typeface="Arial"/>
                <a:cs typeface="Arial"/>
              </a:rPr>
              <a:t> </a:t>
            </a:r>
            <a:r>
              <a:rPr lang="en-US" altLang="zh-CN" sz="1100" spc="-37" dirty="0">
                <a:latin typeface="Arial"/>
                <a:cs typeface="Arial"/>
              </a:rPr>
              <a:t>pair</a:t>
            </a:r>
            <a:r>
              <a:rPr lang="en-US" altLang="zh-CN" sz="1100" spc="-32" dirty="0">
                <a:latin typeface="Arial"/>
                <a:cs typeface="Arial"/>
              </a:rPr>
              <a:t> is </a:t>
            </a:r>
            <a:r>
              <a:rPr lang="en-US" altLang="zh-CN" sz="1100" spc="-78" dirty="0">
                <a:latin typeface="Arial"/>
                <a:cs typeface="Arial"/>
              </a:rPr>
              <a:t>chosen.</a:t>
            </a:r>
            <a:r>
              <a:rPr lang="en-US" altLang="zh-CN" sz="1100" spc="32" dirty="0">
                <a:latin typeface="Arial"/>
                <a:cs typeface="Arial"/>
              </a:rPr>
              <a:t> </a:t>
            </a:r>
            <a:r>
              <a:rPr lang="en-US" altLang="zh-CN" sz="1100" spc="-37" dirty="0">
                <a:latin typeface="Arial"/>
                <a:cs typeface="Arial"/>
              </a:rPr>
              <a:t>(5</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6</a:t>
            </a:r>
            <a:r>
              <a:rPr lang="en-US" altLang="zh-CN" sz="1100" spc="-32" dirty="0">
                <a:latin typeface="Arial"/>
                <a:cs typeface="Arial"/>
              </a:rPr>
              <a:t> </a:t>
            </a:r>
            <a:r>
              <a:rPr lang="en-US" altLang="zh-CN" sz="1100" spc="-60" dirty="0">
                <a:latin typeface="Arial"/>
                <a:cs typeface="Arial"/>
              </a:rPr>
              <a:t>choices)</a:t>
            </a:r>
            <a:r>
              <a:rPr lang="en-US" altLang="zh-CN" sz="1100" spc="-37" dirty="0">
                <a:latin typeface="Arial"/>
                <a:cs typeface="Arial"/>
              </a:rPr>
              <a:t> </a:t>
            </a:r>
          </a:p>
          <a:p>
            <a:pPr marL="11638" marR="1183031">
              <a:lnSpc>
                <a:spcPct val="100299"/>
              </a:lnSpc>
            </a:pPr>
            <a:r>
              <a:rPr lang="en-US" altLang="zh-CN" sz="1100" spc="-37" dirty="0">
                <a:latin typeface="Arial"/>
                <a:cs typeface="Arial"/>
              </a:rPr>
              <a:t>Linear</a:t>
            </a:r>
            <a:r>
              <a:rPr lang="en-US" altLang="zh-CN" sz="1100" spc="-32" dirty="0">
                <a:latin typeface="Arial"/>
                <a:cs typeface="Arial"/>
              </a:rPr>
              <a:t> </a:t>
            </a:r>
            <a:r>
              <a:rPr lang="en-US" altLang="zh-CN" sz="1100" spc="-69" dirty="0">
                <a:latin typeface="Arial"/>
                <a:cs typeface="Arial"/>
              </a:rPr>
              <a:t>algebra</a:t>
            </a:r>
            <a:r>
              <a:rPr lang="en-US" altLang="zh-CN" sz="1100" spc="-32" dirty="0">
                <a:latin typeface="Arial"/>
                <a:cs typeface="Arial"/>
              </a:rPr>
              <a:t> </a:t>
            </a:r>
            <a:r>
              <a:rPr lang="en-US" altLang="zh-CN" sz="1100" spc="-5" dirty="0">
                <a:latin typeface="Arial"/>
                <a:cs typeface="Arial"/>
              </a:rPr>
              <a:t>-</a:t>
            </a:r>
            <a:r>
              <a:rPr lang="en-US" altLang="zh-CN" sz="1100" spc="-32" dirty="0">
                <a:latin typeface="Arial"/>
                <a:cs typeface="Arial"/>
              </a:rPr>
              <a:t> </a:t>
            </a:r>
            <a:r>
              <a:rPr lang="en-US" altLang="zh-CN" sz="1100" spc="-50" dirty="0">
                <a:latin typeface="Arial"/>
                <a:cs typeface="Arial"/>
              </a:rPr>
              <a:t>combinatorics</a:t>
            </a:r>
            <a:r>
              <a:rPr lang="en-US" altLang="zh-CN" sz="1100" spc="-32" dirty="0">
                <a:latin typeface="Arial"/>
                <a:cs typeface="Arial"/>
              </a:rPr>
              <a:t> </a:t>
            </a:r>
            <a:r>
              <a:rPr lang="en-US" altLang="zh-CN" sz="1100" spc="-37" dirty="0">
                <a:latin typeface="Arial"/>
                <a:cs typeface="Arial"/>
              </a:rPr>
              <a:t>pair</a:t>
            </a:r>
            <a:r>
              <a:rPr lang="en-US" altLang="zh-CN" sz="1100" spc="-32" dirty="0">
                <a:latin typeface="Arial"/>
                <a:cs typeface="Arial"/>
              </a:rPr>
              <a:t> is </a:t>
            </a:r>
            <a:r>
              <a:rPr lang="en-US" altLang="zh-CN" sz="1100" spc="-78" dirty="0">
                <a:latin typeface="Arial"/>
                <a:cs typeface="Arial"/>
              </a:rPr>
              <a:t>chosen.</a:t>
            </a:r>
            <a:r>
              <a:rPr lang="en-US" altLang="zh-CN" sz="1100" spc="32" dirty="0">
                <a:latin typeface="Arial"/>
                <a:cs typeface="Arial"/>
              </a:rPr>
              <a:t> </a:t>
            </a:r>
            <a:r>
              <a:rPr lang="en-US" altLang="zh-CN" sz="1100" spc="-37" dirty="0">
                <a:latin typeface="Arial"/>
                <a:cs typeface="Arial"/>
              </a:rPr>
              <a:t>(6</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7</a:t>
            </a:r>
            <a:r>
              <a:rPr lang="en-US" altLang="zh-CN" sz="1100" spc="-32" dirty="0">
                <a:latin typeface="Arial"/>
                <a:cs typeface="Arial"/>
              </a:rPr>
              <a:t> </a:t>
            </a:r>
            <a:r>
              <a:rPr lang="en-US" altLang="zh-CN" sz="1100" spc="-60" dirty="0">
                <a:latin typeface="Arial"/>
                <a:cs typeface="Arial"/>
              </a:rPr>
              <a:t>choices)</a:t>
            </a:r>
            <a:r>
              <a:rPr lang="en-US" altLang="zh-CN" sz="1100" spc="-37" dirty="0">
                <a:latin typeface="Arial"/>
                <a:cs typeface="Arial"/>
              </a:rPr>
              <a:t> </a:t>
            </a:r>
          </a:p>
          <a:p>
            <a:pPr marL="11638" marR="1183031">
              <a:lnSpc>
                <a:spcPct val="100299"/>
              </a:lnSpc>
            </a:pPr>
            <a:r>
              <a:rPr lang="en-US" altLang="zh-CN" sz="1100" spc="-55" dirty="0">
                <a:latin typeface="Arial"/>
                <a:cs typeface="Arial"/>
              </a:rPr>
              <a:t>Calculus</a:t>
            </a:r>
            <a:r>
              <a:rPr lang="en-US" altLang="zh-CN" sz="1100" spc="-32" dirty="0">
                <a:latin typeface="Arial"/>
                <a:cs typeface="Arial"/>
              </a:rPr>
              <a:t> </a:t>
            </a:r>
            <a:r>
              <a:rPr lang="en-US" altLang="zh-CN" sz="1100" spc="-5" dirty="0">
                <a:latin typeface="Arial"/>
                <a:cs typeface="Arial"/>
              </a:rPr>
              <a:t>-</a:t>
            </a:r>
            <a:r>
              <a:rPr lang="en-US" altLang="zh-CN" sz="1100" spc="-32" dirty="0">
                <a:latin typeface="Arial"/>
                <a:cs typeface="Arial"/>
              </a:rPr>
              <a:t> </a:t>
            </a:r>
            <a:r>
              <a:rPr lang="en-US" altLang="zh-CN" sz="1100" spc="-50" dirty="0">
                <a:latin typeface="Arial"/>
                <a:cs typeface="Arial"/>
              </a:rPr>
              <a:t>combinatorics</a:t>
            </a:r>
            <a:r>
              <a:rPr lang="en-US" altLang="zh-CN" sz="1100" spc="-32" dirty="0">
                <a:latin typeface="Arial"/>
                <a:cs typeface="Arial"/>
              </a:rPr>
              <a:t> </a:t>
            </a:r>
            <a:r>
              <a:rPr lang="en-US" altLang="zh-CN" sz="1100" spc="-37" dirty="0">
                <a:latin typeface="Arial"/>
                <a:cs typeface="Arial"/>
              </a:rPr>
              <a:t>pair</a:t>
            </a:r>
            <a:r>
              <a:rPr lang="en-US" altLang="zh-CN" sz="1100" spc="-32" dirty="0">
                <a:latin typeface="Arial"/>
                <a:cs typeface="Arial"/>
              </a:rPr>
              <a:t> is </a:t>
            </a:r>
            <a:r>
              <a:rPr lang="en-US" altLang="zh-CN" sz="1100" spc="-78" dirty="0">
                <a:latin typeface="Arial"/>
                <a:cs typeface="Arial"/>
              </a:rPr>
              <a:t>chosen.</a:t>
            </a:r>
            <a:r>
              <a:rPr lang="en-US" altLang="zh-CN" sz="1100" spc="32" dirty="0">
                <a:latin typeface="Arial"/>
                <a:cs typeface="Arial"/>
              </a:rPr>
              <a:t> </a:t>
            </a:r>
            <a:r>
              <a:rPr lang="en-US" altLang="zh-CN" sz="1100" spc="-37" dirty="0">
                <a:latin typeface="Arial"/>
                <a:cs typeface="Arial"/>
              </a:rPr>
              <a:t>(5</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7</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1638" marR="1361097" algn="just">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73" dirty="0">
                <a:latin typeface="Arial"/>
                <a:cs typeface="Arial"/>
              </a:rPr>
              <a:t>There</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69" dirty="0">
                <a:latin typeface="Arial"/>
                <a:cs typeface="Arial"/>
              </a:rPr>
              <a:t>5</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6</a:t>
            </a:r>
            <a:r>
              <a:rPr lang="en-US" altLang="zh-CN" sz="1100" spc="-156" dirty="0">
                <a:latin typeface="Arial"/>
                <a:cs typeface="Arial"/>
              </a:rPr>
              <a:t> </a:t>
            </a:r>
            <a:r>
              <a:rPr lang="en-US" altLang="zh-CN" sz="1100" spc="202" dirty="0">
                <a:latin typeface="Arial"/>
                <a:cs typeface="Arial"/>
              </a:rPr>
              <a:t>+</a:t>
            </a:r>
            <a:r>
              <a:rPr lang="en-US" altLang="zh-CN" sz="1100" spc="-156" dirty="0">
                <a:latin typeface="Arial"/>
                <a:cs typeface="Arial"/>
              </a:rPr>
              <a:t> </a:t>
            </a:r>
            <a:r>
              <a:rPr lang="en-US" altLang="zh-CN" sz="1100" spc="-69" dirty="0">
                <a:latin typeface="Arial"/>
                <a:cs typeface="Arial"/>
              </a:rPr>
              <a:t>6</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7</a:t>
            </a:r>
            <a:r>
              <a:rPr lang="en-US" altLang="zh-CN" sz="1100" spc="-156" dirty="0">
                <a:latin typeface="Arial"/>
                <a:cs typeface="Arial"/>
              </a:rPr>
              <a:t> </a:t>
            </a:r>
            <a:r>
              <a:rPr lang="en-US" altLang="zh-CN" sz="1100" spc="202" dirty="0">
                <a:latin typeface="Arial"/>
                <a:cs typeface="Arial"/>
              </a:rPr>
              <a:t>+</a:t>
            </a:r>
            <a:r>
              <a:rPr lang="en-US" altLang="zh-CN" sz="1100" spc="-156" dirty="0">
                <a:latin typeface="Arial"/>
                <a:cs typeface="Arial"/>
              </a:rPr>
              <a:t> </a:t>
            </a:r>
            <a:r>
              <a:rPr lang="en-US" altLang="zh-CN" sz="1100" spc="-69" dirty="0">
                <a:latin typeface="Arial"/>
                <a:cs typeface="Arial"/>
              </a:rPr>
              <a:t>5</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7</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107</a:t>
            </a:r>
            <a:r>
              <a:rPr lang="en-US" altLang="zh-CN" sz="1100" spc="-32"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32" dirty="0">
                <a:latin typeface="Arial"/>
                <a:cs typeface="Arial"/>
              </a:rPr>
              <a:t> </a:t>
            </a:r>
            <a:r>
              <a:rPr lang="en-US" altLang="zh-CN" sz="1100" spc="-69" dirty="0">
                <a:latin typeface="Arial"/>
                <a:cs typeface="Arial"/>
              </a:rPr>
              <a:t>outcomes.</a:t>
            </a:r>
            <a:endParaRPr lang="en-US" altLang="zh-CN" sz="1100" dirty="0">
              <a:latin typeface="Arial"/>
              <a:cs typeface="Arial"/>
            </a:endParaRPr>
          </a:p>
          <a:p>
            <a:pPr marL="11638" marR="509757" algn="just">
              <a:spcBef>
                <a:spcPts val="5"/>
              </a:spcBef>
            </a:pPr>
            <a:r>
              <a:rPr lang="en-US" altLang="zh-CN" sz="1100" spc="-37" dirty="0">
                <a:latin typeface="Arial"/>
                <a:cs typeface="Arial"/>
              </a:rPr>
              <a:t>(Note:</a:t>
            </a:r>
            <a:r>
              <a:rPr lang="en-US" altLang="zh-CN" sz="1100" spc="32" dirty="0">
                <a:latin typeface="Arial"/>
                <a:cs typeface="Arial"/>
              </a:rPr>
              <a:t> </a:t>
            </a:r>
            <a:r>
              <a:rPr lang="en-US" altLang="zh-CN" sz="1100" spc="-82" dirty="0">
                <a:latin typeface="Arial"/>
                <a:cs typeface="Arial"/>
              </a:rPr>
              <a:t>here</a:t>
            </a:r>
            <a:r>
              <a:rPr lang="en-US" altLang="zh-CN" sz="1100" spc="-32" dirty="0">
                <a:latin typeface="Arial"/>
                <a:cs typeface="Arial"/>
              </a:rPr>
              <a:t> </a:t>
            </a:r>
            <a:r>
              <a:rPr lang="en-US" altLang="zh-CN" sz="1100" spc="-73" dirty="0">
                <a:latin typeface="Arial"/>
                <a:cs typeface="Arial"/>
              </a:rPr>
              <a:t>we</a:t>
            </a:r>
            <a:r>
              <a:rPr lang="en-US" altLang="zh-CN" sz="1100" spc="-32" dirty="0">
                <a:latin typeface="Arial"/>
                <a:cs typeface="Arial"/>
              </a:rPr>
              <a:t> </a:t>
            </a:r>
            <a:r>
              <a:rPr lang="en-US" altLang="zh-CN" sz="1100" spc="-96" dirty="0">
                <a:latin typeface="Arial"/>
                <a:cs typeface="Arial"/>
              </a:rPr>
              <a:t>used</a:t>
            </a:r>
            <a:r>
              <a:rPr lang="en-US" altLang="zh-CN" sz="1100" spc="-32" dirty="0">
                <a:latin typeface="Arial"/>
                <a:cs typeface="Arial"/>
              </a:rPr>
              <a:t> </a:t>
            </a:r>
            <a:r>
              <a:rPr lang="en-US" altLang="zh-CN" sz="1100" spc="-50" dirty="0">
                <a:latin typeface="Arial"/>
                <a:cs typeface="Arial"/>
              </a:rPr>
              <a:t>both</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 dirty="0">
                <a:latin typeface="Arial"/>
                <a:cs typeface="Arial"/>
              </a:rPr>
              <a:t>Multiplication</a:t>
            </a:r>
            <a:r>
              <a:rPr lang="en-US" altLang="zh-CN" sz="1100" spc="-32" dirty="0">
                <a:latin typeface="Arial"/>
                <a:cs typeface="Arial"/>
              </a:rPr>
              <a:t> </a:t>
            </a:r>
            <a:r>
              <a:rPr lang="en-US" altLang="zh-CN" sz="1100" spc="-87" dirty="0">
                <a:latin typeface="Arial"/>
                <a:cs typeface="Arial"/>
              </a:rPr>
              <a:t>and</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4" dirty="0">
                <a:latin typeface="Arial"/>
                <a:cs typeface="Arial"/>
              </a:rPr>
              <a:t>Addition</a:t>
            </a:r>
            <a:r>
              <a:rPr lang="en-US" altLang="zh-CN" sz="1100" spc="-32" dirty="0">
                <a:latin typeface="Arial"/>
                <a:cs typeface="Arial"/>
              </a:rPr>
              <a:t> </a:t>
            </a:r>
            <a:r>
              <a:rPr lang="en-US" altLang="zh-CN" sz="1100" spc="-23" dirty="0">
                <a:latin typeface="Arial"/>
                <a:cs typeface="Arial"/>
              </a:rPr>
              <a:t>principle.)</a:t>
            </a:r>
            <a:endParaRPr lang="en-US" altLang="zh-CN" sz="1100" dirty="0">
              <a:latin typeface="Arial"/>
              <a:cs typeface="Arial"/>
            </a:endParaRPr>
          </a:p>
          <a:p>
            <a:pPr marL="11638" marR="920006">
              <a:lnSpc>
                <a:spcPct val="200599"/>
              </a:lnSpc>
              <a:buFont typeface="Arial"/>
              <a:buAutoNum type="alphaLcParenBoth" startAt="2"/>
              <a:tabLst>
                <a:tab pos="208324" algn="l"/>
              </a:tabLst>
            </a:pP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h</a:t>
            </a:r>
            <a:r>
              <a:rPr lang="en-US" altLang="zh-CN" sz="1100" spc="-96" dirty="0">
                <a:latin typeface="Arial"/>
                <a:cs typeface="Arial"/>
              </a:rPr>
              <a:t>o</a:t>
            </a:r>
            <a:r>
              <a:rPr lang="en-US" altLang="zh-CN" sz="1100" spc="-9" dirty="0">
                <a:latin typeface="Arial"/>
                <a:cs typeface="Arial"/>
              </a:rPr>
              <a:t>w</a:t>
            </a:r>
            <a:r>
              <a:rPr lang="en-US" altLang="zh-CN" sz="1100" spc="-32" dirty="0">
                <a:latin typeface="Arial"/>
                <a:cs typeface="Arial"/>
              </a:rPr>
              <a:t> </a:t>
            </a:r>
            <a:r>
              <a:rPr lang="en-US" altLang="zh-CN" sz="1100" spc="-92" dirty="0">
                <a:latin typeface="Arial"/>
                <a:cs typeface="Arial"/>
              </a:rPr>
              <a:t>man</a:t>
            </a:r>
            <a:r>
              <a:rPr lang="en-US" altLang="zh-CN" sz="1100" spc="-9" dirty="0">
                <a:latin typeface="Arial"/>
                <a:cs typeface="Arial"/>
              </a:rPr>
              <a:t>y</a:t>
            </a:r>
            <a:r>
              <a:rPr lang="en-US" altLang="zh-CN" sz="1100" spc="-32" dirty="0">
                <a:latin typeface="Arial"/>
                <a:cs typeface="Arial"/>
              </a:rPr>
              <a:t> </a:t>
            </a:r>
            <a:r>
              <a:rPr lang="en-US" altLang="zh-CN" sz="1100" spc="-23" dirty="0">
                <a:latin typeface="Arial"/>
                <a:cs typeface="Arial"/>
              </a:rPr>
              <a:t>w</a:t>
            </a:r>
            <a:r>
              <a:rPr lang="en-US" altLang="zh-CN" sz="1100" spc="-87" dirty="0">
                <a:latin typeface="Arial"/>
                <a:cs typeface="Arial"/>
              </a:rPr>
              <a:t>ays</a:t>
            </a:r>
            <a:r>
              <a:rPr lang="en-US" altLang="zh-CN" sz="1100" spc="-32" dirty="0">
                <a:latin typeface="Arial"/>
                <a:cs typeface="Arial"/>
              </a:rPr>
              <a:t> </a:t>
            </a:r>
            <a:r>
              <a:rPr lang="en-US" altLang="zh-CN" sz="1100" spc="-92" dirty="0">
                <a:latin typeface="Arial"/>
                <a:cs typeface="Arial"/>
              </a:rPr>
              <a:t>can</a:t>
            </a:r>
            <a:r>
              <a:rPr lang="en-US" altLang="zh-CN" sz="1100" spc="-32" dirty="0">
                <a:latin typeface="Arial"/>
                <a:cs typeface="Arial"/>
              </a:rPr>
              <a:t> </a:t>
            </a:r>
            <a:r>
              <a:rPr lang="en-US" altLang="zh-CN" sz="1100" spc="-128" dirty="0">
                <a:latin typeface="Arial"/>
                <a:cs typeface="Arial"/>
              </a:rPr>
              <a:t>a</a:t>
            </a:r>
            <a:r>
              <a:rPr lang="en-US" altLang="zh-CN" sz="1100" spc="-32" dirty="0">
                <a:latin typeface="Arial"/>
                <a:cs typeface="Arial"/>
              </a:rPr>
              <a:t> </a:t>
            </a:r>
            <a:r>
              <a:rPr lang="en-US" altLang="zh-CN" sz="1100" spc="-46" dirty="0">
                <a:latin typeface="Arial"/>
                <a:cs typeface="Arial"/>
              </a:rPr>
              <a:t>single</a:t>
            </a:r>
            <a:r>
              <a:rPr lang="en-US" altLang="zh-CN" sz="1100" spc="-32" dirty="0">
                <a:latin typeface="Arial"/>
                <a:cs typeface="Arial"/>
              </a:rPr>
              <a:t> </a:t>
            </a:r>
            <a:r>
              <a:rPr lang="en-US" altLang="zh-CN" sz="1100" spc="-55" dirty="0">
                <a:latin typeface="Arial"/>
                <a:cs typeface="Arial"/>
              </a:rPr>
              <a:t>book</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96" dirty="0">
                <a:latin typeface="Arial"/>
                <a:cs typeface="Arial"/>
              </a:rPr>
              <a:t>each</a:t>
            </a:r>
            <a:r>
              <a:rPr lang="en-US" altLang="zh-CN" sz="1100" spc="-32" dirty="0">
                <a:latin typeface="Arial"/>
                <a:cs typeface="Arial"/>
              </a:rPr>
              <a:t> </a:t>
            </a:r>
            <a:r>
              <a:rPr lang="en-US" altLang="zh-CN" sz="1100" spc="-55" dirty="0">
                <a:latin typeface="Arial"/>
                <a:cs typeface="Arial"/>
              </a:rPr>
              <a:t>type</a:t>
            </a:r>
            <a:r>
              <a:rPr lang="en-US" altLang="zh-CN" sz="1100" spc="-32"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96" dirty="0">
                <a:latin typeface="Arial"/>
                <a:cs typeface="Arial"/>
              </a:rPr>
              <a:t>chosen?</a:t>
            </a:r>
            <a:r>
              <a:rPr lang="en-US" altLang="zh-CN" sz="1100" spc="-50" dirty="0">
                <a:latin typeface="Arial"/>
                <a:cs typeface="Arial"/>
              </a:rPr>
              <a:t> </a:t>
            </a:r>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37</a:t>
            </a:fld>
            <a:endParaRPr lang="zh-CN" altLang="en-US"/>
          </a:p>
        </p:txBody>
      </p:sp>
    </p:spTree>
    <p:extLst>
      <p:ext uri="{BB962C8B-B14F-4D97-AF65-F5344CB8AC3E}">
        <p14:creationId xmlns:p14="http://schemas.microsoft.com/office/powerpoint/2010/main" val="33378192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920006">
              <a:lnSpc>
                <a:spcPct val="200599"/>
              </a:lnSpc>
              <a:buFont typeface="Arial"/>
              <a:buAutoNum type="alphaLcParenBoth" startAt="2"/>
              <a:tabLst>
                <a:tab pos="208324" algn="l"/>
              </a:tabLst>
            </a:pPr>
            <a:r>
              <a:rPr lang="en-US" altLang="zh-CN" sz="1100" spc="-55" dirty="0">
                <a:latin typeface="Arial"/>
                <a:cs typeface="Arial"/>
              </a:rPr>
              <a:t>Count</a:t>
            </a:r>
            <a:r>
              <a:rPr lang="en-US" altLang="zh-CN" sz="1100" spc="-32" dirty="0">
                <a:latin typeface="Arial"/>
                <a:cs typeface="Arial"/>
              </a:rPr>
              <a:t> </a:t>
            </a:r>
            <a:r>
              <a:rPr lang="en-US" altLang="zh-CN" sz="1100" spc="-128" dirty="0">
                <a:latin typeface="Arial"/>
                <a:cs typeface="Arial"/>
              </a:rPr>
              <a:t>as</a:t>
            </a:r>
            <a:r>
              <a:rPr lang="en-US" altLang="zh-CN" sz="1100" spc="-32" dirty="0">
                <a:latin typeface="Arial"/>
                <a:cs typeface="Arial"/>
              </a:rPr>
              <a:t> </a:t>
            </a:r>
            <a:r>
              <a:rPr lang="en-US" altLang="zh-CN" sz="1100" spc="5" dirty="0">
                <a:latin typeface="Arial"/>
                <a:cs typeface="Arial"/>
              </a:rPr>
              <a:t>foll</a:t>
            </a:r>
            <a:r>
              <a:rPr lang="en-US" altLang="zh-CN" sz="1100" spc="-18" dirty="0">
                <a:latin typeface="Arial"/>
                <a:cs typeface="Arial"/>
              </a:rPr>
              <a:t>o</a:t>
            </a:r>
            <a:r>
              <a:rPr lang="en-US" altLang="zh-CN" sz="1100" spc="-46" dirty="0">
                <a:latin typeface="Arial"/>
                <a:cs typeface="Arial"/>
              </a:rPr>
              <a:t>ws:</a:t>
            </a:r>
            <a:endParaRPr lang="en-US" altLang="zh-CN" sz="1100" dirty="0">
              <a:latin typeface="Arial"/>
              <a:cs typeface="Arial"/>
            </a:endParaRPr>
          </a:p>
          <a:p>
            <a:pPr marL="158863" marR="2375955"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28" dirty="0">
                <a:latin typeface="Arial"/>
                <a:cs typeface="Arial"/>
              </a:rPr>
              <a:t>a</a:t>
            </a:r>
            <a:r>
              <a:rPr lang="en-US" altLang="zh-CN" sz="1100" spc="-32" dirty="0">
                <a:latin typeface="Arial"/>
                <a:cs typeface="Arial"/>
              </a:rPr>
              <a:t> </a:t>
            </a:r>
            <a:r>
              <a:rPr lang="en-US" altLang="zh-CN" sz="1100" spc="-50" dirty="0">
                <a:latin typeface="Arial"/>
                <a:cs typeface="Arial"/>
              </a:rPr>
              <a:t>calculus</a:t>
            </a:r>
            <a:r>
              <a:rPr lang="en-US" altLang="zh-CN" sz="1100" spc="-32" dirty="0">
                <a:latin typeface="Arial"/>
                <a:cs typeface="Arial"/>
              </a:rPr>
              <a:t> </a:t>
            </a:r>
            <a:r>
              <a:rPr lang="en-US" altLang="zh-CN" sz="1100" spc="-50" dirty="0">
                <a:latin typeface="Arial"/>
                <a:cs typeface="Arial"/>
              </a:rPr>
              <a:t>book.</a:t>
            </a:r>
            <a:r>
              <a:rPr lang="en-US" altLang="zh-CN" sz="1100" spc="32" dirty="0">
                <a:latin typeface="Arial"/>
                <a:cs typeface="Arial"/>
              </a:rPr>
              <a:t> </a:t>
            </a:r>
            <a:r>
              <a:rPr lang="en-US" altLang="zh-CN" sz="1100" spc="-37" dirty="0">
                <a:latin typeface="Arial"/>
                <a:cs typeface="Arial"/>
              </a:rPr>
              <a:t>(5</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marR="2071032" indent="-147806" algn="just">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28" dirty="0">
                <a:latin typeface="Arial"/>
                <a:cs typeface="Arial"/>
              </a:rPr>
              <a:t>a</a:t>
            </a:r>
            <a:r>
              <a:rPr lang="en-US" altLang="zh-CN" sz="1100" spc="-32" dirty="0">
                <a:latin typeface="Arial"/>
                <a:cs typeface="Arial"/>
              </a:rPr>
              <a:t> </a:t>
            </a:r>
            <a:r>
              <a:rPr lang="en-US" altLang="zh-CN" sz="1100" spc="-37" dirty="0">
                <a:latin typeface="Arial"/>
                <a:cs typeface="Arial"/>
              </a:rPr>
              <a:t>linear</a:t>
            </a:r>
            <a:r>
              <a:rPr lang="en-US" altLang="zh-CN" sz="1100" spc="-32" dirty="0">
                <a:latin typeface="Arial"/>
                <a:cs typeface="Arial"/>
              </a:rPr>
              <a:t> </a:t>
            </a:r>
            <a:r>
              <a:rPr lang="en-US" altLang="zh-CN" sz="1100" spc="-69" dirty="0">
                <a:latin typeface="Arial"/>
                <a:cs typeface="Arial"/>
              </a:rPr>
              <a:t>algebra</a:t>
            </a:r>
            <a:r>
              <a:rPr lang="en-US" altLang="zh-CN" sz="1100" spc="-32" dirty="0">
                <a:latin typeface="Arial"/>
                <a:cs typeface="Arial"/>
              </a:rPr>
              <a:t> </a:t>
            </a:r>
            <a:r>
              <a:rPr lang="en-US" altLang="zh-CN" sz="1100" spc="-50" dirty="0">
                <a:latin typeface="Arial"/>
                <a:cs typeface="Arial"/>
              </a:rPr>
              <a:t>book.</a:t>
            </a:r>
            <a:r>
              <a:rPr lang="en-US" altLang="zh-CN" sz="1100" spc="32" dirty="0">
                <a:latin typeface="Arial"/>
                <a:cs typeface="Arial"/>
              </a:rPr>
              <a:t> </a:t>
            </a:r>
            <a:r>
              <a:rPr lang="en-US" altLang="zh-CN" sz="1100" spc="-37" dirty="0">
                <a:latin typeface="Arial"/>
                <a:cs typeface="Arial"/>
              </a:rPr>
              <a:t>(6</a:t>
            </a:r>
            <a:r>
              <a:rPr lang="en-US" altLang="zh-CN" sz="1100" spc="-32" dirty="0">
                <a:latin typeface="Arial"/>
                <a:cs typeface="Arial"/>
              </a:rPr>
              <a:t> </a:t>
            </a:r>
            <a:r>
              <a:rPr lang="en-US" altLang="zh-CN" sz="1100" spc="-60" dirty="0">
                <a:latin typeface="Arial"/>
                <a:cs typeface="Arial"/>
              </a:rPr>
              <a:t>choices)</a:t>
            </a:r>
          </a:p>
          <a:p>
            <a:pPr marL="11638"/>
            <a:r>
              <a:rPr lang="en-US" altLang="zh-CN" sz="1100" spc="-50" dirty="0">
                <a:latin typeface="Arial"/>
                <a:cs typeface="Arial"/>
              </a:rPr>
              <a:t>3.</a:t>
            </a:r>
            <a:r>
              <a:rPr lang="en-US" altLang="zh-CN" sz="1100" spc="32" dirty="0">
                <a:latin typeface="Arial"/>
                <a:cs typeface="Arial"/>
              </a:rPr>
              <a:t> </a:t>
            </a:r>
            <a:r>
              <a:rPr lang="en-US" altLang="zh-CN" sz="1100" spc="-92" dirty="0">
                <a:latin typeface="Arial"/>
                <a:cs typeface="Arial"/>
              </a:rPr>
              <a:t>Choose</a:t>
            </a:r>
            <a:r>
              <a:rPr lang="en-US" altLang="zh-CN" sz="1100" spc="-32" dirty="0">
                <a:latin typeface="Arial"/>
                <a:cs typeface="Arial"/>
              </a:rPr>
              <a:t> </a:t>
            </a:r>
            <a:r>
              <a:rPr lang="en-US" altLang="zh-CN" sz="1100" spc="-128" dirty="0">
                <a:latin typeface="Arial"/>
                <a:cs typeface="Arial"/>
              </a:rPr>
              <a:t>a</a:t>
            </a:r>
            <a:r>
              <a:rPr lang="en-US" altLang="zh-CN" sz="1100" spc="-32" dirty="0">
                <a:latin typeface="Arial"/>
                <a:cs typeface="Arial"/>
              </a:rPr>
              <a:t> </a:t>
            </a:r>
            <a:r>
              <a:rPr lang="en-US" altLang="zh-CN" sz="1100" spc="-50" dirty="0">
                <a:latin typeface="Arial"/>
                <a:cs typeface="Arial"/>
              </a:rPr>
              <a:t>combinatorics</a:t>
            </a:r>
            <a:r>
              <a:rPr lang="en-US" altLang="zh-CN" sz="1100" spc="-32" dirty="0">
                <a:latin typeface="Arial"/>
                <a:cs typeface="Arial"/>
              </a:rPr>
              <a:t> </a:t>
            </a:r>
            <a:r>
              <a:rPr lang="en-US" altLang="zh-CN" sz="1100" spc="-50" dirty="0">
                <a:latin typeface="Arial"/>
                <a:cs typeface="Arial"/>
              </a:rPr>
              <a:t>book.</a:t>
            </a:r>
            <a:r>
              <a:rPr lang="en-US" altLang="zh-CN" sz="1100" spc="32" dirty="0">
                <a:latin typeface="Arial"/>
                <a:cs typeface="Arial"/>
              </a:rPr>
              <a:t> </a:t>
            </a:r>
            <a:r>
              <a:rPr lang="en-US" altLang="zh-CN" sz="1100" spc="-37" dirty="0">
                <a:latin typeface="Arial"/>
                <a:cs typeface="Arial"/>
              </a:rPr>
              <a:t>(7</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1638">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73" dirty="0">
                <a:latin typeface="Arial"/>
                <a:cs typeface="Arial"/>
              </a:rPr>
              <a:t>There</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69" dirty="0">
                <a:latin typeface="Arial"/>
                <a:cs typeface="Arial"/>
              </a:rPr>
              <a:t>5</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6</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7</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210</a:t>
            </a:r>
            <a:r>
              <a:rPr lang="en-US" altLang="zh-CN" sz="1100" spc="-32"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32" dirty="0">
                <a:latin typeface="Arial"/>
                <a:cs typeface="Arial"/>
              </a:rPr>
              <a:t> </a:t>
            </a:r>
            <a:r>
              <a:rPr lang="en-US" altLang="zh-CN" sz="1100" spc="-69" dirty="0">
                <a:latin typeface="Arial"/>
                <a:cs typeface="Arial"/>
              </a:rPr>
              <a:t>outcomes.</a:t>
            </a:r>
            <a:endParaRPr lang="en-US" altLang="zh-CN" sz="1100" dirty="0">
              <a:latin typeface="Arial"/>
              <a:cs typeface="Arial"/>
            </a:endParaRPr>
          </a:p>
          <a:p>
            <a:pPr marL="54700">
              <a:spcBef>
                <a:spcPts val="5"/>
              </a:spcBef>
            </a:pPr>
            <a:r>
              <a:rPr lang="en-US" altLang="zh-CN" sz="1100" spc="-37" dirty="0">
                <a:latin typeface="Arial"/>
                <a:cs typeface="Arial"/>
              </a:rPr>
              <a:t>(Note:</a:t>
            </a:r>
            <a:r>
              <a:rPr lang="en-US" altLang="zh-CN" sz="1100" spc="32" dirty="0">
                <a:latin typeface="Arial"/>
                <a:cs typeface="Arial"/>
              </a:rPr>
              <a:t> </a:t>
            </a:r>
            <a:r>
              <a:rPr lang="en-US" altLang="zh-CN" sz="1100" spc="-82" dirty="0">
                <a:latin typeface="Arial"/>
                <a:cs typeface="Arial"/>
              </a:rPr>
              <a:t>here</a:t>
            </a:r>
            <a:r>
              <a:rPr lang="en-US" altLang="zh-CN" sz="1100" spc="-32" dirty="0">
                <a:latin typeface="Arial"/>
                <a:cs typeface="Arial"/>
              </a:rPr>
              <a:t> </a:t>
            </a:r>
            <a:r>
              <a:rPr lang="en-US" altLang="zh-CN" sz="1100" spc="-73" dirty="0">
                <a:latin typeface="Arial"/>
                <a:cs typeface="Arial"/>
              </a:rPr>
              <a:t>we</a:t>
            </a:r>
            <a:r>
              <a:rPr lang="en-US" altLang="zh-CN" sz="1100" spc="-32" dirty="0">
                <a:latin typeface="Arial"/>
                <a:cs typeface="Arial"/>
              </a:rPr>
              <a:t> </a:t>
            </a:r>
            <a:r>
              <a:rPr lang="en-US" altLang="zh-CN" sz="1100" spc="-96" dirty="0">
                <a:latin typeface="Arial"/>
                <a:cs typeface="Arial"/>
              </a:rPr>
              <a:t>used</a:t>
            </a:r>
            <a:r>
              <a:rPr lang="en-US" altLang="zh-CN" sz="1100" spc="-32" dirty="0">
                <a:latin typeface="Arial"/>
                <a:cs typeface="Arial"/>
              </a:rPr>
              <a:t> </a:t>
            </a:r>
            <a:r>
              <a:rPr lang="en-US" altLang="zh-CN" sz="1100" spc="-37" dirty="0">
                <a:latin typeface="Arial"/>
                <a:cs typeface="Arial"/>
              </a:rPr>
              <a:t>just</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 dirty="0">
                <a:latin typeface="Arial"/>
                <a:cs typeface="Arial"/>
              </a:rPr>
              <a:t>Multiplication</a:t>
            </a:r>
            <a:r>
              <a:rPr lang="en-US" altLang="zh-CN" sz="1100" spc="-32" dirty="0">
                <a:latin typeface="Arial"/>
                <a:cs typeface="Arial"/>
              </a:rPr>
              <a:t> </a:t>
            </a:r>
            <a:r>
              <a:rPr lang="en-US" altLang="zh-CN" sz="1100" spc="-27" dirty="0">
                <a:latin typeface="Arial"/>
                <a:cs typeface="Arial"/>
              </a:rPr>
              <a:t>Principle.)</a:t>
            </a:r>
            <a:endParaRPr lang="en-US" altLang="zh-CN" sz="1100" dirty="0">
              <a:latin typeface="Arial"/>
              <a:cs typeface="Arial"/>
            </a:endParaRPr>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38</a:t>
            </a:fld>
            <a:endParaRPr lang="zh-CN" altLang="en-US"/>
          </a:p>
        </p:txBody>
      </p:sp>
    </p:spTree>
    <p:extLst>
      <p:ext uri="{BB962C8B-B14F-4D97-AF65-F5344CB8AC3E}">
        <p14:creationId xmlns:p14="http://schemas.microsoft.com/office/powerpoint/2010/main" val="965339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39</a:t>
            </a:fld>
            <a:endParaRPr lang="zh-CN" altLang="en-US"/>
          </a:p>
        </p:txBody>
      </p:sp>
    </p:spTree>
    <p:extLst>
      <p:ext uri="{BB962C8B-B14F-4D97-AF65-F5344CB8AC3E}">
        <p14:creationId xmlns:p14="http://schemas.microsoft.com/office/powerpoint/2010/main" val="31314515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5800" indent="-104745">
              <a:buFont typeface="Lucida Sans Unicode"/>
              <a:buChar char="•"/>
              <a:tabLst>
                <a:tab pos="115800" algn="l"/>
              </a:tabLst>
            </a:pPr>
            <a:r>
              <a:rPr lang="en-US" altLang="zh-CN" sz="1100" spc="-14" dirty="0">
                <a:latin typeface="Arial"/>
                <a:cs typeface="Arial"/>
              </a:rPr>
              <a:t>4-digit</a:t>
            </a:r>
            <a:r>
              <a:rPr lang="en-US" altLang="zh-CN" sz="1100" spc="-32" dirty="0">
                <a:latin typeface="Arial"/>
                <a:cs typeface="Arial"/>
              </a:rPr>
              <a:t> int</a:t>
            </a:r>
            <a:r>
              <a:rPr lang="en-US" altLang="zh-CN" sz="1100" spc="-69" dirty="0">
                <a:latin typeface="Arial"/>
                <a:cs typeface="Arial"/>
              </a:rPr>
              <a:t>e</a:t>
            </a:r>
            <a:r>
              <a:rPr lang="en-US" altLang="zh-CN" sz="1100" spc="-82" dirty="0">
                <a:latin typeface="Arial"/>
                <a:cs typeface="Arial"/>
              </a:rPr>
              <a:t>gers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9" dirty="0">
                <a:latin typeface="Arial"/>
                <a:cs typeface="Arial"/>
              </a:rPr>
              <a:t>digit.</a:t>
            </a:r>
            <a:r>
              <a:rPr lang="en-US" altLang="zh-CN" sz="1100" spc="32" dirty="0">
                <a:latin typeface="Arial"/>
                <a:cs typeface="Arial"/>
              </a:rPr>
              <a:t> </a:t>
            </a:r>
            <a:r>
              <a:rPr lang="en-US" altLang="zh-CN" sz="1100" spc="-37" dirty="0">
                <a:latin typeface="Arial"/>
                <a:cs typeface="Arial"/>
              </a:rPr>
              <a:t>(9</a:t>
            </a:r>
            <a:r>
              <a:rPr lang="en-US" altLang="zh-CN" sz="1100" spc="-32" dirty="0">
                <a:latin typeface="Arial"/>
                <a:cs typeface="Arial"/>
              </a:rPr>
              <a:t> </a:t>
            </a:r>
            <a:r>
              <a:rPr lang="en-US" altLang="zh-CN" sz="1100" spc="-64" dirty="0">
                <a:latin typeface="Arial"/>
                <a:cs typeface="Arial"/>
              </a:rPr>
              <a:t>choices,</a:t>
            </a:r>
            <a:r>
              <a:rPr lang="en-US" altLang="zh-CN" sz="1100" spc="-32" dirty="0">
                <a:latin typeface="Arial"/>
                <a:cs typeface="Arial"/>
              </a:rPr>
              <a:t> </a:t>
            </a:r>
            <a:r>
              <a:rPr lang="en-US" altLang="zh-CN" sz="1100" spc="-69" dirty="0">
                <a:latin typeface="Arial"/>
                <a:cs typeface="Arial"/>
              </a:rPr>
              <a:t>since</a:t>
            </a:r>
            <a:r>
              <a:rPr lang="en-US" altLang="zh-CN" sz="1100" spc="-32" dirty="0">
                <a:latin typeface="Arial"/>
                <a:cs typeface="Arial"/>
              </a:rPr>
              <a:t> </a:t>
            </a:r>
            <a:r>
              <a:rPr lang="en-US" altLang="zh-CN" sz="1100" spc="27" dirty="0">
                <a:latin typeface="Arial"/>
                <a:cs typeface="Arial"/>
              </a:rPr>
              <a:t>it</a:t>
            </a:r>
            <a:r>
              <a:rPr lang="en-US" altLang="zh-CN" sz="1100" spc="-32" dirty="0">
                <a:latin typeface="Arial"/>
                <a:cs typeface="Arial"/>
              </a:rPr>
              <a:t> </a:t>
            </a:r>
            <a:r>
              <a:rPr lang="en-US" altLang="zh-CN" sz="1100" spc="-69" dirty="0">
                <a:latin typeface="Arial"/>
                <a:cs typeface="Arial"/>
              </a:rPr>
              <a:t>cannot</a:t>
            </a:r>
            <a:r>
              <a:rPr lang="en-US" altLang="zh-CN" sz="1100" spc="-32"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37" dirty="0">
                <a:latin typeface="Arial"/>
                <a:cs typeface="Arial"/>
              </a:rPr>
              <a:t>0)</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second</a:t>
            </a:r>
            <a:r>
              <a:rPr lang="en-US" altLang="zh-CN" sz="1100" spc="-32" dirty="0">
                <a:latin typeface="Arial"/>
                <a:cs typeface="Arial"/>
              </a:rPr>
              <a:t> </a:t>
            </a:r>
            <a:r>
              <a:rPr lang="en-US" altLang="zh-CN" sz="1100" spc="-9" dirty="0">
                <a:latin typeface="Arial"/>
                <a:cs typeface="Arial"/>
              </a:rPr>
              <a:t>digit.</a:t>
            </a:r>
            <a:r>
              <a:rPr lang="en-US" altLang="zh-CN" sz="1100" spc="32" dirty="0">
                <a:latin typeface="Arial"/>
                <a:cs typeface="Arial"/>
              </a:rPr>
              <a:t> </a:t>
            </a:r>
            <a:r>
              <a:rPr lang="en-US" altLang="zh-CN" sz="1100" spc="-37" dirty="0">
                <a:latin typeface="Arial"/>
                <a:cs typeface="Arial"/>
              </a:rPr>
              <a:t>(9</a:t>
            </a:r>
            <a:r>
              <a:rPr lang="en-US" altLang="zh-CN" sz="1100" spc="-32" dirty="0">
                <a:latin typeface="Arial"/>
                <a:cs typeface="Arial"/>
              </a:rPr>
              <a:t> </a:t>
            </a:r>
            <a:r>
              <a:rPr lang="en-US" altLang="zh-CN" sz="1100" spc="-64" dirty="0">
                <a:latin typeface="Arial"/>
                <a:cs typeface="Arial"/>
              </a:rPr>
              <a:t>choices,</a:t>
            </a:r>
            <a:r>
              <a:rPr lang="en-US" altLang="zh-CN" sz="1100" spc="-32" dirty="0">
                <a:latin typeface="Arial"/>
                <a:cs typeface="Arial"/>
              </a:rPr>
              <a:t> </a:t>
            </a:r>
            <a:r>
              <a:rPr lang="en-US" altLang="zh-CN" sz="1100" spc="-69" dirty="0">
                <a:latin typeface="Arial"/>
                <a:cs typeface="Arial"/>
              </a:rPr>
              <a:t>since</a:t>
            </a:r>
            <a:r>
              <a:rPr lang="en-US" altLang="zh-CN" sz="1100" spc="-32" dirty="0">
                <a:latin typeface="Arial"/>
                <a:cs typeface="Arial"/>
              </a:rPr>
              <a:t> </a:t>
            </a:r>
            <a:r>
              <a:rPr lang="en-US" altLang="zh-CN" sz="1100" spc="27" dirty="0">
                <a:latin typeface="Arial"/>
                <a:cs typeface="Arial"/>
              </a:rPr>
              <a:t>it</a:t>
            </a:r>
            <a:r>
              <a:rPr lang="en-US" altLang="zh-CN" sz="1100" spc="-32" dirty="0">
                <a:latin typeface="Arial"/>
                <a:cs typeface="Arial"/>
              </a:rPr>
              <a:t> </a:t>
            </a:r>
            <a:r>
              <a:rPr lang="en-US" altLang="zh-CN" sz="1100" spc="-69" dirty="0">
                <a:latin typeface="Arial"/>
                <a:cs typeface="Arial"/>
              </a:rPr>
              <a:t>cannot</a:t>
            </a:r>
            <a:r>
              <a:rPr lang="en-US" altLang="zh-CN" sz="1100" spc="-32" dirty="0">
                <a:latin typeface="Arial"/>
                <a:cs typeface="Arial"/>
              </a:rPr>
              <a:t> </a:t>
            </a:r>
            <a:r>
              <a:rPr lang="en-US" altLang="zh-CN" sz="1100" spc="-69" dirty="0">
                <a:latin typeface="Arial"/>
                <a:cs typeface="Arial"/>
              </a:rPr>
              <a:t>equal</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5" dirty="0">
                <a:latin typeface="Arial"/>
                <a:cs typeface="Arial"/>
              </a:rPr>
              <a:t>digit)</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third</a:t>
            </a:r>
            <a:r>
              <a:rPr lang="en-US" altLang="zh-CN" sz="1100" spc="-32" dirty="0">
                <a:latin typeface="Arial"/>
                <a:cs typeface="Arial"/>
              </a:rPr>
              <a:t> </a:t>
            </a:r>
            <a:r>
              <a:rPr lang="en-US" altLang="zh-CN" sz="1100" spc="-9" dirty="0">
                <a:latin typeface="Arial"/>
                <a:cs typeface="Arial"/>
              </a:rPr>
              <a:t>digit.</a:t>
            </a:r>
            <a:r>
              <a:rPr lang="en-US" altLang="zh-CN" sz="1100" spc="32" dirty="0">
                <a:latin typeface="Arial"/>
                <a:cs typeface="Arial"/>
              </a:rPr>
              <a:t> </a:t>
            </a:r>
            <a:r>
              <a:rPr lang="en-US" altLang="zh-CN" sz="1100" spc="-37" dirty="0">
                <a:latin typeface="Arial"/>
                <a:cs typeface="Arial"/>
              </a:rPr>
              <a:t>(8</a:t>
            </a:r>
            <a:r>
              <a:rPr lang="en-US" altLang="zh-CN" sz="1100" spc="-32" dirty="0">
                <a:latin typeface="Arial"/>
                <a:cs typeface="Arial"/>
              </a:rPr>
              <a:t> </a:t>
            </a:r>
            <a:r>
              <a:rPr lang="en-US" altLang="zh-CN" sz="1100" spc="-64" dirty="0">
                <a:latin typeface="Arial"/>
                <a:cs typeface="Arial"/>
              </a:rPr>
              <a:t>choices,</a:t>
            </a:r>
            <a:r>
              <a:rPr lang="en-US" altLang="zh-CN" sz="1100" spc="-32" dirty="0">
                <a:latin typeface="Arial"/>
                <a:cs typeface="Arial"/>
              </a:rPr>
              <a:t> </a:t>
            </a:r>
            <a:r>
              <a:rPr lang="en-US" altLang="zh-CN" sz="1100" spc="-69" dirty="0">
                <a:latin typeface="Arial"/>
                <a:cs typeface="Arial"/>
              </a:rPr>
              <a:t>since</a:t>
            </a:r>
            <a:r>
              <a:rPr lang="en-US" altLang="zh-CN" sz="1100" spc="-32" dirty="0">
                <a:latin typeface="Arial"/>
                <a:cs typeface="Arial"/>
              </a:rPr>
              <a:t> </a:t>
            </a:r>
            <a:r>
              <a:rPr lang="en-US" altLang="zh-CN" sz="1100" spc="27" dirty="0">
                <a:latin typeface="Arial"/>
                <a:cs typeface="Arial"/>
              </a:rPr>
              <a:t>it</a:t>
            </a:r>
            <a:r>
              <a:rPr lang="en-US" altLang="zh-CN" sz="1100" spc="-32" dirty="0">
                <a:latin typeface="Arial"/>
                <a:cs typeface="Arial"/>
              </a:rPr>
              <a:t> </a:t>
            </a:r>
            <a:r>
              <a:rPr lang="en-US" altLang="zh-CN" sz="1100" spc="-69" dirty="0">
                <a:latin typeface="Arial"/>
                <a:cs typeface="Arial"/>
              </a:rPr>
              <a:t>cannot</a:t>
            </a:r>
            <a:r>
              <a:rPr lang="en-US" altLang="zh-CN" sz="1100" spc="-32" dirty="0">
                <a:latin typeface="Arial"/>
                <a:cs typeface="Arial"/>
              </a:rPr>
              <a:t> </a:t>
            </a:r>
            <a:r>
              <a:rPr lang="en-US" altLang="zh-CN" sz="1100" spc="-69" dirty="0">
                <a:latin typeface="Arial"/>
                <a:cs typeface="Arial"/>
              </a:rPr>
              <a:t>equal</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5" dirty="0">
                <a:latin typeface="Arial"/>
                <a:cs typeface="Arial"/>
              </a:rPr>
              <a:t>t</a:t>
            </a:r>
            <a:r>
              <a:rPr lang="en-US" altLang="zh-CN" sz="1100" spc="-23" dirty="0">
                <a:latin typeface="Arial"/>
                <a:cs typeface="Arial"/>
              </a:rPr>
              <a:t>w</a:t>
            </a:r>
            <a:r>
              <a:rPr lang="en-US" altLang="zh-CN" sz="1100" spc="-69" dirty="0">
                <a:latin typeface="Arial"/>
                <a:cs typeface="Arial"/>
              </a:rPr>
              <a:t>o</a:t>
            </a:r>
            <a:r>
              <a:rPr lang="en-US" altLang="zh-CN" sz="1100" spc="-32" dirty="0">
                <a:latin typeface="Arial"/>
                <a:cs typeface="Arial"/>
              </a:rPr>
              <a:t> </a:t>
            </a:r>
            <a:r>
              <a:rPr lang="en-US" altLang="zh-CN" sz="1100" spc="-23" dirty="0">
                <a:latin typeface="Arial"/>
                <a:cs typeface="Arial"/>
              </a:rPr>
              <a:t>digits)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27" dirty="0">
                <a:latin typeface="Arial"/>
                <a:cs typeface="Arial"/>
              </a:rPr>
              <a:t>fourth</a:t>
            </a:r>
            <a:r>
              <a:rPr lang="en-US" altLang="zh-CN" sz="1100" spc="-32" dirty="0">
                <a:latin typeface="Arial"/>
                <a:cs typeface="Arial"/>
              </a:rPr>
              <a:t> </a:t>
            </a:r>
            <a:r>
              <a:rPr lang="en-US" altLang="zh-CN" sz="1100" spc="-9" dirty="0">
                <a:latin typeface="Arial"/>
                <a:cs typeface="Arial"/>
              </a:rPr>
              <a:t>digit.</a:t>
            </a:r>
            <a:r>
              <a:rPr lang="en-US" altLang="zh-CN" sz="1100" spc="32" dirty="0">
                <a:latin typeface="Arial"/>
                <a:cs typeface="Arial"/>
              </a:rPr>
              <a:t> </a:t>
            </a:r>
            <a:r>
              <a:rPr lang="en-US" altLang="zh-CN" sz="1100" spc="-37" dirty="0">
                <a:latin typeface="Arial"/>
                <a:cs typeface="Arial"/>
              </a:rPr>
              <a:t>(7</a:t>
            </a:r>
            <a:r>
              <a:rPr lang="en-US" altLang="zh-CN" sz="1100" spc="-32" dirty="0">
                <a:latin typeface="Arial"/>
                <a:cs typeface="Arial"/>
              </a:rPr>
              <a:t> </a:t>
            </a:r>
            <a:r>
              <a:rPr lang="en-US" altLang="zh-CN" sz="1100" spc="-64" dirty="0">
                <a:latin typeface="Arial"/>
                <a:cs typeface="Arial"/>
              </a:rPr>
              <a:t>choices,</a:t>
            </a:r>
            <a:r>
              <a:rPr lang="en-US" altLang="zh-CN" sz="1100" spc="-32" dirty="0">
                <a:latin typeface="Arial"/>
                <a:cs typeface="Arial"/>
              </a:rPr>
              <a:t> </a:t>
            </a:r>
            <a:r>
              <a:rPr lang="en-US" altLang="zh-CN" sz="1100" spc="-69" dirty="0">
                <a:latin typeface="Arial"/>
                <a:cs typeface="Arial"/>
              </a:rPr>
              <a:t>since</a:t>
            </a:r>
            <a:r>
              <a:rPr lang="en-US" altLang="zh-CN" sz="1100" spc="-32" dirty="0">
                <a:latin typeface="Arial"/>
                <a:cs typeface="Arial"/>
              </a:rPr>
              <a:t> </a:t>
            </a:r>
            <a:r>
              <a:rPr lang="en-US" altLang="zh-CN" sz="1100" spc="27" dirty="0">
                <a:latin typeface="Arial"/>
                <a:cs typeface="Arial"/>
              </a:rPr>
              <a:t>it</a:t>
            </a:r>
            <a:r>
              <a:rPr lang="en-US" altLang="zh-CN" sz="1100" spc="-32" dirty="0">
                <a:latin typeface="Arial"/>
                <a:cs typeface="Arial"/>
              </a:rPr>
              <a:t> </a:t>
            </a:r>
            <a:r>
              <a:rPr lang="en-US" altLang="zh-CN" sz="1100" spc="-69" dirty="0">
                <a:latin typeface="Arial"/>
                <a:cs typeface="Arial"/>
              </a:rPr>
              <a:t>cannot</a:t>
            </a:r>
            <a:r>
              <a:rPr lang="en-US" altLang="zh-CN" sz="1100" spc="-32" dirty="0">
                <a:latin typeface="Arial"/>
                <a:cs typeface="Arial"/>
              </a:rPr>
              <a:t> </a:t>
            </a:r>
            <a:r>
              <a:rPr lang="en-US" altLang="zh-CN" sz="1100" spc="-69" dirty="0">
                <a:latin typeface="Arial"/>
                <a:cs typeface="Arial"/>
              </a:rPr>
              <a:t>equal</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69" dirty="0">
                <a:latin typeface="Arial"/>
                <a:cs typeface="Arial"/>
              </a:rPr>
              <a:t>three</a:t>
            </a:r>
            <a:r>
              <a:rPr lang="en-US" altLang="zh-CN" sz="1100" spc="-32" dirty="0">
                <a:latin typeface="Arial"/>
                <a:cs typeface="Arial"/>
              </a:rPr>
              <a:t> </a:t>
            </a:r>
            <a:r>
              <a:rPr lang="en-US" altLang="zh-CN" sz="1100" spc="-23" dirty="0">
                <a:latin typeface="Arial"/>
                <a:cs typeface="Arial"/>
              </a:rPr>
              <a:t>digits)</a:t>
            </a:r>
            <a:endParaRPr lang="en-US" altLang="zh-CN" sz="1100" dirty="0">
              <a:latin typeface="Arial"/>
              <a:cs typeface="Arial"/>
            </a:endParaRPr>
          </a:p>
          <a:p>
            <a:pPr marL="11638">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73" dirty="0">
                <a:latin typeface="Arial"/>
                <a:cs typeface="Arial"/>
              </a:rPr>
              <a:t>There</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69" dirty="0">
                <a:latin typeface="Arial"/>
                <a:cs typeface="Arial"/>
              </a:rPr>
              <a:t>9</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9</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8</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7</a:t>
            </a:r>
            <a:r>
              <a:rPr lang="en-US" altLang="zh-CN" sz="1100" spc="-32" dirty="0">
                <a:latin typeface="Arial"/>
                <a:cs typeface="Arial"/>
              </a:rPr>
              <a:t> </a:t>
            </a:r>
            <a:r>
              <a:rPr lang="en-US" altLang="zh-CN" sz="1100" spc="-14" dirty="0">
                <a:latin typeface="Arial"/>
                <a:cs typeface="Arial"/>
              </a:rPr>
              <a:t>4-digit</a:t>
            </a:r>
            <a:r>
              <a:rPr lang="en-US" altLang="zh-CN" sz="1100" spc="-32" dirty="0">
                <a:latin typeface="Arial"/>
                <a:cs typeface="Arial"/>
              </a:rPr>
              <a:t> int</a:t>
            </a:r>
            <a:r>
              <a:rPr lang="en-US" altLang="zh-CN" sz="1100" spc="-69" dirty="0">
                <a:latin typeface="Arial"/>
                <a:cs typeface="Arial"/>
              </a:rPr>
              <a:t>e</a:t>
            </a:r>
            <a:r>
              <a:rPr lang="en-US" altLang="zh-CN" sz="1100" spc="-82" dirty="0">
                <a:latin typeface="Arial"/>
                <a:cs typeface="Arial"/>
              </a:rPr>
              <a:t>gers</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101" dirty="0">
                <a:latin typeface="Arial"/>
                <a:cs typeface="Arial"/>
              </a:rPr>
              <a:t>h</a:t>
            </a:r>
            <a:r>
              <a:rPr lang="en-US" altLang="zh-CN" sz="1100" spc="-124" dirty="0">
                <a:latin typeface="Arial"/>
                <a:cs typeface="Arial"/>
              </a:rPr>
              <a:t>a</a:t>
            </a:r>
            <a:r>
              <a:rPr lang="en-US" altLang="zh-CN" sz="1100" spc="-27" dirty="0">
                <a:latin typeface="Arial"/>
                <a:cs typeface="Arial"/>
              </a:rPr>
              <a:t>v</a:t>
            </a:r>
            <a:r>
              <a:rPr lang="en-US" altLang="zh-CN" sz="1100" spc="-128" dirty="0">
                <a:latin typeface="Arial"/>
                <a:cs typeface="Arial"/>
              </a:rPr>
              <a:t>e</a:t>
            </a:r>
            <a:r>
              <a:rPr lang="en-US" altLang="zh-CN" sz="1100" spc="-32" dirty="0">
                <a:latin typeface="Arial"/>
                <a:cs typeface="Arial"/>
              </a:rPr>
              <a:t> </a:t>
            </a:r>
            <a:r>
              <a:rPr lang="en-US" altLang="zh-CN" sz="1100" spc="-27" dirty="0">
                <a:latin typeface="Arial"/>
                <a:cs typeface="Arial"/>
              </a:rPr>
              <a:t>distinct</a:t>
            </a:r>
            <a:r>
              <a:rPr lang="en-US" altLang="zh-CN" sz="1100" spc="-32" dirty="0">
                <a:latin typeface="Arial"/>
                <a:cs typeface="Arial"/>
              </a:rPr>
              <a:t> </a:t>
            </a:r>
            <a:r>
              <a:rPr lang="en-US" altLang="zh-CN" sz="1100" spc="-27" dirty="0">
                <a:latin typeface="Arial"/>
                <a:cs typeface="Arial"/>
              </a:rPr>
              <a:t>digits.</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40</a:t>
            </a:fld>
            <a:endParaRPr lang="zh-CN" altLang="en-US"/>
          </a:p>
        </p:txBody>
      </p:sp>
    </p:spTree>
    <p:extLst>
      <p:ext uri="{BB962C8B-B14F-4D97-AF65-F5344CB8AC3E}">
        <p14:creationId xmlns:p14="http://schemas.microsoft.com/office/powerpoint/2010/main" val="947186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5800" indent="-104745">
              <a:buFont typeface="Lucida Sans Unicode"/>
              <a:buChar char="•"/>
              <a:tabLst>
                <a:tab pos="115800" algn="l"/>
              </a:tabLst>
            </a:pPr>
            <a:r>
              <a:rPr lang="en-US" altLang="zh-CN" sz="1100" spc="-14" dirty="0">
                <a:latin typeface="Arial"/>
                <a:cs typeface="Arial"/>
              </a:rPr>
              <a:t>3-digit</a:t>
            </a:r>
            <a:r>
              <a:rPr lang="en-US" altLang="zh-CN" sz="1100" spc="-32" dirty="0">
                <a:latin typeface="Arial"/>
                <a:cs typeface="Arial"/>
              </a:rPr>
              <a:t> int</a:t>
            </a:r>
            <a:r>
              <a:rPr lang="en-US" altLang="zh-CN" sz="1100" spc="-69" dirty="0">
                <a:latin typeface="Arial"/>
                <a:cs typeface="Arial"/>
              </a:rPr>
              <a:t>e</a:t>
            </a:r>
            <a:r>
              <a:rPr lang="en-US" altLang="zh-CN" sz="1100" spc="-82" dirty="0">
                <a:latin typeface="Arial"/>
                <a:cs typeface="Arial"/>
              </a:rPr>
              <a:t>gers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9" dirty="0">
                <a:latin typeface="Arial"/>
                <a:cs typeface="Arial"/>
              </a:rPr>
              <a:t>digit.</a:t>
            </a:r>
            <a:r>
              <a:rPr lang="en-US" altLang="zh-CN" sz="1100" spc="32" dirty="0">
                <a:latin typeface="Arial"/>
                <a:cs typeface="Arial"/>
              </a:rPr>
              <a:t> </a:t>
            </a:r>
            <a:r>
              <a:rPr lang="en-US" altLang="zh-CN" sz="1100" spc="-37" dirty="0">
                <a:latin typeface="Arial"/>
                <a:cs typeface="Arial"/>
              </a:rPr>
              <a:t>(9</a:t>
            </a:r>
            <a:r>
              <a:rPr lang="en-US" altLang="zh-CN" sz="1100" spc="-32" dirty="0">
                <a:latin typeface="Arial"/>
                <a:cs typeface="Arial"/>
              </a:rPr>
              <a:t> </a:t>
            </a:r>
            <a:r>
              <a:rPr lang="en-US" altLang="zh-CN" sz="1100" spc="-64" dirty="0">
                <a:latin typeface="Arial"/>
                <a:cs typeface="Arial"/>
              </a:rPr>
              <a:t>choices,</a:t>
            </a:r>
            <a:r>
              <a:rPr lang="en-US" altLang="zh-CN" sz="1100" spc="-32" dirty="0">
                <a:latin typeface="Arial"/>
                <a:cs typeface="Arial"/>
              </a:rPr>
              <a:t> </a:t>
            </a:r>
            <a:r>
              <a:rPr lang="en-US" altLang="zh-CN" sz="1100" spc="-69" dirty="0">
                <a:latin typeface="Arial"/>
                <a:cs typeface="Arial"/>
              </a:rPr>
              <a:t>since</a:t>
            </a:r>
            <a:r>
              <a:rPr lang="en-US" altLang="zh-CN" sz="1100" spc="-32" dirty="0">
                <a:latin typeface="Arial"/>
                <a:cs typeface="Arial"/>
              </a:rPr>
              <a:t> </a:t>
            </a:r>
            <a:r>
              <a:rPr lang="en-US" altLang="zh-CN" sz="1100" spc="27" dirty="0">
                <a:latin typeface="Arial"/>
                <a:cs typeface="Arial"/>
              </a:rPr>
              <a:t>it</a:t>
            </a:r>
            <a:r>
              <a:rPr lang="en-US" altLang="zh-CN" sz="1100" spc="-32" dirty="0">
                <a:latin typeface="Arial"/>
                <a:cs typeface="Arial"/>
              </a:rPr>
              <a:t> </a:t>
            </a:r>
            <a:r>
              <a:rPr lang="en-US" altLang="zh-CN" sz="1100" spc="-69" dirty="0">
                <a:latin typeface="Arial"/>
                <a:cs typeface="Arial"/>
              </a:rPr>
              <a:t>cannot</a:t>
            </a:r>
            <a:r>
              <a:rPr lang="en-US" altLang="zh-CN" sz="1100" spc="-32"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37" dirty="0">
                <a:latin typeface="Arial"/>
                <a:cs typeface="Arial"/>
              </a:rPr>
              <a:t>0)</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second</a:t>
            </a:r>
            <a:r>
              <a:rPr lang="en-US" altLang="zh-CN" sz="1100" spc="-32" dirty="0">
                <a:latin typeface="Arial"/>
                <a:cs typeface="Arial"/>
              </a:rPr>
              <a:t> </a:t>
            </a:r>
            <a:r>
              <a:rPr lang="en-US" altLang="zh-CN" sz="1100" spc="-9" dirty="0">
                <a:latin typeface="Arial"/>
                <a:cs typeface="Arial"/>
              </a:rPr>
              <a:t>digit.</a:t>
            </a:r>
            <a:r>
              <a:rPr lang="en-US" altLang="zh-CN" sz="1100" spc="32" dirty="0">
                <a:latin typeface="Arial"/>
                <a:cs typeface="Arial"/>
              </a:rPr>
              <a:t> </a:t>
            </a:r>
            <a:r>
              <a:rPr lang="en-US" altLang="zh-CN" sz="1100" spc="-37" dirty="0">
                <a:latin typeface="Arial"/>
                <a:cs typeface="Arial"/>
              </a:rPr>
              <a:t>(9</a:t>
            </a:r>
            <a:r>
              <a:rPr lang="en-US" altLang="zh-CN" sz="1100" spc="-32" dirty="0">
                <a:latin typeface="Arial"/>
                <a:cs typeface="Arial"/>
              </a:rPr>
              <a:t> </a:t>
            </a:r>
            <a:r>
              <a:rPr lang="en-US" altLang="zh-CN" sz="1100" spc="-64" dirty="0">
                <a:latin typeface="Arial"/>
                <a:cs typeface="Arial"/>
              </a:rPr>
              <a:t>choices,</a:t>
            </a:r>
            <a:r>
              <a:rPr lang="en-US" altLang="zh-CN" sz="1100" spc="-32" dirty="0">
                <a:latin typeface="Arial"/>
                <a:cs typeface="Arial"/>
              </a:rPr>
              <a:t> </a:t>
            </a:r>
            <a:r>
              <a:rPr lang="en-US" altLang="zh-CN" sz="1100" spc="-69" dirty="0">
                <a:latin typeface="Arial"/>
                <a:cs typeface="Arial"/>
              </a:rPr>
              <a:t>since</a:t>
            </a:r>
            <a:r>
              <a:rPr lang="en-US" altLang="zh-CN" sz="1100" spc="-32" dirty="0">
                <a:latin typeface="Arial"/>
                <a:cs typeface="Arial"/>
              </a:rPr>
              <a:t> </a:t>
            </a:r>
            <a:r>
              <a:rPr lang="en-US" altLang="zh-CN" sz="1100" spc="27" dirty="0">
                <a:latin typeface="Arial"/>
                <a:cs typeface="Arial"/>
              </a:rPr>
              <a:t>it</a:t>
            </a:r>
            <a:r>
              <a:rPr lang="en-US" altLang="zh-CN" sz="1100" spc="-32" dirty="0">
                <a:latin typeface="Arial"/>
                <a:cs typeface="Arial"/>
              </a:rPr>
              <a:t> </a:t>
            </a:r>
            <a:r>
              <a:rPr lang="en-US" altLang="zh-CN" sz="1100" spc="-69" dirty="0">
                <a:latin typeface="Arial"/>
                <a:cs typeface="Arial"/>
              </a:rPr>
              <a:t>cannot</a:t>
            </a:r>
            <a:r>
              <a:rPr lang="en-US" altLang="zh-CN" sz="1100" spc="-32" dirty="0">
                <a:latin typeface="Arial"/>
                <a:cs typeface="Arial"/>
              </a:rPr>
              <a:t> </a:t>
            </a:r>
            <a:r>
              <a:rPr lang="en-US" altLang="zh-CN" sz="1100" spc="-69" dirty="0">
                <a:latin typeface="Arial"/>
                <a:cs typeface="Arial"/>
              </a:rPr>
              <a:t>equal</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5" dirty="0">
                <a:latin typeface="Arial"/>
                <a:cs typeface="Arial"/>
              </a:rPr>
              <a:t>digit)</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third</a:t>
            </a:r>
            <a:r>
              <a:rPr lang="en-US" altLang="zh-CN" sz="1100" spc="-32" dirty="0">
                <a:latin typeface="Arial"/>
                <a:cs typeface="Arial"/>
              </a:rPr>
              <a:t> </a:t>
            </a:r>
            <a:r>
              <a:rPr lang="en-US" altLang="zh-CN" sz="1100" spc="-9" dirty="0">
                <a:latin typeface="Arial"/>
                <a:cs typeface="Arial"/>
              </a:rPr>
              <a:t>digit.</a:t>
            </a:r>
            <a:r>
              <a:rPr lang="en-US" altLang="zh-CN" sz="1100" spc="32" dirty="0">
                <a:latin typeface="Arial"/>
                <a:cs typeface="Arial"/>
              </a:rPr>
              <a:t> </a:t>
            </a:r>
            <a:r>
              <a:rPr lang="en-US" altLang="zh-CN" sz="1100" spc="-37" dirty="0">
                <a:latin typeface="Arial"/>
                <a:cs typeface="Arial"/>
              </a:rPr>
              <a:t>(8</a:t>
            </a:r>
            <a:r>
              <a:rPr lang="en-US" altLang="zh-CN" sz="1100" spc="-32" dirty="0">
                <a:latin typeface="Arial"/>
                <a:cs typeface="Arial"/>
              </a:rPr>
              <a:t> </a:t>
            </a:r>
            <a:r>
              <a:rPr lang="en-US" altLang="zh-CN" sz="1100" spc="-64" dirty="0">
                <a:latin typeface="Arial"/>
                <a:cs typeface="Arial"/>
              </a:rPr>
              <a:t>choices,</a:t>
            </a:r>
            <a:r>
              <a:rPr lang="en-US" altLang="zh-CN" sz="1100" spc="-32" dirty="0">
                <a:latin typeface="Arial"/>
                <a:cs typeface="Arial"/>
              </a:rPr>
              <a:t> </a:t>
            </a:r>
            <a:r>
              <a:rPr lang="en-US" altLang="zh-CN" sz="1100" spc="-69" dirty="0">
                <a:latin typeface="Arial"/>
                <a:cs typeface="Arial"/>
              </a:rPr>
              <a:t>since</a:t>
            </a:r>
            <a:r>
              <a:rPr lang="en-US" altLang="zh-CN" sz="1100" spc="-32" dirty="0">
                <a:latin typeface="Arial"/>
                <a:cs typeface="Arial"/>
              </a:rPr>
              <a:t> </a:t>
            </a:r>
            <a:r>
              <a:rPr lang="en-US" altLang="zh-CN" sz="1100" spc="27" dirty="0">
                <a:latin typeface="Arial"/>
                <a:cs typeface="Arial"/>
              </a:rPr>
              <a:t>it</a:t>
            </a:r>
            <a:r>
              <a:rPr lang="en-US" altLang="zh-CN" sz="1100" spc="-32" dirty="0">
                <a:latin typeface="Arial"/>
                <a:cs typeface="Arial"/>
              </a:rPr>
              <a:t> </a:t>
            </a:r>
            <a:r>
              <a:rPr lang="en-US" altLang="zh-CN" sz="1100" spc="-69" dirty="0">
                <a:latin typeface="Arial"/>
                <a:cs typeface="Arial"/>
              </a:rPr>
              <a:t>cannot</a:t>
            </a:r>
            <a:r>
              <a:rPr lang="en-US" altLang="zh-CN" sz="1100" spc="-32" dirty="0">
                <a:latin typeface="Arial"/>
                <a:cs typeface="Arial"/>
              </a:rPr>
              <a:t> </a:t>
            </a:r>
            <a:r>
              <a:rPr lang="en-US" altLang="zh-CN" sz="1100" spc="-69" dirty="0">
                <a:latin typeface="Arial"/>
                <a:cs typeface="Arial"/>
              </a:rPr>
              <a:t>equal</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5" dirty="0">
                <a:latin typeface="Arial"/>
                <a:cs typeface="Arial"/>
              </a:rPr>
              <a:t>t</a:t>
            </a:r>
            <a:r>
              <a:rPr lang="en-US" altLang="zh-CN" sz="1100" spc="-23" dirty="0">
                <a:latin typeface="Arial"/>
                <a:cs typeface="Arial"/>
              </a:rPr>
              <a:t>w</a:t>
            </a:r>
            <a:r>
              <a:rPr lang="en-US" altLang="zh-CN" sz="1100" spc="-69" dirty="0">
                <a:latin typeface="Arial"/>
                <a:cs typeface="Arial"/>
              </a:rPr>
              <a:t>o</a:t>
            </a:r>
            <a:r>
              <a:rPr lang="en-US" altLang="zh-CN" sz="1100" spc="-32" dirty="0">
                <a:latin typeface="Arial"/>
                <a:cs typeface="Arial"/>
              </a:rPr>
              <a:t> </a:t>
            </a:r>
            <a:r>
              <a:rPr lang="en-US" altLang="zh-CN" sz="1100" spc="-23" dirty="0">
                <a:latin typeface="Arial"/>
                <a:cs typeface="Arial"/>
              </a:rPr>
              <a:t>digits)</a:t>
            </a:r>
            <a:endParaRPr lang="en-US" altLang="zh-CN" sz="1100" dirty="0">
              <a:latin typeface="Arial"/>
              <a:cs typeface="Arial"/>
            </a:endParaRPr>
          </a:p>
          <a:p>
            <a:pPr marL="11638">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73" dirty="0">
                <a:latin typeface="Arial"/>
                <a:cs typeface="Arial"/>
              </a:rPr>
              <a:t>There</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69" dirty="0">
                <a:latin typeface="Arial"/>
                <a:cs typeface="Arial"/>
              </a:rPr>
              <a:t>9</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9</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8</a:t>
            </a:r>
            <a:r>
              <a:rPr lang="en-US" altLang="zh-CN" sz="1100" spc="-32" dirty="0">
                <a:latin typeface="Arial"/>
                <a:cs typeface="Arial"/>
              </a:rPr>
              <a:t> </a:t>
            </a:r>
            <a:r>
              <a:rPr lang="en-US" altLang="zh-CN" sz="1100" spc="-14" dirty="0">
                <a:latin typeface="Arial"/>
                <a:cs typeface="Arial"/>
              </a:rPr>
              <a:t>3-digit</a:t>
            </a:r>
            <a:r>
              <a:rPr lang="en-US" altLang="zh-CN" sz="1100" spc="-32" dirty="0">
                <a:latin typeface="Arial"/>
                <a:cs typeface="Arial"/>
              </a:rPr>
              <a:t> int</a:t>
            </a:r>
            <a:r>
              <a:rPr lang="en-US" altLang="zh-CN" sz="1100" spc="-69" dirty="0">
                <a:latin typeface="Arial"/>
                <a:cs typeface="Arial"/>
              </a:rPr>
              <a:t>e</a:t>
            </a:r>
            <a:r>
              <a:rPr lang="en-US" altLang="zh-CN" sz="1100" spc="-82" dirty="0">
                <a:latin typeface="Arial"/>
                <a:cs typeface="Arial"/>
              </a:rPr>
              <a:t>gers</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101" dirty="0">
                <a:latin typeface="Arial"/>
                <a:cs typeface="Arial"/>
              </a:rPr>
              <a:t>h</a:t>
            </a:r>
            <a:r>
              <a:rPr lang="en-US" altLang="zh-CN" sz="1100" spc="-124" dirty="0">
                <a:latin typeface="Arial"/>
                <a:cs typeface="Arial"/>
              </a:rPr>
              <a:t>a</a:t>
            </a:r>
            <a:r>
              <a:rPr lang="en-US" altLang="zh-CN" sz="1100" spc="-27" dirty="0">
                <a:latin typeface="Arial"/>
                <a:cs typeface="Arial"/>
              </a:rPr>
              <a:t>v</a:t>
            </a:r>
            <a:r>
              <a:rPr lang="en-US" altLang="zh-CN" sz="1100" spc="-128" dirty="0">
                <a:latin typeface="Arial"/>
                <a:cs typeface="Arial"/>
              </a:rPr>
              <a:t>e</a:t>
            </a:r>
            <a:r>
              <a:rPr lang="en-US" altLang="zh-CN" sz="1100" spc="-32" dirty="0">
                <a:latin typeface="Arial"/>
                <a:cs typeface="Arial"/>
              </a:rPr>
              <a:t> </a:t>
            </a:r>
            <a:r>
              <a:rPr lang="en-US" altLang="zh-CN" sz="1100" spc="-27" dirty="0">
                <a:latin typeface="Arial"/>
                <a:cs typeface="Arial"/>
              </a:rPr>
              <a:t>distinct</a:t>
            </a:r>
            <a:r>
              <a:rPr lang="en-US" altLang="zh-CN" sz="1100" spc="-32" dirty="0">
                <a:latin typeface="Arial"/>
                <a:cs typeface="Arial"/>
              </a:rPr>
              <a:t> </a:t>
            </a:r>
            <a:r>
              <a:rPr lang="en-US" altLang="zh-CN" sz="1100" spc="-27" dirty="0">
                <a:latin typeface="Arial"/>
                <a:cs typeface="Arial"/>
              </a:rPr>
              <a:t>digits.</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41</a:t>
            </a:fld>
            <a:endParaRPr lang="zh-CN" altLang="en-US"/>
          </a:p>
        </p:txBody>
      </p:sp>
    </p:spTree>
    <p:extLst>
      <p:ext uri="{BB962C8B-B14F-4D97-AF65-F5344CB8AC3E}">
        <p14:creationId xmlns:p14="http://schemas.microsoft.com/office/powerpoint/2010/main" val="979860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5800" indent="-104745">
              <a:buFont typeface="Lucida Sans Unicode"/>
              <a:buChar char="•"/>
              <a:tabLst>
                <a:tab pos="115800" algn="l"/>
              </a:tabLst>
            </a:pPr>
            <a:r>
              <a:rPr lang="en-US" altLang="zh-CN" sz="1100" spc="-14" dirty="0">
                <a:latin typeface="Arial"/>
                <a:cs typeface="Arial"/>
              </a:rPr>
              <a:t>2-digit</a:t>
            </a:r>
            <a:r>
              <a:rPr lang="en-US" altLang="zh-CN" sz="1100" spc="-32" dirty="0">
                <a:latin typeface="Arial"/>
                <a:cs typeface="Arial"/>
              </a:rPr>
              <a:t> int</a:t>
            </a:r>
            <a:r>
              <a:rPr lang="en-US" altLang="zh-CN" sz="1100" spc="-69" dirty="0">
                <a:latin typeface="Arial"/>
                <a:cs typeface="Arial"/>
              </a:rPr>
              <a:t>e</a:t>
            </a:r>
            <a:r>
              <a:rPr lang="en-US" altLang="zh-CN" sz="1100" spc="-82" dirty="0">
                <a:latin typeface="Arial"/>
                <a:cs typeface="Arial"/>
              </a:rPr>
              <a:t>gers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9" dirty="0">
                <a:latin typeface="Arial"/>
                <a:cs typeface="Arial"/>
              </a:rPr>
              <a:t>digit.</a:t>
            </a:r>
            <a:r>
              <a:rPr lang="en-US" altLang="zh-CN" sz="1100" spc="32" dirty="0">
                <a:latin typeface="Arial"/>
                <a:cs typeface="Arial"/>
              </a:rPr>
              <a:t> </a:t>
            </a:r>
            <a:r>
              <a:rPr lang="en-US" altLang="zh-CN" sz="1100" spc="-37" dirty="0">
                <a:latin typeface="Arial"/>
                <a:cs typeface="Arial"/>
              </a:rPr>
              <a:t>(9</a:t>
            </a:r>
            <a:r>
              <a:rPr lang="en-US" altLang="zh-CN" sz="1100" spc="-32" dirty="0">
                <a:latin typeface="Arial"/>
                <a:cs typeface="Arial"/>
              </a:rPr>
              <a:t> </a:t>
            </a:r>
            <a:r>
              <a:rPr lang="en-US" altLang="zh-CN" sz="1100" spc="-64" dirty="0">
                <a:latin typeface="Arial"/>
                <a:cs typeface="Arial"/>
              </a:rPr>
              <a:t>choices,</a:t>
            </a:r>
            <a:r>
              <a:rPr lang="en-US" altLang="zh-CN" sz="1100" spc="-32" dirty="0">
                <a:latin typeface="Arial"/>
                <a:cs typeface="Arial"/>
              </a:rPr>
              <a:t> </a:t>
            </a:r>
            <a:r>
              <a:rPr lang="en-US" altLang="zh-CN" sz="1100" spc="-69" dirty="0">
                <a:latin typeface="Arial"/>
                <a:cs typeface="Arial"/>
              </a:rPr>
              <a:t>since</a:t>
            </a:r>
            <a:r>
              <a:rPr lang="en-US" altLang="zh-CN" sz="1100" spc="-32" dirty="0">
                <a:latin typeface="Arial"/>
                <a:cs typeface="Arial"/>
              </a:rPr>
              <a:t> </a:t>
            </a:r>
            <a:r>
              <a:rPr lang="en-US" altLang="zh-CN" sz="1100" spc="27" dirty="0">
                <a:latin typeface="Arial"/>
                <a:cs typeface="Arial"/>
              </a:rPr>
              <a:t>it</a:t>
            </a:r>
            <a:r>
              <a:rPr lang="en-US" altLang="zh-CN" sz="1100" spc="-32" dirty="0">
                <a:latin typeface="Arial"/>
                <a:cs typeface="Arial"/>
              </a:rPr>
              <a:t> </a:t>
            </a:r>
            <a:r>
              <a:rPr lang="en-US" altLang="zh-CN" sz="1100" spc="-69" dirty="0">
                <a:latin typeface="Arial"/>
                <a:cs typeface="Arial"/>
              </a:rPr>
              <a:t>cannot</a:t>
            </a:r>
            <a:r>
              <a:rPr lang="en-US" altLang="zh-CN" sz="1100" spc="-32"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37" dirty="0">
                <a:latin typeface="Arial"/>
                <a:cs typeface="Arial"/>
              </a:rPr>
              <a:t>0)</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second</a:t>
            </a:r>
            <a:r>
              <a:rPr lang="en-US" altLang="zh-CN" sz="1100" spc="-32" dirty="0">
                <a:latin typeface="Arial"/>
                <a:cs typeface="Arial"/>
              </a:rPr>
              <a:t> </a:t>
            </a:r>
            <a:r>
              <a:rPr lang="en-US" altLang="zh-CN" sz="1100" spc="-9" dirty="0">
                <a:latin typeface="Arial"/>
                <a:cs typeface="Arial"/>
              </a:rPr>
              <a:t>digit.</a:t>
            </a:r>
            <a:r>
              <a:rPr lang="en-US" altLang="zh-CN" sz="1100" spc="32" dirty="0">
                <a:latin typeface="Arial"/>
                <a:cs typeface="Arial"/>
              </a:rPr>
              <a:t> </a:t>
            </a:r>
            <a:r>
              <a:rPr lang="en-US" altLang="zh-CN" sz="1100" spc="-37" dirty="0">
                <a:latin typeface="Arial"/>
                <a:cs typeface="Arial"/>
              </a:rPr>
              <a:t>(9</a:t>
            </a:r>
            <a:r>
              <a:rPr lang="en-US" altLang="zh-CN" sz="1100" spc="-32" dirty="0">
                <a:latin typeface="Arial"/>
                <a:cs typeface="Arial"/>
              </a:rPr>
              <a:t> </a:t>
            </a:r>
            <a:r>
              <a:rPr lang="en-US" altLang="zh-CN" sz="1100" spc="-64" dirty="0">
                <a:latin typeface="Arial"/>
                <a:cs typeface="Arial"/>
              </a:rPr>
              <a:t>choices,</a:t>
            </a:r>
            <a:r>
              <a:rPr lang="en-US" altLang="zh-CN" sz="1100" spc="-32" dirty="0">
                <a:latin typeface="Arial"/>
                <a:cs typeface="Arial"/>
              </a:rPr>
              <a:t> </a:t>
            </a:r>
            <a:r>
              <a:rPr lang="en-US" altLang="zh-CN" sz="1100" spc="-69" dirty="0">
                <a:latin typeface="Arial"/>
                <a:cs typeface="Arial"/>
              </a:rPr>
              <a:t>since</a:t>
            </a:r>
            <a:r>
              <a:rPr lang="en-US" altLang="zh-CN" sz="1100" spc="-32" dirty="0">
                <a:latin typeface="Arial"/>
                <a:cs typeface="Arial"/>
              </a:rPr>
              <a:t> </a:t>
            </a:r>
            <a:r>
              <a:rPr lang="en-US" altLang="zh-CN" sz="1100" spc="27" dirty="0">
                <a:latin typeface="Arial"/>
                <a:cs typeface="Arial"/>
              </a:rPr>
              <a:t>it</a:t>
            </a:r>
            <a:r>
              <a:rPr lang="en-US" altLang="zh-CN" sz="1100" spc="-32" dirty="0">
                <a:latin typeface="Arial"/>
                <a:cs typeface="Arial"/>
              </a:rPr>
              <a:t> </a:t>
            </a:r>
            <a:r>
              <a:rPr lang="en-US" altLang="zh-CN" sz="1100" spc="-69" dirty="0">
                <a:latin typeface="Arial"/>
                <a:cs typeface="Arial"/>
              </a:rPr>
              <a:t>cannot</a:t>
            </a:r>
            <a:r>
              <a:rPr lang="en-US" altLang="zh-CN" sz="1100" spc="-32" dirty="0">
                <a:latin typeface="Arial"/>
                <a:cs typeface="Arial"/>
              </a:rPr>
              <a:t> </a:t>
            </a:r>
            <a:r>
              <a:rPr lang="en-US" altLang="zh-CN" sz="1100" spc="-69" dirty="0">
                <a:latin typeface="Arial"/>
                <a:cs typeface="Arial"/>
              </a:rPr>
              <a:t>equal</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5" dirty="0">
                <a:latin typeface="Arial"/>
                <a:cs typeface="Arial"/>
              </a:rPr>
              <a:t>digit)</a:t>
            </a:r>
            <a:endParaRPr lang="en-US" altLang="zh-CN" sz="1100" dirty="0">
              <a:latin typeface="Arial"/>
              <a:cs typeface="Arial"/>
            </a:endParaRPr>
          </a:p>
          <a:p>
            <a:pPr marL="11638">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73" dirty="0">
                <a:latin typeface="Arial"/>
                <a:cs typeface="Arial"/>
              </a:rPr>
              <a:t>There</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69" dirty="0">
                <a:latin typeface="Arial"/>
                <a:cs typeface="Arial"/>
              </a:rPr>
              <a:t>9</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9</a:t>
            </a:r>
            <a:r>
              <a:rPr lang="en-US" altLang="zh-CN" sz="1100" spc="-32" dirty="0">
                <a:latin typeface="Arial"/>
                <a:cs typeface="Arial"/>
              </a:rPr>
              <a:t> </a:t>
            </a:r>
            <a:r>
              <a:rPr lang="en-US" altLang="zh-CN" sz="1100" spc="-14" dirty="0">
                <a:latin typeface="Arial"/>
                <a:cs typeface="Arial"/>
              </a:rPr>
              <a:t>2-digit</a:t>
            </a:r>
            <a:r>
              <a:rPr lang="en-US" altLang="zh-CN" sz="1100" spc="-32" dirty="0">
                <a:latin typeface="Arial"/>
                <a:cs typeface="Arial"/>
              </a:rPr>
              <a:t> int</a:t>
            </a:r>
            <a:r>
              <a:rPr lang="en-US" altLang="zh-CN" sz="1100" spc="-69" dirty="0">
                <a:latin typeface="Arial"/>
                <a:cs typeface="Arial"/>
              </a:rPr>
              <a:t>e</a:t>
            </a:r>
            <a:r>
              <a:rPr lang="en-US" altLang="zh-CN" sz="1100" spc="-82" dirty="0">
                <a:latin typeface="Arial"/>
                <a:cs typeface="Arial"/>
              </a:rPr>
              <a:t>gers</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101" dirty="0">
                <a:latin typeface="Arial"/>
                <a:cs typeface="Arial"/>
              </a:rPr>
              <a:t>h</a:t>
            </a:r>
            <a:r>
              <a:rPr lang="en-US" altLang="zh-CN" sz="1100" spc="-124" dirty="0">
                <a:latin typeface="Arial"/>
                <a:cs typeface="Arial"/>
              </a:rPr>
              <a:t>a</a:t>
            </a:r>
            <a:r>
              <a:rPr lang="en-US" altLang="zh-CN" sz="1100" spc="-27" dirty="0">
                <a:latin typeface="Arial"/>
                <a:cs typeface="Arial"/>
              </a:rPr>
              <a:t>v</a:t>
            </a:r>
            <a:r>
              <a:rPr lang="en-US" altLang="zh-CN" sz="1100" spc="-128" dirty="0">
                <a:latin typeface="Arial"/>
                <a:cs typeface="Arial"/>
              </a:rPr>
              <a:t>e</a:t>
            </a:r>
            <a:r>
              <a:rPr lang="en-US" altLang="zh-CN" sz="1100" spc="-32" dirty="0">
                <a:latin typeface="Arial"/>
                <a:cs typeface="Arial"/>
              </a:rPr>
              <a:t> </a:t>
            </a:r>
            <a:r>
              <a:rPr lang="en-US" altLang="zh-CN" sz="1100" spc="-27" dirty="0">
                <a:latin typeface="Arial"/>
                <a:cs typeface="Arial"/>
              </a:rPr>
              <a:t>distinct</a:t>
            </a:r>
            <a:r>
              <a:rPr lang="en-US" altLang="zh-CN" sz="1100" spc="-32" dirty="0">
                <a:latin typeface="Arial"/>
                <a:cs typeface="Arial"/>
              </a:rPr>
              <a:t> </a:t>
            </a:r>
            <a:r>
              <a:rPr lang="en-US" altLang="zh-CN" sz="1100" spc="-27" dirty="0">
                <a:latin typeface="Arial"/>
                <a:cs typeface="Arial"/>
              </a:rPr>
              <a:t>digits.</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42</a:t>
            </a:fld>
            <a:endParaRPr lang="zh-CN" altLang="en-US"/>
          </a:p>
        </p:txBody>
      </p:sp>
    </p:spTree>
    <p:extLst>
      <p:ext uri="{BB962C8B-B14F-4D97-AF65-F5344CB8AC3E}">
        <p14:creationId xmlns:p14="http://schemas.microsoft.com/office/powerpoint/2010/main" val="2573156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5800" indent="-104745">
              <a:buFont typeface="Lucida Sans Unicode"/>
              <a:buChar char="•"/>
              <a:tabLst>
                <a:tab pos="115800" algn="l"/>
              </a:tabLst>
            </a:pPr>
            <a:r>
              <a:rPr lang="en-US" altLang="zh-CN" sz="1100" spc="-14" dirty="0">
                <a:latin typeface="Arial"/>
                <a:cs typeface="Arial"/>
              </a:rPr>
              <a:t>1-digit</a:t>
            </a:r>
            <a:r>
              <a:rPr lang="en-US" altLang="zh-CN" sz="1100" spc="-32" dirty="0">
                <a:latin typeface="Arial"/>
                <a:cs typeface="Arial"/>
              </a:rPr>
              <a:t> int</a:t>
            </a:r>
            <a:r>
              <a:rPr lang="en-US" altLang="zh-CN" sz="1100" spc="-69" dirty="0">
                <a:latin typeface="Arial"/>
                <a:cs typeface="Arial"/>
              </a:rPr>
              <a:t>e</a:t>
            </a:r>
            <a:r>
              <a:rPr lang="en-US" altLang="zh-CN" sz="1100" spc="-82" dirty="0">
                <a:latin typeface="Arial"/>
                <a:cs typeface="Arial"/>
              </a:rPr>
              <a:t>gers</a:t>
            </a:r>
            <a:endParaRPr lang="en-US" altLang="zh-CN" sz="1100" dirty="0">
              <a:latin typeface="Arial"/>
              <a:cs typeface="Arial"/>
            </a:endParaRPr>
          </a:p>
          <a:p>
            <a:pPr marL="11638">
              <a:spcBef>
                <a:spcPts val="5"/>
              </a:spcBef>
            </a:pPr>
            <a:r>
              <a:rPr lang="en-US" altLang="zh-CN" sz="1100" spc="-50" dirty="0">
                <a:latin typeface="Arial"/>
                <a:cs typeface="Arial"/>
              </a:rPr>
              <a:t>1.</a:t>
            </a:r>
            <a:r>
              <a:rPr lang="en-US" altLang="zh-CN" sz="1100" spc="32" dirty="0">
                <a:latin typeface="Arial"/>
                <a:cs typeface="Arial"/>
              </a:rPr>
              <a:t> </a:t>
            </a: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9" dirty="0">
                <a:latin typeface="Arial"/>
                <a:cs typeface="Arial"/>
              </a:rPr>
              <a:t>digit.</a:t>
            </a:r>
            <a:r>
              <a:rPr lang="en-US" altLang="zh-CN" sz="1100" spc="32" dirty="0">
                <a:latin typeface="Arial"/>
                <a:cs typeface="Arial"/>
              </a:rPr>
              <a:t> </a:t>
            </a:r>
            <a:r>
              <a:rPr lang="en-US" altLang="zh-CN" sz="1100" spc="-37" dirty="0">
                <a:latin typeface="Arial"/>
                <a:cs typeface="Arial"/>
              </a:rPr>
              <a:t>(9</a:t>
            </a:r>
            <a:r>
              <a:rPr lang="en-US" altLang="zh-CN" sz="1100" spc="-32" dirty="0">
                <a:latin typeface="Arial"/>
                <a:cs typeface="Arial"/>
              </a:rPr>
              <a:t> </a:t>
            </a:r>
            <a:r>
              <a:rPr lang="en-US" altLang="zh-CN" sz="1100" spc="-64" dirty="0">
                <a:latin typeface="Arial"/>
                <a:cs typeface="Arial"/>
              </a:rPr>
              <a:t>choices,</a:t>
            </a:r>
            <a:r>
              <a:rPr lang="en-US" altLang="zh-CN" sz="1100" spc="-32" dirty="0">
                <a:latin typeface="Arial"/>
                <a:cs typeface="Arial"/>
              </a:rPr>
              <a:t> </a:t>
            </a:r>
            <a:r>
              <a:rPr lang="en-US" altLang="zh-CN" sz="1100" spc="-69" dirty="0">
                <a:latin typeface="Arial"/>
                <a:cs typeface="Arial"/>
              </a:rPr>
              <a:t>since</a:t>
            </a:r>
            <a:r>
              <a:rPr lang="en-US" altLang="zh-CN" sz="1100" spc="-32" dirty="0">
                <a:latin typeface="Arial"/>
                <a:cs typeface="Arial"/>
              </a:rPr>
              <a:t> </a:t>
            </a:r>
            <a:r>
              <a:rPr lang="en-US" altLang="zh-CN" sz="1100" spc="27" dirty="0">
                <a:latin typeface="Arial"/>
                <a:cs typeface="Arial"/>
              </a:rPr>
              <a:t>it</a:t>
            </a:r>
            <a:r>
              <a:rPr lang="en-US" altLang="zh-CN" sz="1100" spc="-32" dirty="0">
                <a:latin typeface="Arial"/>
                <a:cs typeface="Arial"/>
              </a:rPr>
              <a:t> </a:t>
            </a:r>
            <a:r>
              <a:rPr lang="en-US" altLang="zh-CN" sz="1100" spc="-69" dirty="0">
                <a:latin typeface="Arial"/>
                <a:cs typeface="Arial"/>
              </a:rPr>
              <a:t>cannot</a:t>
            </a:r>
            <a:r>
              <a:rPr lang="en-US" altLang="zh-CN" sz="1100" spc="-32"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37" dirty="0">
                <a:latin typeface="Arial"/>
                <a:cs typeface="Arial"/>
              </a:rPr>
              <a:t>0)</a:t>
            </a:r>
            <a:endParaRPr lang="en-US" altLang="zh-CN" sz="1100" dirty="0">
              <a:latin typeface="Arial"/>
              <a:cs typeface="Arial"/>
            </a:endParaRPr>
          </a:p>
          <a:p>
            <a:pPr marL="11638">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73" dirty="0">
                <a:latin typeface="Arial"/>
                <a:cs typeface="Arial"/>
              </a:rPr>
              <a:t>There</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69" dirty="0">
                <a:latin typeface="Arial"/>
                <a:cs typeface="Arial"/>
              </a:rPr>
              <a:t>9</a:t>
            </a:r>
            <a:r>
              <a:rPr lang="en-US" altLang="zh-CN" sz="1100" spc="-32" dirty="0">
                <a:latin typeface="Arial"/>
                <a:cs typeface="Arial"/>
              </a:rPr>
              <a:t> </a:t>
            </a:r>
            <a:r>
              <a:rPr lang="en-US" altLang="zh-CN" sz="1100" spc="-14" dirty="0">
                <a:latin typeface="Arial"/>
                <a:cs typeface="Arial"/>
              </a:rPr>
              <a:t>1-digit</a:t>
            </a:r>
            <a:r>
              <a:rPr lang="en-US" altLang="zh-CN" sz="1100" spc="-32" dirty="0">
                <a:latin typeface="Arial"/>
                <a:cs typeface="Arial"/>
              </a:rPr>
              <a:t> int</a:t>
            </a:r>
            <a:r>
              <a:rPr lang="en-US" altLang="zh-CN" sz="1100" spc="-69" dirty="0">
                <a:latin typeface="Arial"/>
                <a:cs typeface="Arial"/>
              </a:rPr>
              <a:t>e</a:t>
            </a:r>
            <a:r>
              <a:rPr lang="en-US" altLang="zh-CN" sz="1100" spc="-82" dirty="0">
                <a:latin typeface="Arial"/>
                <a:cs typeface="Arial"/>
              </a:rPr>
              <a:t>gers</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101" dirty="0">
                <a:latin typeface="Arial"/>
                <a:cs typeface="Arial"/>
              </a:rPr>
              <a:t>h</a:t>
            </a:r>
            <a:r>
              <a:rPr lang="en-US" altLang="zh-CN" sz="1100" spc="-124" dirty="0">
                <a:latin typeface="Arial"/>
                <a:cs typeface="Arial"/>
              </a:rPr>
              <a:t>a</a:t>
            </a:r>
            <a:r>
              <a:rPr lang="en-US" altLang="zh-CN" sz="1100" spc="-27" dirty="0">
                <a:latin typeface="Arial"/>
                <a:cs typeface="Arial"/>
              </a:rPr>
              <a:t>v</a:t>
            </a:r>
            <a:r>
              <a:rPr lang="en-US" altLang="zh-CN" sz="1100" spc="-128" dirty="0">
                <a:latin typeface="Arial"/>
                <a:cs typeface="Arial"/>
              </a:rPr>
              <a:t>e</a:t>
            </a:r>
            <a:r>
              <a:rPr lang="en-US" altLang="zh-CN" sz="1100" spc="-32" dirty="0">
                <a:latin typeface="Arial"/>
                <a:cs typeface="Arial"/>
              </a:rPr>
              <a:t> </a:t>
            </a:r>
            <a:r>
              <a:rPr lang="en-US" altLang="zh-CN" sz="1100" spc="-27" dirty="0">
                <a:latin typeface="Arial"/>
                <a:cs typeface="Arial"/>
              </a:rPr>
              <a:t>distinct</a:t>
            </a:r>
            <a:r>
              <a:rPr lang="en-US" altLang="zh-CN" sz="1100" spc="-32" dirty="0">
                <a:latin typeface="Arial"/>
                <a:cs typeface="Arial"/>
              </a:rPr>
              <a:t> </a:t>
            </a:r>
            <a:r>
              <a:rPr lang="en-US" altLang="zh-CN" sz="1100" spc="-27" dirty="0">
                <a:latin typeface="Arial"/>
                <a:cs typeface="Arial"/>
              </a:rPr>
              <a:t>digits.</a:t>
            </a:r>
            <a:endParaRPr lang="en-US" altLang="zh-CN" sz="1100" dirty="0">
              <a:latin typeface="Arial"/>
              <a:cs typeface="Arial"/>
            </a:endParaRPr>
          </a:p>
          <a:p>
            <a:pPr>
              <a:lnSpc>
                <a:spcPts val="1283"/>
              </a:lnSpc>
              <a:spcBef>
                <a:spcPts val="45"/>
              </a:spcBef>
            </a:pPr>
            <a:endParaRPr lang="en-US" altLang="zh-CN" sz="1300" dirty="0"/>
          </a:p>
          <a:p>
            <a:pPr marL="11638"/>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101" dirty="0">
                <a:latin typeface="Arial"/>
                <a:cs typeface="Arial"/>
              </a:rPr>
              <a:t>T</a:t>
            </a:r>
            <a:r>
              <a:rPr lang="en-US" altLang="zh-CN" sz="1100" spc="-37" dirty="0">
                <a:latin typeface="Arial"/>
                <a:cs typeface="Arial"/>
              </a:rPr>
              <a:t>otal</a:t>
            </a:r>
            <a:r>
              <a:rPr lang="en-US" altLang="zh-CN" sz="1100" spc="-32"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9</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9</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8</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7</a:t>
            </a:r>
            <a:r>
              <a:rPr lang="en-US" altLang="zh-CN" sz="1100" spc="-156" dirty="0">
                <a:latin typeface="Arial"/>
                <a:cs typeface="Arial"/>
              </a:rPr>
              <a:t> </a:t>
            </a:r>
            <a:r>
              <a:rPr lang="en-US" altLang="zh-CN" sz="1100" spc="202" dirty="0">
                <a:latin typeface="Arial"/>
                <a:cs typeface="Arial"/>
              </a:rPr>
              <a:t>+</a:t>
            </a:r>
            <a:r>
              <a:rPr lang="en-US" altLang="zh-CN" sz="1100" spc="-156" dirty="0">
                <a:latin typeface="Arial"/>
                <a:cs typeface="Arial"/>
              </a:rPr>
              <a:t> </a:t>
            </a:r>
            <a:r>
              <a:rPr lang="en-US" altLang="zh-CN" sz="1100" spc="-69" dirty="0">
                <a:latin typeface="Arial"/>
                <a:cs typeface="Arial"/>
              </a:rPr>
              <a:t>9</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9</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8</a:t>
            </a:r>
            <a:r>
              <a:rPr lang="en-US" altLang="zh-CN" sz="1100" spc="-156" dirty="0">
                <a:latin typeface="Arial"/>
                <a:cs typeface="Arial"/>
              </a:rPr>
              <a:t> </a:t>
            </a:r>
            <a:r>
              <a:rPr lang="en-US" altLang="zh-CN" sz="1100" spc="202" dirty="0">
                <a:latin typeface="Arial"/>
                <a:cs typeface="Arial"/>
              </a:rPr>
              <a:t>+</a:t>
            </a:r>
            <a:r>
              <a:rPr lang="en-US" altLang="zh-CN" sz="1100" spc="-156" dirty="0">
                <a:latin typeface="Arial"/>
                <a:cs typeface="Arial"/>
              </a:rPr>
              <a:t> </a:t>
            </a:r>
            <a:r>
              <a:rPr lang="en-US" altLang="zh-CN" sz="1100" spc="-69" dirty="0">
                <a:latin typeface="Arial"/>
                <a:cs typeface="Arial"/>
              </a:rPr>
              <a:t>9</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9</a:t>
            </a:r>
            <a:r>
              <a:rPr lang="en-US" altLang="zh-CN" sz="1100" spc="-156" dirty="0">
                <a:latin typeface="Arial"/>
                <a:cs typeface="Arial"/>
              </a:rPr>
              <a:t> </a:t>
            </a:r>
            <a:r>
              <a:rPr lang="en-US" altLang="zh-CN" sz="1100" spc="202" dirty="0">
                <a:latin typeface="Arial"/>
                <a:cs typeface="Arial"/>
              </a:rPr>
              <a:t>+</a:t>
            </a:r>
            <a:r>
              <a:rPr lang="en-US" altLang="zh-CN" sz="1100" spc="-156" dirty="0">
                <a:latin typeface="Arial"/>
                <a:cs typeface="Arial"/>
              </a:rPr>
              <a:t> </a:t>
            </a:r>
            <a:r>
              <a:rPr lang="en-US" altLang="zh-CN" sz="1100" spc="-69" dirty="0">
                <a:latin typeface="Arial"/>
                <a:cs typeface="Arial"/>
              </a:rPr>
              <a:t>9</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43</a:t>
            </a:fld>
            <a:endParaRPr lang="zh-CN" altLang="en-US"/>
          </a:p>
        </p:txBody>
      </p:sp>
    </p:spTree>
    <p:extLst>
      <p:ext uri="{BB962C8B-B14F-4D97-AF65-F5344CB8AC3E}">
        <p14:creationId xmlns:p14="http://schemas.microsoft.com/office/powerpoint/2010/main" val="11200431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44</a:t>
            </a:fld>
            <a:endParaRPr lang="zh-CN" altLang="en-US"/>
          </a:p>
        </p:txBody>
      </p:sp>
    </p:spTree>
    <p:extLst>
      <p:ext uri="{BB962C8B-B14F-4D97-AF65-F5344CB8AC3E}">
        <p14:creationId xmlns:p14="http://schemas.microsoft.com/office/powerpoint/2010/main" val="2574006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DCD7019-0D79-49A6-997F-8E93ACE46911}" type="slidenum">
              <a:rPr lang="zh-CN" altLang="en-US" smtClean="0"/>
              <a:t>6</a:t>
            </a:fld>
            <a:endParaRPr lang="zh-CN" altLang="en-US"/>
          </a:p>
        </p:txBody>
      </p:sp>
    </p:spTree>
    <p:extLst>
      <p:ext uri="{BB962C8B-B14F-4D97-AF65-F5344CB8AC3E}">
        <p14:creationId xmlns:p14="http://schemas.microsoft.com/office/powerpoint/2010/main" val="25044326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11638" algn="just">
              <a:lnSpc>
                <a:spcPct val="100299"/>
              </a:lnSpc>
            </a:pPr>
            <a:r>
              <a:rPr lang="en-US" altLang="zh-CN" spc="-73" dirty="0">
                <a:cs typeface="Arial"/>
              </a:rPr>
              <a:t>The</a:t>
            </a:r>
            <a:r>
              <a:rPr lang="en-US" altLang="zh-CN" spc="92" dirty="0">
                <a:cs typeface="Arial"/>
              </a:rPr>
              <a:t> </a:t>
            </a:r>
            <a:r>
              <a:rPr lang="en-US" altLang="zh-CN" spc="5" dirty="0">
                <a:cs typeface="Arial"/>
              </a:rPr>
              <a:t>initial</a:t>
            </a:r>
            <a:r>
              <a:rPr lang="en-US" altLang="zh-CN" spc="92" dirty="0">
                <a:cs typeface="Arial"/>
              </a:rPr>
              <a:t> </a:t>
            </a:r>
            <a:r>
              <a:rPr lang="en-US" altLang="zh-CN" spc="-37" dirty="0">
                <a:cs typeface="Arial"/>
              </a:rPr>
              <a:t>v</a:t>
            </a:r>
            <a:r>
              <a:rPr lang="en-US" altLang="zh-CN" spc="-69" dirty="0">
                <a:cs typeface="Arial"/>
              </a:rPr>
              <a:t>alue</a:t>
            </a:r>
            <a:r>
              <a:rPr lang="en-US" altLang="zh-CN" spc="96" dirty="0">
                <a:cs typeface="Arial"/>
              </a:rPr>
              <a:t> </a:t>
            </a:r>
            <a:r>
              <a:rPr lang="en-US" altLang="zh-CN" spc="-5" dirty="0">
                <a:cs typeface="Arial"/>
              </a:rPr>
              <a:t>of</a:t>
            </a:r>
            <a:r>
              <a:rPr lang="en-US" altLang="zh-CN" spc="92" dirty="0">
                <a:cs typeface="Arial"/>
              </a:rPr>
              <a:t> </a:t>
            </a:r>
            <a:r>
              <a:rPr lang="en-US" altLang="zh-CN" i="1" spc="-69" dirty="0">
                <a:cs typeface="Arial"/>
              </a:rPr>
              <a:t>k</a:t>
            </a:r>
            <a:r>
              <a:rPr lang="en-US" altLang="zh-CN" i="1" spc="110" dirty="0">
                <a:cs typeface="Arial"/>
              </a:rPr>
              <a:t> </a:t>
            </a:r>
            <a:r>
              <a:rPr lang="en-US" altLang="zh-CN" spc="-32" dirty="0">
                <a:cs typeface="Arial"/>
              </a:rPr>
              <a:t>is</a:t>
            </a:r>
            <a:r>
              <a:rPr lang="en-US" altLang="zh-CN" spc="92" dirty="0">
                <a:cs typeface="Arial"/>
              </a:rPr>
              <a:t> </a:t>
            </a:r>
            <a:r>
              <a:rPr lang="en-US" altLang="zh-CN" spc="-50" dirty="0">
                <a:cs typeface="Arial"/>
              </a:rPr>
              <a:t>0. </a:t>
            </a:r>
            <a:r>
              <a:rPr lang="en-US" altLang="zh-CN" spc="110" dirty="0">
                <a:cs typeface="Arial"/>
              </a:rPr>
              <a:t> </a:t>
            </a:r>
          </a:p>
          <a:p>
            <a:pPr marL="11638" marR="11638" algn="just">
              <a:lnSpc>
                <a:spcPct val="100299"/>
              </a:lnSpc>
            </a:pPr>
            <a:r>
              <a:rPr lang="en-US" altLang="zh-CN" spc="-73" dirty="0">
                <a:cs typeface="Arial"/>
              </a:rPr>
              <a:t>The</a:t>
            </a:r>
            <a:r>
              <a:rPr lang="en-US" altLang="zh-CN" spc="92" dirty="0">
                <a:cs typeface="Arial"/>
              </a:rPr>
              <a:t> </a:t>
            </a:r>
            <a:r>
              <a:rPr lang="en-US" altLang="zh-CN" spc="-87" dirty="0">
                <a:cs typeface="Arial"/>
              </a:rPr>
              <a:t>code</a:t>
            </a:r>
            <a:r>
              <a:rPr lang="en-US" altLang="zh-CN" spc="92" dirty="0">
                <a:cs typeface="Arial"/>
              </a:rPr>
              <a:t> </a:t>
            </a:r>
            <a:r>
              <a:rPr lang="en-US" altLang="zh-CN" spc="-32" dirty="0">
                <a:cs typeface="Arial"/>
              </a:rPr>
              <a:t>is</a:t>
            </a:r>
            <a:r>
              <a:rPr lang="en-US" altLang="zh-CN" spc="96" dirty="0">
                <a:cs typeface="Arial"/>
              </a:rPr>
              <a:t> </a:t>
            </a:r>
            <a:r>
              <a:rPr lang="en-US" altLang="zh-CN" spc="-96" dirty="0">
                <a:cs typeface="Arial"/>
              </a:rPr>
              <a:t>made</a:t>
            </a:r>
            <a:r>
              <a:rPr lang="en-US" altLang="zh-CN" spc="92" dirty="0">
                <a:cs typeface="Arial"/>
              </a:rPr>
              <a:t> </a:t>
            </a:r>
            <a:r>
              <a:rPr lang="en-US" altLang="zh-CN" spc="-69" dirty="0">
                <a:cs typeface="Arial"/>
              </a:rPr>
              <a:t>up</a:t>
            </a:r>
            <a:r>
              <a:rPr lang="en-US" altLang="zh-CN" spc="92" dirty="0">
                <a:cs typeface="Arial"/>
              </a:rPr>
              <a:t> </a:t>
            </a:r>
            <a:r>
              <a:rPr lang="en-US" altLang="zh-CN" spc="-5" dirty="0">
                <a:cs typeface="Arial"/>
              </a:rPr>
              <a:t>of</a:t>
            </a:r>
            <a:r>
              <a:rPr lang="en-US" altLang="zh-CN" spc="92" dirty="0">
                <a:cs typeface="Arial"/>
              </a:rPr>
              <a:t> </a:t>
            </a:r>
            <a:r>
              <a:rPr lang="en-US" altLang="zh-CN" i="1" spc="-128" dirty="0">
                <a:cs typeface="Arial"/>
              </a:rPr>
              <a:t>m</a:t>
            </a:r>
            <a:r>
              <a:rPr lang="en-US" altLang="zh-CN" i="1" spc="92" dirty="0">
                <a:cs typeface="Arial"/>
              </a:rPr>
              <a:t> </a:t>
            </a:r>
            <a:r>
              <a:rPr lang="en-US" altLang="zh-CN" spc="-69" dirty="0">
                <a:cs typeface="Arial"/>
              </a:rPr>
              <a:t>independent</a:t>
            </a:r>
            <a:r>
              <a:rPr lang="en-US" altLang="zh-CN" spc="92" dirty="0">
                <a:cs typeface="Arial"/>
              </a:rPr>
              <a:t> </a:t>
            </a:r>
            <a:r>
              <a:rPr lang="en-US" altLang="zh-CN" spc="-55" dirty="0">
                <a:cs typeface="Arial"/>
              </a:rPr>
              <a:t>loops</a:t>
            </a:r>
            <a:r>
              <a:rPr lang="en-US" altLang="zh-CN" spc="92" dirty="0">
                <a:cs typeface="Arial"/>
              </a:rPr>
              <a:t> </a:t>
            </a:r>
            <a:r>
              <a:rPr lang="en-US" altLang="zh-CN" spc="-32" dirty="0">
                <a:cs typeface="Arial"/>
              </a:rPr>
              <a:t>(tra</a:t>
            </a:r>
            <a:r>
              <a:rPr lang="en-US" altLang="zh-CN" spc="-27" dirty="0">
                <a:cs typeface="Arial"/>
              </a:rPr>
              <a:t>v</a:t>
            </a:r>
            <a:r>
              <a:rPr lang="en-US" altLang="zh-CN" spc="-92" dirty="0">
                <a:cs typeface="Arial"/>
              </a:rPr>
              <a:t>ersed</a:t>
            </a:r>
            <a:r>
              <a:rPr lang="en-US" altLang="zh-CN" spc="-9" dirty="0">
                <a:cs typeface="Arial"/>
              </a:rPr>
              <a:t> </a:t>
            </a:r>
            <a:r>
              <a:rPr lang="en-US" altLang="zh-CN" spc="-87" dirty="0">
                <a:cs typeface="Arial"/>
              </a:rPr>
              <a:t>one</a:t>
            </a:r>
            <a:r>
              <a:rPr lang="en-US" altLang="zh-CN" spc="-9" dirty="0">
                <a:cs typeface="Arial"/>
              </a:rPr>
              <a:t> </a:t>
            </a:r>
            <a:r>
              <a:rPr lang="en-US" altLang="zh-CN" spc="-64" dirty="0">
                <a:cs typeface="Arial"/>
              </a:rPr>
              <a:t>at</a:t>
            </a:r>
            <a:r>
              <a:rPr lang="en-US" altLang="zh-CN" spc="-9" dirty="0">
                <a:cs typeface="Arial"/>
              </a:rPr>
              <a:t> </a:t>
            </a:r>
            <a:r>
              <a:rPr lang="en-US" altLang="zh-CN" spc="-128" dirty="0">
                <a:cs typeface="Arial"/>
              </a:rPr>
              <a:t>a</a:t>
            </a:r>
            <a:r>
              <a:rPr lang="en-US" altLang="zh-CN" spc="-9" dirty="0">
                <a:cs typeface="Arial"/>
              </a:rPr>
              <a:t> </a:t>
            </a:r>
            <a:r>
              <a:rPr lang="en-US" altLang="zh-CN" spc="-27" dirty="0">
                <a:cs typeface="Arial"/>
              </a:rPr>
              <a:t>time).</a:t>
            </a:r>
            <a:r>
              <a:rPr lang="en-US" altLang="zh-CN" spc="110" dirty="0">
                <a:cs typeface="Arial"/>
              </a:rPr>
              <a:t> </a:t>
            </a:r>
          </a:p>
          <a:p>
            <a:pPr marL="11638" marR="11638" algn="just">
              <a:lnSpc>
                <a:spcPct val="100299"/>
              </a:lnSpc>
            </a:pPr>
            <a:r>
              <a:rPr lang="en-US" altLang="zh-CN" spc="-82" dirty="0">
                <a:cs typeface="Arial"/>
              </a:rPr>
              <a:t>Each</a:t>
            </a:r>
            <a:r>
              <a:rPr lang="en-US" altLang="zh-CN" spc="-9" dirty="0">
                <a:cs typeface="Arial"/>
              </a:rPr>
              <a:t> </a:t>
            </a:r>
            <a:r>
              <a:rPr lang="en-US" altLang="zh-CN" spc="-37" dirty="0">
                <a:cs typeface="Arial"/>
              </a:rPr>
              <a:t>time</a:t>
            </a:r>
            <a:r>
              <a:rPr lang="en-US" altLang="zh-CN" spc="-9" dirty="0">
                <a:cs typeface="Arial"/>
              </a:rPr>
              <a:t> </a:t>
            </a:r>
            <a:r>
              <a:rPr lang="en-US" altLang="zh-CN" spc="-128" dirty="0">
                <a:cs typeface="Arial"/>
              </a:rPr>
              <a:t>a</a:t>
            </a:r>
            <a:r>
              <a:rPr lang="en-US" altLang="zh-CN" spc="-9" dirty="0">
                <a:cs typeface="Arial"/>
              </a:rPr>
              <a:t> </a:t>
            </a:r>
            <a:r>
              <a:rPr lang="en-US" altLang="zh-CN" spc="-37" dirty="0">
                <a:cs typeface="Arial"/>
              </a:rPr>
              <a:t>loop</a:t>
            </a:r>
            <a:r>
              <a:rPr lang="en-US" altLang="zh-CN" spc="-9" dirty="0">
                <a:cs typeface="Arial"/>
              </a:rPr>
              <a:t> </a:t>
            </a:r>
            <a:r>
              <a:rPr lang="en-US" altLang="zh-CN" spc="-32" dirty="0">
                <a:cs typeface="Arial"/>
              </a:rPr>
              <a:t>is</a:t>
            </a:r>
            <a:r>
              <a:rPr lang="en-US" altLang="zh-CN" spc="-9" dirty="0">
                <a:cs typeface="Arial"/>
              </a:rPr>
              <a:t> </a:t>
            </a:r>
            <a:r>
              <a:rPr lang="en-US" altLang="zh-CN" spc="-147" dirty="0">
                <a:cs typeface="Arial"/>
              </a:rPr>
              <a:t>e</a:t>
            </a:r>
            <a:r>
              <a:rPr lang="en-US" altLang="zh-CN" spc="-27" dirty="0">
                <a:cs typeface="Arial"/>
              </a:rPr>
              <a:t>x</a:t>
            </a:r>
            <a:r>
              <a:rPr lang="en-US" altLang="zh-CN" spc="-73" dirty="0">
                <a:cs typeface="Arial"/>
              </a:rPr>
              <a:t>ecuted, </a:t>
            </a:r>
            <a:r>
              <a:rPr lang="en-US" altLang="zh-CN" spc="-69" dirty="0">
                <a:cs typeface="Arial"/>
              </a:rPr>
              <a:t>1</a:t>
            </a:r>
            <a:r>
              <a:rPr lang="en-US" altLang="zh-CN" spc="-9" dirty="0">
                <a:cs typeface="Arial"/>
              </a:rPr>
              <a:t> </a:t>
            </a:r>
            <a:r>
              <a:rPr lang="en-US" altLang="zh-CN" spc="-32" dirty="0">
                <a:cs typeface="Arial"/>
              </a:rPr>
              <a:t>is</a:t>
            </a:r>
            <a:r>
              <a:rPr lang="en-US" altLang="zh-CN" spc="-9" dirty="0">
                <a:cs typeface="Arial"/>
              </a:rPr>
              <a:t> </a:t>
            </a:r>
            <a:r>
              <a:rPr lang="en-US" altLang="zh-CN" spc="-92" dirty="0">
                <a:cs typeface="Arial"/>
              </a:rPr>
              <a:t>added</a:t>
            </a:r>
            <a:r>
              <a:rPr lang="en-US" altLang="zh-CN" spc="-9" dirty="0">
                <a:cs typeface="Arial"/>
              </a:rPr>
              <a:t> </a:t>
            </a:r>
            <a:r>
              <a:rPr lang="en-US" altLang="zh-CN" spc="-37" dirty="0">
                <a:cs typeface="Arial"/>
              </a:rPr>
              <a:t>to</a:t>
            </a:r>
            <a:r>
              <a:rPr lang="en-US" altLang="zh-CN" spc="-9" dirty="0">
                <a:cs typeface="Arial"/>
              </a:rPr>
              <a:t> </a:t>
            </a:r>
            <a:r>
              <a:rPr lang="en-US" altLang="zh-CN" i="1" spc="-50" dirty="0">
                <a:cs typeface="Arial"/>
              </a:rPr>
              <a:t>k</a:t>
            </a:r>
            <a:r>
              <a:rPr lang="en-US" altLang="zh-CN" spc="-37" dirty="0">
                <a:cs typeface="Arial"/>
              </a:rPr>
              <a:t>.</a:t>
            </a:r>
          </a:p>
          <a:p>
            <a:pPr marL="11638" marR="11638" algn="just">
              <a:lnSpc>
                <a:spcPct val="100299"/>
              </a:lnSpc>
            </a:pPr>
            <a:r>
              <a:rPr lang="en-US" altLang="zh-CN" spc="-73" dirty="0">
                <a:cs typeface="Arial"/>
              </a:rPr>
              <a:t>There</a:t>
            </a:r>
            <a:r>
              <a:rPr lang="en-US" altLang="zh-CN" spc="-9" dirty="0">
                <a:cs typeface="Arial"/>
              </a:rPr>
              <a:t> </a:t>
            </a:r>
            <a:r>
              <a:rPr lang="en-US" altLang="zh-CN" spc="-87" dirty="0">
                <a:cs typeface="Arial"/>
              </a:rPr>
              <a:t>are</a:t>
            </a:r>
            <a:r>
              <a:rPr lang="en-US" altLang="zh-CN" spc="-9" dirty="0">
                <a:cs typeface="Arial"/>
              </a:rPr>
              <a:t> </a:t>
            </a:r>
            <a:r>
              <a:rPr lang="en-US" altLang="zh-CN" i="1" spc="-69" dirty="0" err="1">
                <a:cs typeface="Arial"/>
              </a:rPr>
              <a:t>n</a:t>
            </a:r>
            <a:r>
              <a:rPr lang="en-US" altLang="zh-CN" sz="1300" i="1" spc="61" baseline="-12345" dirty="0" err="1">
                <a:cs typeface="Arial"/>
              </a:rPr>
              <a:t>i</a:t>
            </a:r>
            <a:r>
              <a:rPr lang="en-US" altLang="zh-CN" sz="1300" i="1" spc="82" baseline="-12345" dirty="0">
                <a:cs typeface="Arial"/>
              </a:rPr>
              <a:t> </a:t>
            </a:r>
            <a:r>
              <a:rPr lang="en-US" altLang="zh-CN" spc="-23" dirty="0">
                <a:cs typeface="Arial"/>
              </a:rPr>
              <a:t>w</a:t>
            </a:r>
            <a:r>
              <a:rPr lang="en-US" altLang="zh-CN" spc="-87" dirty="0">
                <a:cs typeface="Arial"/>
              </a:rPr>
              <a:t>ays</a:t>
            </a:r>
            <a:r>
              <a:rPr lang="en-US" altLang="zh-CN" spc="-32" dirty="0">
                <a:cs typeface="Arial"/>
              </a:rPr>
              <a:t> </a:t>
            </a:r>
            <a:r>
              <a:rPr lang="en-US" altLang="zh-CN" spc="-37" dirty="0">
                <a:cs typeface="Arial"/>
              </a:rPr>
              <a:t>to</a:t>
            </a:r>
            <a:r>
              <a:rPr lang="en-US" altLang="zh-CN" spc="-32" dirty="0">
                <a:cs typeface="Arial"/>
              </a:rPr>
              <a:t> </a:t>
            </a:r>
            <a:r>
              <a:rPr lang="en-US" altLang="zh-CN" spc="-37" dirty="0">
                <a:cs typeface="Arial"/>
              </a:rPr>
              <a:t>tr</a:t>
            </a:r>
            <a:r>
              <a:rPr lang="en-US" altLang="zh-CN" spc="-87" dirty="0">
                <a:cs typeface="Arial"/>
              </a:rPr>
              <a:t>a</a:t>
            </a:r>
            <a:r>
              <a:rPr lang="en-US" altLang="zh-CN" spc="-27" dirty="0">
                <a:cs typeface="Arial"/>
              </a:rPr>
              <a:t>v</a:t>
            </a:r>
            <a:r>
              <a:rPr lang="en-US" altLang="zh-CN" spc="-96" dirty="0">
                <a:cs typeface="Arial"/>
              </a:rPr>
              <a:t>erse</a:t>
            </a:r>
            <a:r>
              <a:rPr lang="en-US" altLang="zh-CN" spc="-32" dirty="0">
                <a:cs typeface="Arial"/>
              </a:rPr>
              <a:t> </a:t>
            </a:r>
            <a:r>
              <a:rPr lang="en-US" altLang="zh-CN" spc="-69" dirty="0">
                <a:cs typeface="Arial"/>
              </a:rPr>
              <a:t>the</a:t>
            </a:r>
            <a:r>
              <a:rPr lang="en-US" altLang="zh-CN" spc="-32" dirty="0">
                <a:cs typeface="Arial"/>
              </a:rPr>
              <a:t> </a:t>
            </a:r>
            <a:r>
              <a:rPr lang="en-US" altLang="zh-CN" i="1" spc="32" dirty="0" err="1">
                <a:cs typeface="Arial"/>
              </a:rPr>
              <a:t>i</a:t>
            </a:r>
            <a:r>
              <a:rPr lang="en-US" altLang="zh-CN" sz="1300" i="1" spc="75" baseline="27777" dirty="0" err="1">
                <a:cs typeface="Arial"/>
              </a:rPr>
              <a:t>t</a:t>
            </a:r>
            <a:r>
              <a:rPr lang="en-US" altLang="zh-CN" sz="1300" i="1" spc="-75" baseline="27777" dirty="0" err="1">
                <a:cs typeface="Arial"/>
              </a:rPr>
              <a:t>h</a:t>
            </a:r>
            <a:r>
              <a:rPr lang="en-US" altLang="zh-CN" sz="1300" i="1" spc="130" baseline="27777" dirty="0">
                <a:cs typeface="Arial"/>
              </a:rPr>
              <a:t> </a:t>
            </a:r>
            <a:r>
              <a:rPr lang="en-US" altLang="zh-CN" spc="-37" dirty="0">
                <a:cs typeface="Arial"/>
              </a:rPr>
              <a:t>loop,</a:t>
            </a:r>
            <a:r>
              <a:rPr lang="en-US" altLang="zh-CN" spc="-32" dirty="0">
                <a:cs typeface="Arial"/>
              </a:rPr>
              <a:t> </a:t>
            </a:r>
            <a:r>
              <a:rPr lang="en-US" altLang="zh-CN" spc="-5" dirty="0">
                <a:cs typeface="Arial"/>
              </a:rPr>
              <a:t>for</a:t>
            </a:r>
            <a:r>
              <a:rPr lang="en-US" altLang="zh-CN" spc="-32" dirty="0">
                <a:cs typeface="Arial"/>
              </a:rPr>
              <a:t> </a:t>
            </a:r>
            <a:r>
              <a:rPr lang="en-US" altLang="zh-CN" i="1" spc="55" dirty="0" err="1">
                <a:cs typeface="Arial"/>
              </a:rPr>
              <a:t>i</a:t>
            </a:r>
            <a:r>
              <a:rPr lang="en-US" altLang="zh-CN" i="1" spc="-64" dirty="0">
                <a:cs typeface="Arial"/>
              </a:rPr>
              <a:t> </a:t>
            </a:r>
            <a:r>
              <a:rPr lang="en-US" altLang="zh-CN" spc="202" dirty="0">
                <a:cs typeface="Arial"/>
              </a:rPr>
              <a:t>=</a:t>
            </a:r>
            <a:r>
              <a:rPr lang="en-US" altLang="zh-CN" spc="-64" dirty="0">
                <a:cs typeface="Arial"/>
              </a:rPr>
              <a:t> </a:t>
            </a:r>
            <a:r>
              <a:rPr lang="en-US" altLang="zh-CN" spc="-69" dirty="0">
                <a:cs typeface="Arial"/>
              </a:rPr>
              <a:t>1</a:t>
            </a:r>
            <a:r>
              <a:rPr lang="en-US" altLang="zh-CN" i="1" spc="-5" dirty="0">
                <a:cs typeface="Arial"/>
              </a:rPr>
              <a:t>,</a:t>
            </a:r>
            <a:r>
              <a:rPr lang="en-US" altLang="zh-CN" i="1" spc="-187" dirty="0">
                <a:cs typeface="Arial"/>
              </a:rPr>
              <a:t> </a:t>
            </a:r>
            <a:r>
              <a:rPr lang="en-US" altLang="zh-CN" i="1" spc="-5" dirty="0">
                <a:cs typeface="Arial"/>
              </a:rPr>
              <a:t>.</a:t>
            </a:r>
            <a:r>
              <a:rPr lang="en-US" altLang="zh-CN" i="1" spc="-183" dirty="0">
                <a:cs typeface="Arial"/>
              </a:rPr>
              <a:t> </a:t>
            </a:r>
            <a:r>
              <a:rPr lang="en-US" altLang="zh-CN" i="1" spc="-5" dirty="0">
                <a:cs typeface="Arial"/>
              </a:rPr>
              <a:t>.</a:t>
            </a:r>
            <a:r>
              <a:rPr lang="en-US" altLang="zh-CN" i="1" spc="-187" dirty="0">
                <a:cs typeface="Arial"/>
              </a:rPr>
              <a:t> </a:t>
            </a:r>
            <a:r>
              <a:rPr lang="en-US" altLang="zh-CN" i="1" spc="-5" dirty="0">
                <a:cs typeface="Arial"/>
              </a:rPr>
              <a:t>.</a:t>
            </a:r>
            <a:r>
              <a:rPr lang="en-US" altLang="zh-CN" i="1" spc="-187" dirty="0">
                <a:cs typeface="Arial"/>
              </a:rPr>
              <a:t> </a:t>
            </a:r>
            <a:r>
              <a:rPr lang="en-US" altLang="zh-CN" i="1" spc="-5" dirty="0">
                <a:cs typeface="Arial"/>
              </a:rPr>
              <a:t>,</a:t>
            </a:r>
            <a:r>
              <a:rPr lang="en-US" altLang="zh-CN" i="1" spc="-187" dirty="0">
                <a:cs typeface="Arial"/>
              </a:rPr>
              <a:t> </a:t>
            </a:r>
            <a:r>
              <a:rPr lang="en-US" altLang="zh-CN" i="1" spc="-128" dirty="0">
                <a:cs typeface="Arial"/>
              </a:rPr>
              <a:t>m</a:t>
            </a:r>
            <a:r>
              <a:rPr lang="en-US" altLang="zh-CN" spc="-37" dirty="0">
                <a:cs typeface="Arial"/>
              </a:rPr>
              <a:t>.</a:t>
            </a:r>
            <a:endParaRPr lang="en-US" altLang="zh-CN" dirty="0">
              <a:cs typeface="Arial"/>
            </a:endParaRPr>
          </a:p>
          <a:p>
            <a:pPr marL="11638" marR="11638" algn="just">
              <a:spcBef>
                <a:spcPts val="5"/>
              </a:spcBef>
            </a:pPr>
            <a:r>
              <a:rPr lang="en-US" altLang="zh-CN" spc="60" dirty="0">
                <a:latin typeface="Lucida Sans Unicode"/>
                <a:cs typeface="Lucida Sans Unicode"/>
              </a:rPr>
              <a:t>⇒</a:t>
            </a:r>
            <a:r>
              <a:rPr lang="en-US" altLang="zh-CN" spc="104" dirty="0">
                <a:latin typeface="Lucida Sans Unicode"/>
                <a:cs typeface="Lucida Sans Unicode"/>
              </a:rPr>
              <a:t> </a:t>
            </a:r>
            <a:r>
              <a:rPr lang="en-US" altLang="zh-CN" spc="-9" dirty="0">
                <a:cs typeface="Arial"/>
              </a:rPr>
              <a:t>By</a:t>
            </a:r>
            <a:r>
              <a:rPr lang="en-US" altLang="zh-CN" spc="147" dirty="0">
                <a:cs typeface="Arial"/>
              </a:rPr>
              <a:t> </a:t>
            </a:r>
            <a:r>
              <a:rPr lang="en-US" altLang="zh-CN" spc="-69" dirty="0">
                <a:cs typeface="Arial"/>
              </a:rPr>
              <a:t>the</a:t>
            </a:r>
            <a:r>
              <a:rPr lang="en-US" altLang="zh-CN" spc="147" dirty="0">
                <a:cs typeface="Arial"/>
              </a:rPr>
              <a:t> </a:t>
            </a:r>
            <a:r>
              <a:rPr lang="en-US" altLang="zh-CN" spc="-14" dirty="0">
                <a:cs typeface="Arial"/>
              </a:rPr>
              <a:t>Addition</a:t>
            </a:r>
            <a:r>
              <a:rPr lang="en-US" altLang="zh-CN" spc="147" dirty="0">
                <a:cs typeface="Arial"/>
              </a:rPr>
              <a:t> </a:t>
            </a:r>
            <a:r>
              <a:rPr lang="en-US" altLang="zh-CN" spc="-32" dirty="0">
                <a:cs typeface="Arial"/>
              </a:rPr>
              <a:t>Principle, </a:t>
            </a:r>
            <a:r>
              <a:rPr lang="en-US" altLang="zh-CN" spc="-115" dirty="0">
                <a:cs typeface="Arial"/>
              </a:rPr>
              <a:t> </a:t>
            </a:r>
            <a:r>
              <a:rPr lang="en-US" altLang="zh-CN" spc="-69" dirty="0">
                <a:cs typeface="Arial"/>
              </a:rPr>
              <a:t>the</a:t>
            </a:r>
            <a:r>
              <a:rPr lang="en-US" altLang="zh-CN" spc="147" dirty="0">
                <a:cs typeface="Arial"/>
              </a:rPr>
              <a:t> </a:t>
            </a:r>
            <a:r>
              <a:rPr lang="en-US" altLang="zh-CN" spc="-69" dirty="0">
                <a:cs typeface="Arial"/>
              </a:rPr>
              <a:t>number</a:t>
            </a:r>
            <a:r>
              <a:rPr lang="en-US" altLang="zh-CN" spc="147" dirty="0">
                <a:cs typeface="Arial"/>
              </a:rPr>
              <a:t> </a:t>
            </a:r>
            <a:r>
              <a:rPr lang="en-US" altLang="zh-CN" spc="-5" dirty="0">
                <a:cs typeface="Arial"/>
              </a:rPr>
              <a:t>of</a:t>
            </a:r>
            <a:r>
              <a:rPr lang="en-US" altLang="zh-CN" spc="147" dirty="0">
                <a:cs typeface="Arial"/>
              </a:rPr>
              <a:t> </a:t>
            </a:r>
            <a:r>
              <a:rPr lang="en-US" altLang="zh-CN" spc="-23" dirty="0">
                <a:cs typeface="Arial"/>
              </a:rPr>
              <a:t>w</a:t>
            </a:r>
            <a:r>
              <a:rPr lang="en-US" altLang="zh-CN" spc="-87" dirty="0">
                <a:cs typeface="Arial"/>
              </a:rPr>
              <a:t>ays</a:t>
            </a:r>
            <a:r>
              <a:rPr lang="en-US" altLang="zh-CN" spc="147" dirty="0">
                <a:cs typeface="Arial"/>
              </a:rPr>
              <a:t> </a:t>
            </a:r>
            <a:r>
              <a:rPr lang="en-US" altLang="zh-CN" spc="-37" dirty="0">
                <a:cs typeface="Arial"/>
              </a:rPr>
              <a:t>to</a:t>
            </a:r>
            <a:r>
              <a:rPr lang="en-US" altLang="zh-CN" spc="147" dirty="0">
                <a:cs typeface="Arial"/>
              </a:rPr>
              <a:t> </a:t>
            </a:r>
            <a:r>
              <a:rPr lang="en-US" altLang="zh-CN" spc="-37" dirty="0">
                <a:cs typeface="Arial"/>
              </a:rPr>
              <a:t>tr</a:t>
            </a:r>
            <a:r>
              <a:rPr lang="en-US" altLang="zh-CN" spc="-87" dirty="0">
                <a:cs typeface="Arial"/>
              </a:rPr>
              <a:t>a</a:t>
            </a:r>
            <a:r>
              <a:rPr lang="en-US" altLang="zh-CN" spc="-27" dirty="0">
                <a:cs typeface="Arial"/>
              </a:rPr>
              <a:t>v</a:t>
            </a:r>
            <a:r>
              <a:rPr lang="en-US" altLang="zh-CN" spc="-96" dirty="0">
                <a:cs typeface="Arial"/>
              </a:rPr>
              <a:t>erse</a:t>
            </a:r>
            <a:r>
              <a:rPr lang="en-US" altLang="zh-CN" spc="147" dirty="0">
                <a:cs typeface="Arial"/>
              </a:rPr>
              <a:t> </a:t>
            </a:r>
            <a:r>
              <a:rPr lang="en-US" altLang="zh-CN" spc="-69" dirty="0">
                <a:cs typeface="Arial"/>
              </a:rPr>
              <a:t>the</a:t>
            </a:r>
            <a:r>
              <a:rPr lang="en-US" altLang="zh-CN" spc="147" dirty="0">
                <a:cs typeface="Arial"/>
              </a:rPr>
              <a:t> </a:t>
            </a:r>
            <a:r>
              <a:rPr lang="en-US" altLang="zh-CN" i="1" spc="-128" dirty="0">
                <a:cs typeface="Arial"/>
              </a:rPr>
              <a:t>m</a:t>
            </a:r>
            <a:r>
              <a:rPr lang="en-US" altLang="zh-CN" i="1" spc="147" dirty="0">
                <a:cs typeface="Arial"/>
              </a:rPr>
              <a:t> </a:t>
            </a:r>
            <a:r>
              <a:rPr lang="en-US" altLang="zh-CN" spc="-55" dirty="0">
                <a:cs typeface="Arial"/>
              </a:rPr>
              <a:t>loops</a:t>
            </a:r>
            <a:r>
              <a:rPr lang="en-US" altLang="zh-CN" spc="147" dirty="0">
                <a:cs typeface="Arial"/>
              </a:rPr>
              <a:t> </a:t>
            </a:r>
            <a:r>
              <a:rPr lang="en-US" altLang="zh-CN" spc="-32" dirty="0">
                <a:cs typeface="Arial"/>
              </a:rPr>
              <a:t>is</a:t>
            </a:r>
            <a:endParaRPr lang="en-US" altLang="zh-CN" dirty="0">
              <a:cs typeface="Arial"/>
            </a:endParaRPr>
          </a:p>
          <a:p>
            <a:pPr marL="11638" marR="3506032" algn="just">
              <a:spcBef>
                <a:spcPts val="5"/>
              </a:spcBef>
            </a:pPr>
            <a:r>
              <a:rPr lang="en-US" altLang="zh-CN" i="1" spc="-69" dirty="0">
                <a:cs typeface="Arial"/>
              </a:rPr>
              <a:t>n</a:t>
            </a:r>
            <a:r>
              <a:rPr lang="en-US" altLang="zh-CN" sz="1300" spc="-75" baseline="-12345" dirty="0">
                <a:cs typeface="Arial"/>
              </a:rPr>
              <a:t>1</a:t>
            </a:r>
            <a:r>
              <a:rPr lang="en-US" altLang="zh-CN" sz="1300" spc="-48" baseline="-12345" dirty="0">
                <a:cs typeface="Arial"/>
              </a:rPr>
              <a:t> </a:t>
            </a:r>
            <a:r>
              <a:rPr lang="en-US" altLang="zh-CN" spc="202" dirty="0">
                <a:cs typeface="Arial"/>
              </a:rPr>
              <a:t>+</a:t>
            </a:r>
            <a:r>
              <a:rPr lang="en-US" altLang="zh-CN" spc="-156" dirty="0">
                <a:cs typeface="Arial"/>
              </a:rPr>
              <a:t> </a:t>
            </a:r>
            <a:r>
              <a:rPr lang="en-US" altLang="zh-CN" i="1" spc="-69" dirty="0">
                <a:cs typeface="Arial"/>
              </a:rPr>
              <a:t>n</a:t>
            </a:r>
            <a:r>
              <a:rPr lang="en-US" altLang="zh-CN" sz="1300" spc="-75" baseline="-12345" dirty="0">
                <a:cs typeface="Arial"/>
              </a:rPr>
              <a:t>2</a:t>
            </a:r>
            <a:r>
              <a:rPr lang="en-US" altLang="zh-CN" sz="1300" spc="-48" baseline="-12345" dirty="0">
                <a:cs typeface="Arial"/>
              </a:rPr>
              <a:t> </a:t>
            </a:r>
            <a:r>
              <a:rPr lang="en-US" altLang="zh-CN" spc="202" dirty="0">
                <a:cs typeface="Arial"/>
              </a:rPr>
              <a:t>+</a:t>
            </a:r>
            <a:r>
              <a:rPr lang="en-US" altLang="zh-CN" spc="-156" dirty="0">
                <a:cs typeface="Arial"/>
              </a:rPr>
              <a:t> </a:t>
            </a:r>
            <a:r>
              <a:rPr lang="en-US" altLang="zh-CN" i="1" spc="-5" dirty="0">
                <a:cs typeface="Arial"/>
              </a:rPr>
              <a:t>.</a:t>
            </a:r>
            <a:r>
              <a:rPr lang="en-US" altLang="zh-CN" i="1" spc="-187" dirty="0">
                <a:cs typeface="Arial"/>
              </a:rPr>
              <a:t> </a:t>
            </a:r>
            <a:r>
              <a:rPr lang="en-US" altLang="zh-CN" i="1" spc="-5" dirty="0">
                <a:cs typeface="Arial"/>
              </a:rPr>
              <a:t>.</a:t>
            </a:r>
            <a:r>
              <a:rPr lang="en-US" altLang="zh-CN" i="1" spc="-183" dirty="0">
                <a:cs typeface="Arial"/>
              </a:rPr>
              <a:t> </a:t>
            </a:r>
            <a:r>
              <a:rPr lang="en-US" altLang="zh-CN" i="1" spc="-5" dirty="0">
                <a:cs typeface="Arial"/>
              </a:rPr>
              <a:t>.</a:t>
            </a:r>
            <a:r>
              <a:rPr lang="en-US" altLang="zh-CN" i="1" spc="-156" dirty="0">
                <a:cs typeface="Arial"/>
              </a:rPr>
              <a:t> </a:t>
            </a:r>
            <a:r>
              <a:rPr lang="en-US" altLang="zh-CN" spc="202" dirty="0">
                <a:cs typeface="Arial"/>
              </a:rPr>
              <a:t>+</a:t>
            </a:r>
            <a:r>
              <a:rPr lang="en-US" altLang="zh-CN" spc="-156" dirty="0">
                <a:cs typeface="Arial"/>
              </a:rPr>
              <a:t> </a:t>
            </a:r>
            <a:r>
              <a:rPr lang="en-US" altLang="zh-CN" i="1" spc="-69" dirty="0">
                <a:cs typeface="Arial"/>
              </a:rPr>
              <a:t>n</a:t>
            </a:r>
            <a:r>
              <a:rPr lang="en-US" altLang="zh-CN" sz="1300" i="1" spc="-82" baseline="-12345" dirty="0">
                <a:cs typeface="Arial"/>
              </a:rPr>
              <a:t>m</a:t>
            </a:r>
            <a:r>
              <a:rPr lang="en-US" altLang="zh-CN" spc="-37" dirty="0">
                <a:cs typeface="Arial"/>
              </a:rPr>
              <a:t>.</a:t>
            </a:r>
            <a:endParaRPr lang="en-US" altLang="zh-CN" dirty="0">
              <a:cs typeface="Arial"/>
            </a:endParaRPr>
          </a:p>
          <a:p>
            <a:pPr marL="11638" marR="1614811" algn="just">
              <a:spcBef>
                <a:spcPts val="5"/>
              </a:spcBef>
            </a:pPr>
            <a:r>
              <a:rPr lang="en-US" altLang="zh-CN" spc="60" dirty="0">
                <a:latin typeface="Lucida Sans Unicode"/>
                <a:cs typeface="Lucida Sans Unicode"/>
              </a:rPr>
              <a:t>⇒</a:t>
            </a:r>
            <a:r>
              <a:rPr lang="en-US" altLang="zh-CN" spc="-78" dirty="0">
                <a:latin typeface="Lucida Sans Unicode"/>
                <a:cs typeface="Lucida Sans Unicode"/>
              </a:rPr>
              <a:t> </a:t>
            </a:r>
            <a:r>
              <a:rPr lang="en-US" altLang="zh-CN" spc="-5" dirty="0">
                <a:cs typeface="Arial"/>
              </a:rPr>
              <a:t>After</a:t>
            </a:r>
            <a:r>
              <a:rPr lang="en-US" altLang="zh-CN" spc="-32" dirty="0">
                <a:cs typeface="Arial"/>
              </a:rPr>
              <a:t> </a:t>
            </a:r>
            <a:r>
              <a:rPr lang="en-US" altLang="zh-CN" spc="-69" dirty="0">
                <a:cs typeface="Arial"/>
              </a:rPr>
              <a:t>the</a:t>
            </a:r>
            <a:r>
              <a:rPr lang="en-US" altLang="zh-CN" spc="-32" dirty="0">
                <a:cs typeface="Arial"/>
              </a:rPr>
              <a:t> </a:t>
            </a:r>
            <a:r>
              <a:rPr lang="en-US" altLang="zh-CN" spc="-87" dirty="0">
                <a:cs typeface="Arial"/>
              </a:rPr>
              <a:t>code</a:t>
            </a:r>
            <a:r>
              <a:rPr lang="en-US" altLang="zh-CN" spc="-32" dirty="0">
                <a:cs typeface="Arial"/>
              </a:rPr>
              <a:t> is </a:t>
            </a:r>
            <a:r>
              <a:rPr lang="en-US" altLang="zh-CN" spc="-147" dirty="0">
                <a:cs typeface="Arial"/>
              </a:rPr>
              <a:t>e</a:t>
            </a:r>
            <a:r>
              <a:rPr lang="en-US" altLang="zh-CN" spc="-27" dirty="0">
                <a:cs typeface="Arial"/>
              </a:rPr>
              <a:t>x</a:t>
            </a:r>
            <a:r>
              <a:rPr lang="en-US" altLang="zh-CN" spc="-78" dirty="0">
                <a:cs typeface="Arial"/>
              </a:rPr>
              <a:t>ecuted</a:t>
            </a:r>
            <a:r>
              <a:rPr lang="en-US" altLang="zh-CN" spc="-32" dirty="0">
                <a:cs typeface="Arial"/>
              </a:rPr>
              <a:t> </a:t>
            </a:r>
            <a:r>
              <a:rPr lang="en-US" altLang="zh-CN" i="1" spc="-69" dirty="0">
                <a:cs typeface="Arial"/>
              </a:rPr>
              <a:t>k</a:t>
            </a:r>
            <a:r>
              <a:rPr lang="en-US" altLang="zh-CN" i="1" spc="-46" dirty="0">
                <a:cs typeface="Arial"/>
              </a:rPr>
              <a:t> </a:t>
            </a:r>
            <a:r>
              <a:rPr lang="en-US" altLang="zh-CN" spc="202" dirty="0">
                <a:cs typeface="Arial"/>
              </a:rPr>
              <a:t>=</a:t>
            </a:r>
            <a:r>
              <a:rPr lang="en-US" altLang="zh-CN" spc="-64" dirty="0">
                <a:cs typeface="Arial"/>
              </a:rPr>
              <a:t> </a:t>
            </a:r>
            <a:r>
              <a:rPr lang="en-US" altLang="zh-CN" i="1" spc="-69" dirty="0">
                <a:cs typeface="Arial"/>
              </a:rPr>
              <a:t>n</a:t>
            </a:r>
            <a:r>
              <a:rPr lang="en-US" altLang="zh-CN" sz="1300" spc="-75" baseline="-12345" dirty="0">
                <a:cs typeface="Arial"/>
              </a:rPr>
              <a:t>1</a:t>
            </a:r>
            <a:r>
              <a:rPr lang="en-US" altLang="zh-CN" sz="1300" spc="-48" baseline="-12345" dirty="0">
                <a:cs typeface="Arial"/>
              </a:rPr>
              <a:t> </a:t>
            </a:r>
            <a:r>
              <a:rPr lang="en-US" altLang="zh-CN" spc="202" dirty="0">
                <a:cs typeface="Arial"/>
              </a:rPr>
              <a:t>+</a:t>
            </a:r>
            <a:r>
              <a:rPr lang="en-US" altLang="zh-CN" spc="-156" dirty="0">
                <a:cs typeface="Arial"/>
              </a:rPr>
              <a:t> </a:t>
            </a:r>
            <a:r>
              <a:rPr lang="en-US" altLang="zh-CN" i="1" spc="-69" dirty="0">
                <a:cs typeface="Arial"/>
              </a:rPr>
              <a:t>n</a:t>
            </a:r>
            <a:r>
              <a:rPr lang="en-US" altLang="zh-CN" sz="1300" spc="-75" baseline="-12345" dirty="0">
                <a:cs typeface="Arial"/>
              </a:rPr>
              <a:t>2</a:t>
            </a:r>
            <a:r>
              <a:rPr lang="en-US" altLang="zh-CN" sz="1300" spc="-48" baseline="-12345" dirty="0">
                <a:cs typeface="Arial"/>
              </a:rPr>
              <a:t> </a:t>
            </a:r>
            <a:r>
              <a:rPr lang="en-US" altLang="zh-CN" spc="202" dirty="0">
                <a:cs typeface="Arial"/>
              </a:rPr>
              <a:t>+</a:t>
            </a:r>
            <a:r>
              <a:rPr lang="en-US" altLang="zh-CN" spc="-156" dirty="0">
                <a:cs typeface="Arial"/>
              </a:rPr>
              <a:t> </a:t>
            </a:r>
            <a:r>
              <a:rPr lang="en-US" altLang="zh-CN" i="1" spc="-5" dirty="0">
                <a:cs typeface="Arial"/>
              </a:rPr>
              <a:t>.</a:t>
            </a:r>
            <a:r>
              <a:rPr lang="en-US" altLang="zh-CN" i="1" spc="-187" dirty="0">
                <a:cs typeface="Arial"/>
              </a:rPr>
              <a:t> </a:t>
            </a:r>
            <a:r>
              <a:rPr lang="en-US" altLang="zh-CN" i="1" spc="-5" dirty="0">
                <a:cs typeface="Arial"/>
              </a:rPr>
              <a:t>.</a:t>
            </a:r>
            <a:r>
              <a:rPr lang="en-US" altLang="zh-CN" i="1" spc="-183" dirty="0">
                <a:cs typeface="Arial"/>
              </a:rPr>
              <a:t> </a:t>
            </a:r>
            <a:r>
              <a:rPr lang="en-US" altLang="zh-CN" i="1" spc="-5" dirty="0">
                <a:cs typeface="Arial"/>
              </a:rPr>
              <a:t>.</a:t>
            </a:r>
            <a:r>
              <a:rPr lang="en-US" altLang="zh-CN" i="1" spc="-156" dirty="0">
                <a:cs typeface="Arial"/>
              </a:rPr>
              <a:t> </a:t>
            </a:r>
            <a:r>
              <a:rPr lang="en-US" altLang="zh-CN" spc="202" dirty="0">
                <a:cs typeface="Arial"/>
              </a:rPr>
              <a:t>+</a:t>
            </a:r>
            <a:r>
              <a:rPr lang="en-US" altLang="zh-CN" spc="-156" dirty="0">
                <a:cs typeface="Arial"/>
              </a:rPr>
              <a:t> </a:t>
            </a:r>
            <a:r>
              <a:rPr lang="en-US" altLang="zh-CN" i="1" spc="-69" dirty="0">
                <a:cs typeface="Arial"/>
              </a:rPr>
              <a:t>n</a:t>
            </a:r>
            <a:r>
              <a:rPr lang="en-US" altLang="zh-CN" sz="1300" i="1" spc="-82" baseline="-12345" dirty="0">
                <a:cs typeface="Arial"/>
              </a:rPr>
              <a:t>m</a:t>
            </a:r>
            <a:r>
              <a:rPr lang="en-US" altLang="zh-CN" spc="-37" dirty="0">
                <a:cs typeface="Arial"/>
              </a:rPr>
              <a:t>.</a:t>
            </a:r>
            <a:endParaRPr lang="en-US" altLang="zh-CN" dirty="0">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45</a:t>
            </a:fld>
            <a:endParaRPr lang="zh-CN" altLang="en-US"/>
          </a:p>
        </p:txBody>
      </p:sp>
    </p:spTree>
    <p:extLst>
      <p:ext uri="{BB962C8B-B14F-4D97-AF65-F5344CB8AC3E}">
        <p14:creationId xmlns:p14="http://schemas.microsoft.com/office/powerpoint/2010/main" val="37970313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46</a:t>
            </a:fld>
            <a:endParaRPr lang="zh-CN" altLang="en-US"/>
          </a:p>
        </p:txBody>
      </p:sp>
    </p:spTree>
    <p:extLst>
      <p:ext uri="{BB962C8B-B14F-4D97-AF65-F5344CB8AC3E}">
        <p14:creationId xmlns:p14="http://schemas.microsoft.com/office/powerpoint/2010/main" val="17286820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2528416">
              <a:lnSpc>
                <a:spcPct val="175000"/>
              </a:lnSpc>
            </a:pPr>
            <a:r>
              <a:rPr lang="en-US" altLang="zh-CN" sz="1100" b="1" spc="-60" dirty="0">
                <a:latin typeface="Arial"/>
                <a:cs typeface="Arial"/>
              </a:rPr>
              <a:t>Example</a:t>
            </a:r>
            <a:endParaRPr lang="en-US" altLang="zh-CN" sz="1100" dirty="0">
              <a:latin typeface="Arial"/>
              <a:cs typeface="Arial"/>
            </a:endParaRPr>
          </a:p>
          <a:p>
            <a:pPr marL="11638" marR="1078869" algn="just">
              <a:spcBef>
                <a:spcPts val="5"/>
              </a:spcBef>
            </a:pPr>
            <a:r>
              <a:rPr lang="en-US" altLang="zh-CN" sz="1100" spc="-41" dirty="0">
                <a:latin typeface="Arial"/>
                <a:cs typeface="Arial"/>
              </a:rPr>
              <a:t>H</a:t>
            </a:r>
            <a:r>
              <a:rPr lang="en-US" altLang="zh-CN" sz="1100" spc="-60" dirty="0">
                <a:latin typeface="Arial"/>
                <a:cs typeface="Arial"/>
              </a:rPr>
              <a:t>o</a:t>
            </a:r>
            <a:r>
              <a:rPr lang="en-US" altLang="zh-CN" sz="1100" spc="-9" dirty="0">
                <a:latin typeface="Arial"/>
                <a:cs typeface="Arial"/>
              </a:rPr>
              <a:t>w</a:t>
            </a:r>
            <a:r>
              <a:rPr lang="en-US" altLang="zh-CN" sz="1100" spc="-32" dirty="0">
                <a:latin typeface="Arial"/>
                <a:cs typeface="Arial"/>
              </a:rPr>
              <a:t> </a:t>
            </a:r>
            <a:r>
              <a:rPr lang="en-US" altLang="zh-CN" sz="1100" spc="-92" dirty="0">
                <a:latin typeface="Arial"/>
                <a:cs typeface="Arial"/>
              </a:rPr>
              <a:t>man</a:t>
            </a:r>
            <a:r>
              <a:rPr lang="en-US" altLang="zh-CN" sz="1100" spc="-9" dirty="0">
                <a:latin typeface="Arial"/>
                <a:cs typeface="Arial"/>
              </a:rPr>
              <a:t>y</a:t>
            </a:r>
            <a:r>
              <a:rPr lang="en-US" altLang="zh-CN" sz="1100" spc="-32" dirty="0">
                <a:latin typeface="Arial"/>
                <a:cs typeface="Arial"/>
              </a:rPr>
              <a:t> </a:t>
            </a:r>
            <a:r>
              <a:rPr lang="en-US" altLang="zh-CN" sz="1100" spc="-37" dirty="0">
                <a:latin typeface="Arial"/>
                <a:cs typeface="Arial"/>
              </a:rPr>
              <a:t>binary</a:t>
            </a:r>
            <a:r>
              <a:rPr lang="en-US" altLang="zh-CN" sz="1100" spc="-32" dirty="0">
                <a:latin typeface="Arial"/>
                <a:cs typeface="Arial"/>
              </a:rPr>
              <a:t> </a:t>
            </a:r>
            <a:r>
              <a:rPr lang="en-US" altLang="zh-CN" sz="1100" spc="-101" dirty="0">
                <a:latin typeface="Arial"/>
                <a:cs typeface="Arial"/>
              </a:rPr>
              <a:t>sequences</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46" dirty="0">
                <a:latin typeface="Arial"/>
                <a:cs typeface="Arial"/>
              </a:rPr>
              <a:t>length</a:t>
            </a:r>
            <a:r>
              <a:rPr lang="en-US" altLang="zh-CN" sz="1100" spc="-32" dirty="0">
                <a:latin typeface="Arial"/>
                <a:cs typeface="Arial"/>
              </a:rPr>
              <a:t> </a:t>
            </a:r>
            <a:r>
              <a:rPr lang="en-US" altLang="zh-CN" sz="1100" spc="-69" dirty="0">
                <a:latin typeface="Arial"/>
                <a:cs typeface="Arial"/>
              </a:rPr>
              <a:t>5</a:t>
            </a:r>
            <a:r>
              <a:rPr lang="en-US" altLang="zh-CN" sz="1100" spc="-32" dirty="0">
                <a:latin typeface="Arial"/>
                <a:cs typeface="Arial"/>
              </a:rPr>
              <a:t> </a:t>
            </a:r>
            <a:r>
              <a:rPr lang="en-US" altLang="zh-CN" sz="1100" spc="-101" dirty="0">
                <a:latin typeface="Arial"/>
                <a:cs typeface="Arial"/>
              </a:rPr>
              <a:t>h</a:t>
            </a:r>
            <a:r>
              <a:rPr lang="en-US" altLang="zh-CN" sz="1100" spc="-124" dirty="0">
                <a:latin typeface="Arial"/>
                <a:cs typeface="Arial"/>
              </a:rPr>
              <a:t>a</a:t>
            </a:r>
            <a:r>
              <a:rPr lang="en-US" altLang="zh-CN" sz="1100" spc="-27" dirty="0">
                <a:latin typeface="Arial"/>
                <a:cs typeface="Arial"/>
              </a:rPr>
              <a:t>v</a:t>
            </a:r>
            <a:r>
              <a:rPr lang="en-US" altLang="zh-CN" sz="1100" spc="-128" dirty="0">
                <a:latin typeface="Arial"/>
                <a:cs typeface="Arial"/>
              </a:rPr>
              <a:t>e</a:t>
            </a:r>
            <a:r>
              <a:rPr lang="en-US" altLang="zh-CN" sz="1100" spc="-32" dirty="0">
                <a:latin typeface="Arial"/>
                <a:cs typeface="Arial"/>
              </a:rPr>
              <a:t> </a:t>
            </a:r>
            <a:r>
              <a:rPr lang="en-US" altLang="zh-CN" sz="1100" spc="-64" dirty="0">
                <a:latin typeface="Arial"/>
                <a:cs typeface="Arial"/>
              </a:rPr>
              <a:t>at</a:t>
            </a:r>
            <a:r>
              <a:rPr lang="en-US" altLang="zh-CN" sz="1100" spc="-32" dirty="0">
                <a:latin typeface="Arial"/>
                <a:cs typeface="Arial"/>
              </a:rPr>
              <a:t> </a:t>
            </a:r>
            <a:r>
              <a:rPr lang="en-US" altLang="zh-CN" sz="1100" spc="-69" dirty="0">
                <a:latin typeface="Arial"/>
                <a:cs typeface="Arial"/>
              </a:rPr>
              <a:t>least</a:t>
            </a:r>
            <a:r>
              <a:rPr lang="en-US" altLang="zh-CN" sz="1100" spc="-32" dirty="0">
                <a:latin typeface="Arial"/>
                <a:cs typeface="Arial"/>
              </a:rPr>
              <a:t> </a:t>
            </a:r>
            <a:r>
              <a:rPr lang="en-US" altLang="zh-CN" sz="1100" spc="-5" dirty="0">
                <a:latin typeface="Arial"/>
                <a:cs typeface="Arial"/>
              </a:rPr>
              <a:t>t</a:t>
            </a:r>
            <a:r>
              <a:rPr lang="en-US" altLang="zh-CN" sz="1100" spc="-23" dirty="0">
                <a:latin typeface="Arial"/>
                <a:cs typeface="Arial"/>
              </a:rPr>
              <a:t>w</a:t>
            </a:r>
            <a:r>
              <a:rPr lang="en-US" altLang="zh-CN" sz="1100" spc="-69" dirty="0">
                <a:latin typeface="Arial"/>
                <a:cs typeface="Arial"/>
              </a:rPr>
              <a:t>o</a:t>
            </a:r>
            <a:r>
              <a:rPr lang="en-US" altLang="zh-CN" sz="1100" spc="-32" dirty="0">
                <a:latin typeface="Arial"/>
                <a:cs typeface="Arial"/>
              </a:rPr>
              <a:t> </a:t>
            </a:r>
            <a:r>
              <a:rPr lang="en-US" altLang="zh-CN" sz="1100" spc="37" dirty="0">
                <a:latin typeface="Arial"/>
                <a:cs typeface="Arial"/>
              </a:rPr>
              <a:t>1</a:t>
            </a:r>
            <a:r>
              <a:rPr lang="en-US" altLang="zh-CN" sz="1100" spc="-50" dirty="0">
                <a:latin typeface="Arial"/>
                <a:cs typeface="Arial"/>
              </a:rPr>
              <a:t>’</a:t>
            </a:r>
            <a:r>
              <a:rPr lang="en-US" altLang="zh-CN" sz="1100" spc="-128" dirty="0">
                <a:latin typeface="Arial"/>
                <a:cs typeface="Arial"/>
              </a:rPr>
              <a:t>s?</a:t>
            </a:r>
            <a:endParaRPr lang="en-US" altLang="zh-CN" sz="1100" dirty="0">
              <a:latin typeface="Arial"/>
              <a:cs typeface="Arial"/>
            </a:endParaRPr>
          </a:p>
          <a:p>
            <a:pPr>
              <a:lnSpc>
                <a:spcPts val="1283"/>
              </a:lnSpc>
              <a:spcBef>
                <a:spcPts val="45"/>
              </a:spcBef>
            </a:pPr>
            <a:endParaRPr lang="en-US" altLang="zh-CN" sz="1300" dirty="0"/>
          </a:p>
          <a:p>
            <a:pPr marL="11638" marR="1472824" algn="just"/>
            <a:r>
              <a:rPr lang="en-US" altLang="zh-CN" sz="1100" spc="-73" dirty="0">
                <a:latin typeface="Arial"/>
                <a:cs typeface="Arial"/>
              </a:rPr>
              <a:t>The</a:t>
            </a:r>
            <a:r>
              <a:rPr lang="en-US" altLang="zh-CN" sz="1100" spc="-32" dirty="0">
                <a:latin typeface="Arial"/>
                <a:cs typeface="Arial"/>
              </a:rPr>
              <a:t> total </a:t>
            </a:r>
            <a:r>
              <a:rPr lang="en-US" altLang="zh-CN" sz="1100" spc="-69"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37" dirty="0">
                <a:latin typeface="Arial"/>
                <a:cs typeface="Arial"/>
              </a:rPr>
              <a:t>binary</a:t>
            </a:r>
            <a:r>
              <a:rPr lang="en-US" altLang="zh-CN" sz="1100" spc="-32" dirty="0">
                <a:latin typeface="Arial"/>
                <a:cs typeface="Arial"/>
              </a:rPr>
              <a:t> </a:t>
            </a:r>
            <a:r>
              <a:rPr lang="en-US" altLang="zh-CN" sz="1100" spc="-101" dirty="0">
                <a:latin typeface="Arial"/>
                <a:cs typeface="Arial"/>
              </a:rPr>
              <a:t>sequences</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46" dirty="0">
                <a:latin typeface="Arial"/>
                <a:cs typeface="Arial"/>
              </a:rPr>
              <a:t>length</a:t>
            </a:r>
            <a:r>
              <a:rPr lang="en-US" altLang="zh-CN" sz="1100" spc="-32" dirty="0">
                <a:latin typeface="Arial"/>
                <a:cs typeface="Arial"/>
              </a:rPr>
              <a:t> </a:t>
            </a:r>
            <a:r>
              <a:rPr lang="en-US" altLang="zh-CN" sz="1100" spc="-69" dirty="0">
                <a:latin typeface="Arial"/>
                <a:cs typeface="Arial"/>
              </a:rPr>
              <a:t>5</a:t>
            </a:r>
            <a:r>
              <a:rPr lang="en-US" altLang="zh-CN" sz="1100" spc="-32" dirty="0">
                <a:latin typeface="Arial"/>
                <a:cs typeface="Arial"/>
              </a:rPr>
              <a:t> is </a:t>
            </a:r>
            <a:r>
              <a:rPr lang="en-US" altLang="zh-CN" sz="1100" spc="-73" dirty="0">
                <a:latin typeface="Arial"/>
                <a:cs typeface="Arial"/>
              </a:rPr>
              <a:t>2</a:t>
            </a:r>
            <a:r>
              <a:rPr lang="en-US" altLang="zh-CN" spc="-14" baseline="27777" dirty="0">
                <a:latin typeface="Arial"/>
                <a:cs typeface="Arial"/>
              </a:rPr>
              <a:t>5</a:t>
            </a:r>
            <a:r>
              <a:rPr lang="en-US" altLang="zh-CN" sz="1100" spc="-37" dirty="0">
                <a:latin typeface="Arial"/>
                <a:cs typeface="Arial"/>
              </a:rPr>
              <a:t>.</a:t>
            </a:r>
            <a:endParaRPr lang="en-US" altLang="zh-CN" sz="1100" dirty="0">
              <a:latin typeface="Arial"/>
              <a:cs typeface="Arial"/>
            </a:endParaRPr>
          </a:p>
          <a:p>
            <a:pPr marL="11638" marR="11638">
              <a:lnSpc>
                <a:spcPct val="100299"/>
              </a:lnSpc>
            </a:pPr>
            <a:r>
              <a:rPr lang="en-US" altLang="zh-CN" sz="1100" spc="-73" dirty="0">
                <a:latin typeface="Arial"/>
                <a:cs typeface="Arial"/>
              </a:rPr>
              <a:t>There</a:t>
            </a:r>
            <a:r>
              <a:rPr lang="en-US" altLang="zh-CN" sz="1100" spc="64" dirty="0">
                <a:latin typeface="Arial"/>
                <a:cs typeface="Arial"/>
              </a:rPr>
              <a:t> </a:t>
            </a:r>
            <a:r>
              <a:rPr lang="en-US" altLang="zh-CN" sz="1100" spc="-32" dirty="0">
                <a:latin typeface="Arial"/>
                <a:cs typeface="Arial"/>
              </a:rPr>
              <a:t>is</a:t>
            </a:r>
            <a:r>
              <a:rPr lang="en-US" altLang="zh-CN" sz="1100" spc="64" dirty="0">
                <a:latin typeface="Arial"/>
                <a:cs typeface="Arial"/>
              </a:rPr>
              <a:t> </a:t>
            </a:r>
            <a:r>
              <a:rPr lang="en-US" altLang="zh-CN" sz="1100" spc="-87" dirty="0">
                <a:latin typeface="Arial"/>
                <a:cs typeface="Arial"/>
              </a:rPr>
              <a:t>one</a:t>
            </a:r>
            <a:r>
              <a:rPr lang="en-US" altLang="zh-CN" sz="1100" spc="64" dirty="0">
                <a:latin typeface="Arial"/>
                <a:cs typeface="Arial"/>
              </a:rPr>
              <a:t> </a:t>
            </a:r>
            <a:r>
              <a:rPr lang="en-US" altLang="zh-CN" sz="1100" spc="-96" dirty="0">
                <a:latin typeface="Arial"/>
                <a:cs typeface="Arial"/>
              </a:rPr>
              <a:t>sequence</a:t>
            </a:r>
            <a:r>
              <a:rPr lang="en-US" altLang="zh-CN" sz="1100" spc="64" dirty="0">
                <a:latin typeface="Arial"/>
                <a:cs typeface="Arial"/>
              </a:rPr>
              <a:t> </a:t>
            </a:r>
            <a:r>
              <a:rPr lang="en-US" altLang="zh-CN" sz="1100" spc="-9" dirty="0">
                <a:latin typeface="Arial"/>
                <a:cs typeface="Arial"/>
              </a:rPr>
              <a:t>with</a:t>
            </a:r>
            <a:r>
              <a:rPr lang="en-US" altLang="zh-CN" sz="1100" spc="64" dirty="0">
                <a:latin typeface="Arial"/>
                <a:cs typeface="Arial"/>
              </a:rPr>
              <a:t> </a:t>
            </a:r>
            <a:r>
              <a:rPr lang="en-US" altLang="zh-CN" sz="1100" spc="-69" dirty="0">
                <a:latin typeface="Arial"/>
                <a:cs typeface="Arial"/>
              </a:rPr>
              <a:t>no</a:t>
            </a:r>
            <a:r>
              <a:rPr lang="en-US" altLang="zh-CN" sz="1100" spc="64" dirty="0">
                <a:latin typeface="Arial"/>
                <a:cs typeface="Arial"/>
              </a:rPr>
              <a:t> </a:t>
            </a:r>
            <a:r>
              <a:rPr lang="en-US" altLang="zh-CN" sz="1100" spc="37" dirty="0">
                <a:latin typeface="Arial"/>
                <a:cs typeface="Arial"/>
              </a:rPr>
              <a:t>1</a:t>
            </a:r>
            <a:r>
              <a:rPr lang="en-US" altLang="zh-CN" sz="1100" spc="-50" dirty="0">
                <a:latin typeface="Arial"/>
                <a:cs typeface="Arial"/>
              </a:rPr>
              <a:t>’</a:t>
            </a:r>
            <a:r>
              <a:rPr lang="en-US" altLang="zh-CN" sz="1100" spc="-128" dirty="0">
                <a:latin typeface="Arial"/>
                <a:cs typeface="Arial"/>
              </a:rPr>
              <a:t>s</a:t>
            </a:r>
            <a:r>
              <a:rPr lang="en-US" altLang="zh-CN" sz="1100" spc="64" dirty="0">
                <a:latin typeface="Arial"/>
                <a:cs typeface="Arial"/>
              </a:rPr>
              <a:t> </a:t>
            </a:r>
            <a:r>
              <a:rPr lang="en-US" altLang="zh-CN" sz="1100" spc="-87" dirty="0">
                <a:latin typeface="Arial"/>
                <a:cs typeface="Arial"/>
              </a:rPr>
              <a:t>and</a:t>
            </a:r>
            <a:r>
              <a:rPr lang="en-US" altLang="zh-CN" sz="1100" spc="64" dirty="0">
                <a:latin typeface="Arial"/>
                <a:cs typeface="Arial"/>
              </a:rPr>
              <a:t> </a:t>
            </a:r>
            <a:r>
              <a:rPr lang="en-US" altLang="zh-CN" sz="1100" spc="-69" dirty="0">
                <a:latin typeface="Arial"/>
                <a:cs typeface="Arial"/>
              </a:rPr>
              <a:t>5</a:t>
            </a:r>
            <a:r>
              <a:rPr lang="en-US" altLang="zh-CN" sz="1100" spc="64" dirty="0">
                <a:latin typeface="Arial"/>
                <a:cs typeface="Arial"/>
              </a:rPr>
              <a:t> </a:t>
            </a:r>
            <a:r>
              <a:rPr lang="en-US" altLang="zh-CN" sz="1100" spc="-101" dirty="0">
                <a:latin typeface="Arial"/>
                <a:cs typeface="Arial"/>
              </a:rPr>
              <a:t>sequences</a:t>
            </a:r>
            <a:r>
              <a:rPr lang="en-US" altLang="zh-CN" sz="1100" spc="64" dirty="0">
                <a:latin typeface="Arial"/>
                <a:cs typeface="Arial"/>
              </a:rPr>
              <a:t> </a:t>
            </a:r>
            <a:r>
              <a:rPr lang="en-US" altLang="zh-CN" sz="1100" spc="-9" dirty="0">
                <a:latin typeface="Arial"/>
                <a:cs typeface="Arial"/>
              </a:rPr>
              <a:t>with</a:t>
            </a:r>
            <a:r>
              <a:rPr lang="en-US" altLang="zh-CN" sz="1100" spc="64" dirty="0">
                <a:latin typeface="Arial"/>
                <a:cs typeface="Arial"/>
              </a:rPr>
              <a:t> </a:t>
            </a:r>
            <a:r>
              <a:rPr lang="en-US" altLang="zh-CN" sz="1100" spc="-147" dirty="0">
                <a:latin typeface="Arial"/>
                <a:cs typeface="Arial"/>
              </a:rPr>
              <a:t>e</a:t>
            </a:r>
            <a:r>
              <a:rPr lang="en-US" altLang="zh-CN" sz="1100" spc="-27" dirty="0">
                <a:latin typeface="Arial"/>
                <a:cs typeface="Arial"/>
              </a:rPr>
              <a:t>xactly</a:t>
            </a:r>
            <a:r>
              <a:rPr lang="en-US" altLang="zh-CN" sz="1100" spc="64" dirty="0">
                <a:latin typeface="Arial"/>
                <a:cs typeface="Arial"/>
              </a:rPr>
              <a:t> </a:t>
            </a:r>
            <a:r>
              <a:rPr lang="en-US" altLang="zh-CN" sz="1100" spc="-87" dirty="0">
                <a:latin typeface="Arial"/>
                <a:cs typeface="Arial"/>
              </a:rPr>
              <a:t>one</a:t>
            </a:r>
            <a:r>
              <a:rPr lang="en-US" altLang="zh-CN" sz="1100" spc="64" dirty="0">
                <a:latin typeface="Arial"/>
                <a:cs typeface="Arial"/>
              </a:rPr>
              <a:t> </a:t>
            </a:r>
            <a:r>
              <a:rPr lang="en-US" altLang="zh-CN" sz="1100" spc="-50" dirty="0">
                <a:latin typeface="Arial"/>
                <a:cs typeface="Arial"/>
              </a:rPr>
              <a:t>1. </a:t>
            </a:r>
            <a:r>
              <a:rPr lang="en-US" altLang="zh-CN" sz="1100" spc="18" dirty="0">
                <a:latin typeface="Arial"/>
                <a:cs typeface="Arial"/>
              </a:rPr>
              <a:t> </a:t>
            </a:r>
            <a:r>
              <a:rPr lang="en-US" altLang="zh-CN" sz="1100" spc="-96" dirty="0">
                <a:latin typeface="Arial"/>
                <a:cs typeface="Arial"/>
              </a:rPr>
              <a:t>So</a:t>
            </a:r>
            <a:r>
              <a:rPr lang="en-US" altLang="zh-CN" sz="1100" spc="64" dirty="0">
                <a:latin typeface="Arial"/>
                <a:cs typeface="Arial"/>
              </a:rPr>
              <a:t> </a:t>
            </a:r>
            <a:r>
              <a:rPr lang="en-US" altLang="zh-CN" sz="1100" spc="-69" dirty="0">
                <a:latin typeface="Arial"/>
                <a:cs typeface="Arial"/>
              </a:rPr>
              <a:t>the</a:t>
            </a:r>
            <a:r>
              <a:rPr lang="en-US" altLang="zh-CN" sz="1100" spc="-41" dirty="0">
                <a:latin typeface="Arial"/>
                <a:cs typeface="Arial"/>
              </a:rPr>
              <a:t> </a:t>
            </a:r>
            <a:r>
              <a:rPr lang="en-US" altLang="zh-CN" sz="1100" spc="-69"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101" dirty="0">
                <a:latin typeface="Arial"/>
                <a:cs typeface="Arial"/>
              </a:rPr>
              <a:t>sequences</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73" dirty="0">
                <a:latin typeface="Arial"/>
                <a:cs typeface="Arial"/>
              </a:rPr>
              <a:t>we</a:t>
            </a:r>
            <a:r>
              <a:rPr lang="en-US" altLang="zh-CN" sz="1100" spc="-32" dirty="0">
                <a:latin typeface="Arial"/>
                <a:cs typeface="Arial"/>
              </a:rPr>
              <a:t> </a:t>
            </a:r>
            <a:r>
              <a:rPr lang="en-US" altLang="zh-CN" sz="1100" spc="-69" dirty="0">
                <a:latin typeface="Arial"/>
                <a:cs typeface="Arial"/>
              </a:rPr>
              <a:t>do</a:t>
            </a:r>
            <a:r>
              <a:rPr lang="en-US" altLang="zh-CN" sz="1100" spc="-32" dirty="0">
                <a:latin typeface="Arial"/>
                <a:cs typeface="Arial"/>
              </a:rPr>
              <a:t> </a:t>
            </a:r>
            <a:r>
              <a:rPr lang="en-US" altLang="zh-CN" sz="1100" spc="-46" dirty="0">
                <a:latin typeface="Arial"/>
                <a:cs typeface="Arial"/>
              </a:rPr>
              <a:t>not</a:t>
            </a:r>
            <a:r>
              <a:rPr lang="en-US" altLang="zh-CN" sz="1100" spc="-32" dirty="0">
                <a:latin typeface="Arial"/>
                <a:cs typeface="Arial"/>
              </a:rPr>
              <a:t> </a:t>
            </a:r>
            <a:r>
              <a:rPr lang="en-US" altLang="zh-CN" sz="1100" spc="-23" dirty="0">
                <a:latin typeface="Arial"/>
                <a:cs typeface="Arial"/>
              </a:rPr>
              <a:t>w</a:t>
            </a:r>
            <a:r>
              <a:rPr lang="en-US" altLang="zh-CN" sz="1100" spc="-69" dirty="0">
                <a:latin typeface="Arial"/>
                <a:cs typeface="Arial"/>
              </a:rPr>
              <a:t>ant</a:t>
            </a:r>
            <a:r>
              <a:rPr lang="en-US" altLang="zh-CN" sz="1100" spc="-32" dirty="0">
                <a:latin typeface="Arial"/>
                <a:cs typeface="Arial"/>
              </a:rPr>
              <a:t> is </a:t>
            </a:r>
            <a:r>
              <a:rPr lang="en-US" altLang="zh-CN" sz="1100" spc="-69" dirty="0">
                <a:latin typeface="Arial"/>
                <a:cs typeface="Arial"/>
              </a:rPr>
              <a:t>1</a:t>
            </a:r>
            <a:r>
              <a:rPr lang="en-US" altLang="zh-CN" sz="1100" spc="-156" dirty="0">
                <a:latin typeface="Arial"/>
                <a:cs typeface="Arial"/>
              </a:rPr>
              <a:t> </a:t>
            </a:r>
            <a:r>
              <a:rPr lang="en-US" altLang="zh-CN" sz="1100" spc="202" dirty="0">
                <a:latin typeface="Arial"/>
                <a:cs typeface="Arial"/>
              </a:rPr>
              <a:t>+</a:t>
            </a:r>
            <a:r>
              <a:rPr lang="en-US" altLang="zh-CN" sz="1100" spc="-156" dirty="0">
                <a:latin typeface="Arial"/>
                <a:cs typeface="Arial"/>
              </a:rPr>
              <a:t> </a:t>
            </a:r>
            <a:r>
              <a:rPr lang="en-US" altLang="zh-CN" sz="1100" spc="-69" dirty="0">
                <a:latin typeface="Arial"/>
                <a:cs typeface="Arial"/>
              </a:rPr>
              <a:t>5</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50" dirty="0">
                <a:latin typeface="Arial"/>
                <a:cs typeface="Arial"/>
              </a:rPr>
              <a:t>6.</a:t>
            </a:r>
            <a:endParaRPr lang="en-US" altLang="zh-CN" sz="1100" dirty="0">
              <a:latin typeface="Arial"/>
              <a:cs typeface="Arial"/>
            </a:endParaRPr>
          </a:p>
          <a:p>
            <a:pPr marL="11638" marR="1474570" algn="just">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73" dirty="0">
                <a:latin typeface="Arial"/>
                <a:cs typeface="Arial"/>
              </a:rPr>
              <a:t>The</a:t>
            </a:r>
            <a:r>
              <a:rPr lang="en-US" altLang="zh-CN" sz="1100" spc="-32" dirty="0">
                <a:latin typeface="Arial"/>
                <a:cs typeface="Arial"/>
              </a:rPr>
              <a:t> </a:t>
            </a:r>
            <a:r>
              <a:rPr lang="en-US" altLang="zh-CN" sz="1100" spc="-69"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101" dirty="0">
                <a:latin typeface="Arial"/>
                <a:cs typeface="Arial"/>
              </a:rPr>
              <a:t>sequences</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73" dirty="0">
                <a:latin typeface="Arial"/>
                <a:cs typeface="Arial"/>
              </a:rPr>
              <a:t>we</a:t>
            </a:r>
            <a:r>
              <a:rPr lang="en-US" altLang="zh-CN" sz="1100" spc="-32" dirty="0">
                <a:latin typeface="Arial"/>
                <a:cs typeface="Arial"/>
              </a:rPr>
              <a:t> </a:t>
            </a:r>
            <a:r>
              <a:rPr lang="en-US" altLang="zh-CN" sz="1100" spc="-69" dirty="0">
                <a:latin typeface="Arial"/>
                <a:cs typeface="Arial"/>
              </a:rPr>
              <a:t>do</a:t>
            </a:r>
            <a:r>
              <a:rPr lang="en-US" altLang="zh-CN" sz="1100" spc="-32" dirty="0">
                <a:latin typeface="Arial"/>
                <a:cs typeface="Arial"/>
              </a:rPr>
              <a:t> </a:t>
            </a:r>
            <a:r>
              <a:rPr lang="en-US" altLang="zh-CN" sz="1100" spc="-23" dirty="0">
                <a:latin typeface="Arial"/>
                <a:cs typeface="Arial"/>
              </a:rPr>
              <a:t>w</a:t>
            </a:r>
            <a:r>
              <a:rPr lang="en-US" altLang="zh-CN" sz="1100" spc="-69" dirty="0">
                <a:latin typeface="Arial"/>
                <a:cs typeface="Arial"/>
              </a:rPr>
              <a:t>ant</a:t>
            </a:r>
            <a:r>
              <a:rPr lang="en-US" altLang="zh-CN" sz="1100" spc="-32" dirty="0">
                <a:latin typeface="Arial"/>
                <a:cs typeface="Arial"/>
              </a:rPr>
              <a:t> is </a:t>
            </a:r>
            <a:r>
              <a:rPr lang="en-US" altLang="zh-CN" sz="1100" spc="-73" dirty="0">
                <a:latin typeface="Arial"/>
                <a:cs typeface="Arial"/>
              </a:rPr>
              <a:t>2</a:t>
            </a:r>
            <a:r>
              <a:rPr lang="en-US" altLang="zh-CN" spc="-75" baseline="27777" dirty="0">
                <a:latin typeface="Arial"/>
                <a:cs typeface="Arial"/>
              </a:rPr>
              <a:t>5</a:t>
            </a:r>
            <a:r>
              <a:rPr lang="en-US" altLang="zh-CN" spc="-48" baseline="27777" dirty="0">
                <a:latin typeface="Arial"/>
                <a:cs typeface="Arial"/>
              </a:rPr>
              <a:t> </a:t>
            </a:r>
            <a:r>
              <a:rPr lang="en-US" altLang="zh-CN" sz="1100" spc="-27" dirty="0">
                <a:latin typeface="Lucida Sans Unicode"/>
                <a:cs typeface="Lucida Sans Unicode"/>
              </a:rPr>
              <a:t>−</a:t>
            </a:r>
            <a:r>
              <a:rPr lang="en-US" altLang="zh-CN" sz="1100" spc="-197" dirty="0">
                <a:latin typeface="Lucida Sans Unicode"/>
                <a:cs typeface="Lucida Sans Unicode"/>
              </a:rPr>
              <a:t> </a:t>
            </a:r>
            <a:r>
              <a:rPr lang="en-US" altLang="zh-CN" sz="1100" spc="-50" dirty="0">
                <a:latin typeface="Arial"/>
                <a:cs typeface="Arial"/>
              </a:rPr>
              <a:t>6.</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47</a:t>
            </a:fld>
            <a:endParaRPr lang="zh-CN" altLang="en-US"/>
          </a:p>
        </p:txBody>
      </p:sp>
    </p:spTree>
    <p:extLst>
      <p:ext uri="{BB962C8B-B14F-4D97-AF65-F5344CB8AC3E}">
        <p14:creationId xmlns:p14="http://schemas.microsoft.com/office/powerpoint/2010/main" val="11477664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4007642" algn="just"/>
            <a:r>
              <a:rPr lang="en-US" altLang="zh-CN" sz="1100" b="1" spc="-60" dirty="0">
                <a:latin typeface="Arial"/>
                <a:cs typeface="Arial"/>
              </a:rPr>
              <a:t>Example</a:t>
            </a:r>
            <a:endParaRPr lang="en-US" altLang="zh-CN" sz="1100" dirty="0">
              <a:latin typeface="Arial"/>
              <a:cs typeface="Arial"/>
            </a:endParaRPr>
          </a:p>
          <a:p>
            <a:pPr marL="11638" marR="11638" algn="just">
              <a:lnSpc>
                <a:spcPct val="100299"/>
              </a:lnSpc>
            </a:pPr>
            <a:r>
              <a:rPr lang="en-US" altLang="zh-CN" sz="1100" spc="-5" dirty="0">
                <a:latin typeface="Arial"/>
                <a:cs typeface="Arial"/>
              </a:rPr>
              <a:t>In</a:t>
            </a:r>
            <a:r>
              <a:rPr lang="en-US" altLang="zh-CN" sz="1100" spc="-9" dirty="0">
                <a:latin typeface="Arial"/>
                <a:cs typeface="Arial"/>
              </a:rPr>
              <a:t> </a:t>
            </a:r>
            <a:r>
              <a:rPr lang="en-US" altLang="zh-CN" sz="1100" spc="-128" dirty="0">
                <a:latin typeface="Arial"/>
                <a:cs typeface="Arial"/>
              </a:rPr>
              <a:t>a</a:t>
            </a:r>
            <a:r>
              <a:rPr lang="en-US" altLang="zh-CN" sz="1100" spc="-9" dirty="0">
                <a:latin typeface="Arial"/>
                <a:cs typeface="Arial"/>
              </a:rPr>
              <a:t> </a:t>
            </a:r>
            <a:r>
              <a:rPr lang="en-US" altLang="zh-CN" sz="1100" spc="-78" dirty="0">
                <a:latin typeface="Arial"/>
                <a:cs typeface="Arial"/>
              </a:rPr>
              <a:t>standard</a:t>
            </a:r>
            <a:r>
              <a:rPr lang="en-US" altLang="zh-CN" sz="1100" spc="-9" dirty="0">
                <a:latin typeface="Arial"/>
                <a:cs typeface="Arial"/>
              </a:rPr>
              <a:t> </a:t>
            </a:r>
            <a:r>
              <a:rPr lang="en-US" altLang="zh-CN" sz="1100" spc="-64" dirty="0">
                <a:latin typeface="Arial"/>
                <a:cs typeface="Arial"/>
              </a:rPr>
              <a:t>deck</a:t>
            </a:r>
            <a:r>
              <a:rPr lang="en-US" altLang="zh-CN" sz="1100" spc="-9" dirty="0">
                <a:latin typeface="Arial"/>
                <a:cs typeface="Arial"/>
              </a:rPr>
              <a:t> </a:t>
            </a:r>
            <a:r>
              <a:rPr lang="en-US" altLang="zh-CN" sz="1100" spc="-5" dirty="0">
                <a:latin typeface="Arial"/>
                <a:cs typeface="Arial"/>
              </a:rPr>
              <a:t>of</a:t>
            </a:r>
            <a:r>
              <a:rPr lang="en-US" altLang="zh-CN" sz="1100" spc="-9" dirty="0">
                <a:latin typeface="Arial"/>
                <a:cs typeface="Arial"/>
              </a:rPr>
              <a:t> </a:t>
            </a:r>
            <a:r>
              <a:rPr lang="en-US" altLang="zh-CN" sz="1100" spc="-82" dirty="0">
                <a:latin typeface="Arial"/>
                <a:cs typeface="Arial"/>
              </a:rPr>
              <a:t>cards</a:t>
            </a:r>
            <a:r>
              <a:rPr lang="en-US" altLang="zh-CN" sz="1100" spc="-9" dirty="0">
                <a:latin typeface="Arial"/>
                <a:cs typeface="Arial"/>
              </a:rPr>
              <a:t> </a:t>
            </a:r>
            <a:r>
              <a:rPr lang="en-US" altLang="zh-CN" sz="1100" spc="-69" dirty="0">
                <a:latin typeface="Arial"/>
                <a:cs typeface="Arial"/>
              </a:rPr>
              <a:t>there</a:t>
            </a:r>
            <a:r>
              <a:rPr lang="en-US" altLang="zh-CN" sz="1100" spc="-9" dirty="0">
                <a:latin typeface="Arial"/>
                <a:cs typeface="Arial"/>
              </a:rPr>
              <a:t> </a:t>
            </a:r>
            <a:r>
              <a:rPr lang="en-US" altLang="zh-CN" sz="1100" spc="-87" dirty="0">
                <a:latin typeface="Arial"/>
                <a:cs typeface="Arial"/>
              </a:rPr>
              <a:t>are</a:t>
            </a:r>
            <a:r>
              <a:rPr lang="en-US" altLang="zh-CN" sz="1100" spc="-9" dirty="0">
                <a:latin typeface="Arial"/>
                <a:cs typeface="Arial"/>
              </a:rPr>
              <a:t> </a:t>
            </a:r>
            <a:r>
              <a:rPr lang="en-US" altLang="zh-CN" sz="1100" spc="-69" dirty="0">
                <a:latin typeface="Arial"/>
                <a:cs typeface="Arial"/>
              </a:rPr>
              <a:t>4</a:t>
            </a:r>
            <a:r>
              <a:rPr lang="en-US" altLang="zh-CN" sz="1100" spc="-9" dirty="0">
                <a:latin typeface="Arial"/>
                <a:cs typeface="Arial"/>
              </a:rPr>
              <a:t> </a:t>
            </a:r>
            <a:r>
              <a:rPr lang="en-US" altLang="zh-CN" sz="1100" spc="-46" dirty="0">
                <a:latin typeface="Arial"/>
                <a:cs typeface="Arial"/>
              </a:rPr>
              <a:t>suits:</a:t>
            </a:r>
            <a:r>
              <a:rPr lang="en-US" altLang="zh-CN" sz="1100" spc="82" dirty="0">
                <a:latin typeface="Arial"/>
                <a:cs typeface="Arial"/>
              </a:rPr>
              <a:t> </a:t>
            </a:r>
            <a:r>
              <a:rPr lang="en-US" altLang="zh-CN" sz="1100" spc="-50" dirty="0">
                <a:latin typeface="Arial"/>
                <a:cs typeface="Arial"/>
              </a:rPr>
              <a:t>clubs, </a:t>
            </a:r>
            <a:r>
              <a:rPr lang="en-US" altLang="zh-CN" sz="1100" spc="-64" dirty="0">
                <a:latin typeface="Arial"/>
                <a:cs typeface="Arial"/>
              </a:rPr>
              <a:t>diamonds, </a:t>
            </a:r>
            <a:r>
              <a:rPr lang="en-US" altLang="zh-CN" sz="1100" spc="-78" dirty="0">
                <a:latin typeface="Arial"/>
                <a:cs typeface="Arial"/>
              </a:rPr>
              <a:t>hearts</a:t>
            </a:r>
            <a:r>
              <a:rPr lang="en-US" altLang="zh-CN" sz="1100" spc="-9" dirty="0">
                <a:latin typeface="Arial"/>
                <a:cs typeface="Arial"/>
              </a:rPr>
              <a:t> </a:t>
            </a:r>
            <a:r>
              <a:rPr lang="en-US" altLang="zh-CN" sz="1100" spc="-87" dirty="0">
                <a:latin typeface="Arial"/>
                <a:cs typeface="Arial"/>
              </a:rPr>
              <a:t>and</a:t>
            </a:r>
            <a:r>
              <a:rPr lang="en-US" altLang="zh-CN" sz="1100" spc="-9" dirty="0">
                <a:latin typeface="Arial"/>
                <a:cs typeface="Arial"/>
              </a:rPr>
              <a:t> </a:t>
            </a:r>
            <a:r>
              <a:rPr lang="en-US" altLang="zh-CN" sz="1100" spc="-101" dirty="0">
                <a:latin typeface="Arial"/>
                <a:cs typeface="Arial"/>
              </a:rPr>
              <a:t>spades.</a:t>
            </a:r>
            <a:r>
              <a:rPr lang="en-US" altLang="zh-CN" sz="1100" spc="-55" dirty="0">
                <a:latin typeface="Arial"/>
                <a:cs typeface="Arial"/>
              </a:rPr>
              <a:t> </a:t>
            </a:r>
            <a:r>
              <a:rPr lang="en-US" altLang="zh-CN" sz="1100" spc="-82" dirty="0">
                <a:latin typeface="Arial"/>
                <a:cs typeface="Arial"/>
              </a:rPr>
              <a:t>Each</a:t>
            </a:r>
            <a:r>
              <a:rPr lang="en-US" altLang="zh-CN" sz="1100" spc="-5" dirty="0">
                <a:latin typeface="Arial"/>
                <a:cs typeface="Arial"/>
              </a:rPr>
              <a:t> </a:t>
            </a:r>
            <a:r>
              <a:rPr lang="en-US" altLang="zh-CN" sz="1100" spc="-37" dirty="0">
                <a:latin typeface="Arial"/>
                <a:cs typeface="Arial"/>
              </a:rPr>
              <a:t>suit</a:t>
            </a:r>
            <a:r>
              <a:rPr lang="en-US" altLang="zh-CN" sz="1100" spc="-5" dirty="0">
                <a:latin typeface="Arial"/>
                <a:cs typeface="Arial"/>
              </a:rPr>
              <a:t> </a:t>
            </a:r>
            <a:r>
              <a:rPr lang="en-US" altLang="zh-CN" sz="1100" spc="-60" dirty="0">
                <a:latin typeface="Arial"/>
                <a:cs typeface="Arial"/>
              </a:rPr>
              <a:t>contains</a:t>
            </a:r>
            <a:r>
              <a:rPr lang="en-US" altLang="zh-CN" sz="1100" spc="-5" dirty="0">
                <a:latin typeface="Arial"/>
                <a:cs typeface="Arial"/>
              </a:rPr>
              <a:t> </a:t>
            </a:r>
            <a:r>
              <a:rPr lang="en-US" altLang="zh-CN" sz="1100" spc="-69" dirty="0">
                <a:latin typeface="Arial"/>
                <a:cs typeface="Arial"/>
              </a:rPr>
              <a:t>13</a:t>
            </a:r>
            <a:r>
              <a:rPr lang="en-US" altLang="zh-CN" sz="1100" spc="-5" dirty="0">
                <a:latin typeface="Arial"/>
                <a:cs typeface="Arial"/>
              </a:rPr>
              <a:t> </a:t>
            </a:r>
            <a:r>
              <a:rPr lang="en-US" altLang="zh-CN" sz="1100" spc="-69" dirty="0">
                <a:latin typeface="Arial"/>
                <a:cs typeface="Arial"/>
              </a:rPr>
              <a:t>cards:</a:t>
            </a:r>
            <a:r>
              <a:rPr lang="en-US" altLang="zh-CN" sz="1100" spc="92" dirty="0">
                <a:latin typeface="Arial"/>
                <a:cs typeface="Arial"/>
              </a:rPr>
              <a:t> </a:t>
            </a:r>
            <a:r>
              <a:rPr lang="en-US" altLang="zh-CN" sz="1100" spc="-73" dirty="0">
                <a:latin typeface="Arial"/>
                <a:cs typeface="Arial"/>
              </a:rPr>
              <a:t>2</a:t>
            </a:r>
            <a:r>
              <a:rPr lang="en-US" altLang="zh-CN" sz="1100" i="1" spc="-5" dirty="0">
                <a:latin typeface="Arial"/>
                <a:cs typeface="Arial"/>
              </a:rPr>
              <a:t>,</a:t>
            </a:r>
            <a:r>
              <a:rPr lang="en-US" altLang="zh-CN" sz="1100" i="1" spc="-187" dirty="0">
                <a:latin typeface="Arial"/>
                <a:cs typeface="Arial"/>
              </a:rPr>
              <a:t> </a:t>
            </a:r>
            <a:r>
              <a:rPr lang="en-US" altLang="zh-CN" sz="1100" spc="-69" dirty="0">
                <a:latin typeface="Arial"/>
                <a:cs typeface="Arial"/>
              </a:rPr>
              <a:t>3</a:t>
            </a: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3" dirty="0">
                <a:latin typeface="Arial"/>
                <a:cs typeface="Arial"/>
              </a:rPr>
              <a:t> </a:t>
            </a: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7" dirty="0">
                <a:latin typeface="Arial"/>
                <a:cs typeface="Arial"/>
              </a:rPr>
              <a:t> </a:t>
            </a:r>
            <a:r>
              <a:rPr lang="en-US" altLang="zh-CN" sz="1100" i="1" spc="-5" dirty="0">
                <a:latin typeface="Arial"/>
                <a:cs typeface="Arial"/>
              </a:rPr>
              <a:t>,</a:t>
            </a:r>
            <a:r>
              <a:rPr lang="en-US" altLang="zh-CN" sz="1100" i="1" spc="-187" dirty="0">
                <a:latin typeface="Arial"/>
                <a:cs typeface="Arial"/>
              </a:rPr>
              <a:t> </a:t>
            </a:r>
            <a:r>
              <a:rPr lang="en-US" altLang="zh-CN" sz="1100" spc="-69" dirty="0">
                <a:latin typeface="Arial"/>
                <a:cs typeface="Arial"/>
              </a:rPr>
              <a:t>10</a:t>
            </a:r>
            <a:r>
              <a:rPr lang="en-US" altLang="zh-CN" sz="1100" i="1" spc="-5" dirty="0">
                <a:latin typeface="Arial"/>
                <a:cs typeface="Arial"/>
              </a:rPr>
              <a:t>,</a:t>
            </a:r>
            <a:r>
              <a:rPr lang="en-US" altLang="zh-CN" sz="1100" i="1" spc="-187" dirty="0">
                <a:latin typeface="Arial"/>
                <a:cs typeface="Arial"/>
              </a:rPr>
              <a:t> </a:t>
            </a:r>
            <a:r>
              <a:rPr lang="en-US" altLang="zh-CN" sz="1100" i="1" spc="-46" dirty="0">
                <a:latin typeface="Arial"/>
                <a:cs typeface="Arial"/>
              </a:rPr>
              <a:t>J</a:t>
            </a:r>
            <a:r>
              <a:rPr lang="en-US" altLang="zh-CN" sz="1100" i="1" spc="-5" dirty="0">
                <a:latin typeface="Arial"/>
                <a:cs typeface="Arial"/>
              </a:rPr>
              <a:t>,</a:t>
            </a:r>
            <a:r>
              <a:rPr lang="en-US" altLang="zh-CN" sz="1100" i="1" spc="-187" dirty="0">
                <a:latin typeface="Arial"/>
                <a:cs typeface="Arial"/>
              </a:rPr>
              <a:t> </a:t>
            </a:r>
            <a:r>
              <a:rPr lang="en-US" altLang="zh-CN" sz="1100" i="1" spc="-69" dirty="0">
                <a:latin typeface="Arial"/>
                <a:cs typeface="Arial"/>
              </a:rPr>
              <a:t>Q</a:t>
            </a:r>
            <a:r>
              <a:rPr lang="en-US" altLang="zh-CN" sz="1100" i="1" spc="-5" dirty="0">
                <a:latin typeface="Arial"/>
                <a:cs typeface="Arial"/>
              </a:rPr>
              <a:t>,</a:t>
            </a:r>
            <a:r>
              <a:rPr lang="en-US" altLang="zh-CN" sz="1100" i="1" spc="-187" dirty="0">
                <a:latin typeface="Arial"/>
                <a:cs typeface="Arial"/>
              </a:rPr>
              <a:t> </a:t>
            </a:r>
            <a:r>
              <a:rPr lang="en-US" altLang="zh-CN" sz="1100" i="1" spc="50" dirty="0">
                <a:latin typeface="Arial"/>
                <a:cs typeface="Arial"/>
              </a:rPr>
              <a:t>K</a:t>
            </a:r>
            <a:r>
              <a:rPr lang="en-US" altLang="zh-CN" sz="1100" i="1" spc="-5" dirty="0">
                <a:latin typeface="Arial"/>
                <a:cs typeface="Arial"/>
              </a:rPr>
              <a:t>,</a:t>
            </a:r>
            <a:r>
              <a:rPr lang="en-US" altLang="zh-CN" sz="1100" i="1" spc="-187" dirty="0">
                <a:latin typeface="Arial"/>
                <a:cs typeface="Arial"/>
              </a:rPr>
              <a:t> </a:t>
            </a:r>
            <a:r>
              <a:rPr lang="en-US" altLang="zh-CN" sz="1100" i="1" spc="-69" dirty="0">
                <a:latin typeface="Arial"/>
                <a:cs typeface="Arial"/>
              </a:rPr>
              <a:t>A</a:t>
            </a:r>
            <a:r>
              <a:rPr lang="en-US" altLang="zh-CN" sz="1100" spc="-37" dirty="0">
                <a:latin typeface="Arial"/>
                <a:cs typeface="Arial"/>
              </a:rPr>
              <a:t>.</a:t>
            </a:r>
            <a:r>
              <a:rPr lang="en-US" altLang="zh-CN" sz="1100" spc="119" dirty="0">
                <a:latin typeface="Arial"/>
                <a:cs typeface="Arial"/>
              </a:rPr>
              <a:t> </a:t>
            </a:r>
            <a:r>
              <a:rPr lang="en-US" altLang="zh-CN" sz="1100" spc="-96" dirty="0">
                <a:latin typeface="Arial"/>
                <a:cs typeface="Arial"/>
              </a:rPr>
              <a:t>So</a:t>
            </a:r>
            <a:r>
              <a:rPr lang="en-US" altLang="zh-CN" sz="1100" spc="-5" dirty="0">
                <a:latin typeface="Arial"/>
                <a:cs typeface="Arial"/>
              </a:rPr>
              <a:t> </a:t>
            </a:r>
            <a:r>
              <a:rPr lang="en-US" altLang="zh-CN" sz="1100" spc="-69" dirty="0">
                <a:latin typeface="Arial"/>
                <a:cs typeface="Arial"/>
              </a:rPr>
              <a:t>there</a:t>
            </a:r>
            <a:r>
              <a:rPr lang="en-US" altLang="zh-CN" sz="1100" spc="-5" dirty="0">
                <a:latin typeface="Arial"/>
                <a:cs typeface="Arial"/>
              </a:rPr>
              <a:t> </a:t>
            </a:r>
            <a:r>
              <a:rPr lang="en-US" altLang="zh-CN" sz="1100" spc="-87" dirty="0">
                <a:latin typeface="Arial"/>
                <a:cs typeface="Arial"/>
              </a:rPr>
              <a:t>are</a:t>
            </a:r>
            <a:r>
              <a:rPr lang="en-US" altLang="zh-CN" sz="1100" spc="-5" dirty="0">
                <a:latin typeface="Arial"/>
                <a:cs typeface="Arial"/>
              </a:rPr>
              <a:t> </a:t>
            </a:r>
            <a:r>
              <a:rPr lang="en-US" altLang="zh-CN" sz="1100" spc="-69" dirty="0">
                <a:latin typeface="Arial"/>
                <a:cs typeface="Arial"/>
              </a:rPr>
              <a:t>4</a:t>
            </a:r>
            <a:r>
              <a:rPr lang="en-US" altLang="zh-CN" sz="1100" spc="-147" dirty="0">
                <a:latin typeface="Arial"/>
                <a:cs typeface="Arial"/>
              </a:rPr>
              <a:t> </a:t>
            </a:r>
            <a:r>
              <a:rPr lang="en-US" altLang="zh-CN" sz="1100" spc="-398" dirty="0">
                <a:latin typeface="Lucida Sans Unicode"/>
                <a:cs typeface="Lucida Sans Unicode"/>
              </a:rPr>
              <a:t>·</a:t>
            </a:r>
            <a:r>
              <a:rPr lang="en-US" altLang="zh-CN" sz="1100" spc="-187" dirty="0">
                <a:latin typeface="Lucida Sans Unicode"/>
                <a:cs typeface="Lucida Sans Unicode"/>
              </a:rPr>
              <a:t> </a:t>
            </a:r>
            <a:r>
              <a:rPr lang="en-US" altLang="zh-CN" sz="1100" spc="-69" dirty="0">
                <a:latin typeface="Arial"/>
                <a:cs typeface="Arial"/>
              </a:rPr>
              <a:t>13</a:t>
            </a:r>
            <a:r>
              <a:rPr lang="en-US" altLang="zh-CN" sz="1100" spc="-46" dirty="0">
                <a:latin typeface="Arial"/>
                <a:cs typeface="Arial"/>
              </a:rPr>
              <a:t> </a:t>
            </a:r>
            <a:r>
              <a:rPr lang="en-US" altLang="zh-CN" sz="1100" spc="202" dirty="0">
                <a:latin typeface="Arial"/>
                <a:cs typeface="Arial"/>
              </a:rPr>
              <a:t>=</a:t>
            </a:r>
            <a:r>
              <a:rPr lang="en-US" altLang="zh-CN" sz="1100" spc="-46" dirty="0">
                <a:latin typeface="Arial"/>
                <a:cs typeface="Arial"/>
              </a:rPr>
              <a:t> </a:t>
            </a:r>
            <a:r>
              <a:rPr lang="en-US" altLang="zh-CN" sz="1100" spc="-69" dirty="0">
                <a:latin typeface="Arial"/>
                <a:cs typeface="Arial"/>
              </a:rPr>
              <a:t>52</a:t>
            </a:r>
            <a:r>
              <a:rPr lang="en-US" altLang="zh-CN" sz="1100" spc="-5" dirty="0">
                <a:latin typeface="Arial"/>
                <a:cs typeface="Arial"/>
              </a:rPr>
              <a:t> </a:t>
            </a:r>
            <a:r>
              <a:rPr lang="en-US" altLang="zh-CN" sz="1100" spc="-82" dirty="0">
                <a:latin typeface="Arial"/>
                <a:cs typeface="Arial"/>
              </a:rPr>
              <a:t>cards</a:t>
            </a:r>
            <a:r>
              <a:rPr lang="en-US" altLang="zh-CN" sz="1100" spc="-46"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60" dirty="0">
                <a:latin typeface="Arial"/>
                <a:cs typeface="Arial"/>
              </a:rPr>
              <a:t>deck.</a:t>
            </a:r>
            <a:endParaRPr lang="en-US" altLang="zh-CN" sz="1100" dirty="0">
              <a:latin typeface="Arial"/>
              <a:cs typeface="Arial"/>
            </a:endParaRPr>
          </a:p>
          <a:p>
            <a:pPr marL="11638" marR="11638" defTabSz="837956">
              <a:lnSpc>
                <a:spcPct val="100299"/>
              </a:lnSpc>
              <a:defRPr/>
            </a:pPr>
            <a:r>
              <a:rPr lang="en-US" altLang="zh-CN" sz="1100" spc="-96" dirty="0">
                <a:latin typeface="Arial"/>
                <a:cs typeface="Arial"/>
              </a:rPr>
              <a:t>Suppose</a:t>
            </a:r>
            <a:r>
              <a:rPr lang="en-US" altLang="zh-CN" sz="1100" spc="41" dirty="0">
                <a:latin typeface="Arial"/>
                <a:cs typeface="Arial"/>
              </a:rPr>
              <a:t> </a:t>
            </a:r>
            <a:r>
              <a:rPr lang="en-US" altLang="zh-CN" sz="1100" spc="-73" dirty="0">
                <a:latin typeface="Arial"/>
                <a:cs typeface="Arial"/>
              </a:rPr>
              <a:t>we</a:t>
            </a:r>
            <a:r>
              <a:rPr lang="en-US" altLang="zh-CN" sz="1100" spc="41" dirty="0">
                <a:latin typeface="Arial"/>
                <a:cs typeface="Arial"/>
              </a:rPr>
              <a:t> </a:t>
            </a:r>
            <a:r>
              <a:rPr lang="en-US" altLang="zh-CN" sz="1100" spc="-92" dirty="0">
                <a:latin typeface="Arial"/>
                <a:cs typeface="Arial"/>
              </a:rPr>
              <a:t>choose</a:t>
            </a:r>
            <a:r>
              <a:rPr lang="en-US" altLang="zh-CN" sz="1100" spc="41" dirty="0">
                <a:latin typeface="Arial"/>
                <a:cs typeface="Arial"/>
              </a:rPr>
              <a:t> </a:t>
            </a:r>
            <a:r>
              <a:rPr lang="en-US" altLang="zh-CN" sz="1100" spc="-128" dirty="0">
                <a:latin typeface="Arial"/>
                <a:cs typeface="Arial"/>
              </a:rPr>
              <a:t>a</a:t>
            </a:r>
            <a:r>
              <a:rPr lang="en-US" altLang="zh-CN" sz="1100" spc="41" dirty="0">
                <a:latin typeface="Arial"/>
                <a:cs typeface="Arial"/>
              </a:rPr>
              <a:t> </a:t>
            </a:r>
            <a:r>
              <a:rPr lang="en-US" altLang="zh-CN" sz="1100" spc="-96" dirty="0">
                <a:latin typeface="Arial"/>
                <a:cs typeface="Arial"/>
              </a:rPr>
              <a:t>sequence</a:t>
            </a:r>
            <a:r>
              <a:rPr lang="en-US" altLang="zh-CN" sz="1100" spc="41" dirty="0">
                <a:latin typeface="Arial"/>
                <a:cs typeface="Arial"/>
              </a:rPr>
              <a:t> </a:t>
            </a:r>
            <a:r>
              <a:rPr lang="en-US" altLang="zh-CN" sz="1100" spc="-5" dirty="0">
                <a:latin typeface="Arial"/>
                <a:cs typeface="Arial"/>
              </a:rPr>
              <a:t>of</a:t>
            </a:r>
            <a:r>
              <a:rPr lang="en-US" altLang="zh-CN" sz="1100" spc="41" dirty="0">
                <a:latin typeface="Arial"/>
                <a:cs typeface="Arial"/>
              </a:rPr>
              <a:t> </a:t>
            </a:r>
            <a:r>
              <a:rPr lang="en-US" altLang="zh-CN" sz="1100" spc="-69" dirty="0">
                <a:latin typeface="Arial"/>
                <a:cs typeface="Arial"/>
              </a:rPr>
              <a:t>4</a:t>
            </a:r>
            <a:r>
              <a:rPr lang="en-US" altLang="zh-CN" sz="1100" spc="41" dirty="0">
                <a:latin typeface="Arial"/>
                <a:cs typeface="Arial"/>
              </a:rPr>
              <a:t> </a:t>
            </a:r>
            <a:r>
              <a:rPr lang="en-US" altLang="zh-CN" sz="1100" spc="-82" dirty="0">
                <a:latin typeface="Arial"/>
                <a:cs typeface="Arial"/>
              </a:rPr>
              <a:t>cards</a:t>
            </a:r>
            <a:r>
              <a:rPr lang="en-US" altLang="zh-CN" sz="1100" spc="41" dirty="0">
                <a:latin typeface="Arial"/>
                <a:cs typeface="Arial"/>
              </a:rPr>
              <a:t> </a:t>
            </a:r>
            <a:r>
              <a:rPr lang="en-US" altLang="zh-CN" sz="1100" spc="-23" dirty="0">
                <a:latin typeface="Arial"/>
                <a:cs typeface="Arial"/>
              </a:rPr>
              <a:t>from</a:t>
            </a:r>
            <a:r>
              <a:rPr lang="en-US" altLang="zh-CN" sz="1100" spc="41" dirty="0">
                <a:latin typeface="Arial"/>
                <a:cs typeface="Arial"/>
              </a:rPr>
              <a:t> </a:t>
            </a:r>
            <a:r>
              <a:rPr lang="en-US" altLang="zh-CN" sz="1100" spc="-69" dirty="0">
                <a:latin typeface="Arial"/>
                <a:cs typeface="Arial"/>
              </a:rPr>
              <a:t>the</a:t>
            </a:r>
            <a:r>
              <a:rPr lang="en-US" altLang="zh-CN" sz="1100" spc="41" dirty="0">
                <a:latin typeface="Arial"/>
                <a:cs typeface="Arial"/>
              </a:rPr>
              <a:t> </a:t>
            </a:r>
            <a:r>
              <a:rPr lang="en-US" altLang="zh-CN" sz="1100" spc="-60" dirty="0">
                <a:latin typeface="Arial"/>
                <a:cs typeface="Arial"/>
              </a:rPr>
              <a:t>deck,</a:t>
            </a:r>
            <a:r>
              <a:rPr lang="en-US" altLang="zh-CN" sz="1100" spc="60" dirty="0">
                <a:latin typeface="Arial"/>
                <a:cs typeface="Arial"/>
              </a:rPr>
              <a:t> </a:t>
            </a:r>
            <a:r>
              <a:rPr lang="en-US" altLang="zh-CN" sz="1100" spc="-9" dirty="0">
                <a:latin typeface="Arial"/>
                <a:cs typeface="Arial"/>
              </a:rPr>
              <a:t>with</a:t>
            </a:r>
            <a:r>
              <a:rPr lang="en-US" altLang="zh-CN" sz="1100" spc="41" dirty="0">
                <a:latin typeface="Arial"/>
                <a:cs typeface="Arial"/>
              </a:rPr>
              <a:t> </a:t>
            </a:r>
            <a:r>
              <a:rPr lang="en-US" altLang="zh-CN" sz="1100" spc="-64" dirty="0">
                <a:latin typeface="Arial"/>
                <a:cs typeface="Arial"/>
              </a:rPr>
              <a:t>replacement,</a:t>
            </a:r>
            <a:r>
              <a:rPr lang="en-US" altLang="zh-CN" sz="1100" spc="60" dirty="0">
                <a:latin typeface="Arial"/>
                <a:cs typeface="Arial"/>
              </a:rPr>
              <a:t> </a:t>
            </a:r>
            <a:r>
              <a:rPr lang="en-US" altLang="zh-CN" sz="1100" spc="-37" dirty="0">
                <a:latin typeface="Arial"/>
                <a:cs typeface="Arial"/>
              </a:rPr>
              <a:t>i.e.</a:t>
            </a:r>
            <a:r>
              <a:rPr lang="en-US" altLang="zh-CN" sz="1100" spc="-27" dirty="0">
                <a:latin typeface="Arial"/>
                <a:cs typeface="Arial"/>
              </a:rPr>
              <a:t> </a:t>
            </a:r>
            <a:r>
              <a:rPr lang="en-US" altLang="zh-CN" sz="1100" spc="-87" dirty="0">
                <a:latin typeface="Arial"/>
                <a:cs typeface="Arial"/>
              </a:rPr>
              <a:t>one</a:t>
            </a:r>
            <a:r>
              <a:rPr lang="en-US" altLang="zh-CN" sz="1100" spc="55" dirty="0">
                <a:latin typeface="Arial"/>
                <a:cs typeface="Arial"/>
              </a:rPr>
              <a:t> </a:t>
            </a:r>
            <a:r>
              <a:rPr lang="en-US" altLang="zh-CN" sz="1100" spc="-64" dirty="0">
                <a:latin typeface="Arial"/>
                <a:cs typeface="Arial"/>
              </a:rPr>
              <a:t>card</a:t>
            </a:r>
            <a:r>
              <a:rPr lang="en-US" altLang="zh-CN" sz="1100" spc="55" dirty="0">
                <a:latin typeface="Arial"/>
                <a:cs typeface="Arial"/>
              </a:rPr>
              <a:t> </a:t>
            </a:r>
            <a:r>
              <a:rPr lang="en-US" altLang="zh-CN" sz="1100" spc="-64" dirty="0">
                <a:latin typeface="Arial"/>
                <a:cs typeface="Arial"/>
              </a:rPr>
              <a:t>at</a:t>
            </a:r>
            <a:r>
              <a:rPr lang="en-US" altLang="zh-CN" sz="1100" spc="55" dirty="0">
                <a:latin typeface="Arial"/>
                <a:cs typeface="Arial"/>
              </a:rPr>
              <a:t> </a:t>
            </a:r>
            <a:r>
              <a:rPr lang="en-US" altLang="zh-CN" sz="1100" spc="-128" dirty="0">
                <a:latin typeface="Arial"/>
                <a:cs typeface="Arial"/>
              </a:rPr>
              <a:t>a</a:t>
            </a:r>
            <a:r>
              <a:rPr lang="en-US" altLang="zh-CN" sz="1100" spc="55" dirty="0">
                <a:latin typeface="Arial"/>
                <a:cs typeface="Arial"/>
              </a:rPr>
              <a:t> </a:t>
            </a:r>
            <a:r>
              <a:rPr lang="en-US" altLang="zh-CN" sz="1100" spc="-37" dirty="0">
                <a:latin typeface="Arial"/>
                <a:cs typeface="Arial"/>
              </a:rPr>
              <a:t>time</a:t>
            </a:r>
            <a:r>
              <a:rPr lang="en-US" altLang="zh-CN" sz="1100" spc="55" dirty="0">
                <a:latin typeface="Arial"/>
                <a:cs typeface="Arial"/>
              </a:rPr>
              <a:t> </a:t>
            </a:r>
            <a:r>
              <a:rPr lang="en-US" altLang="zh-CN" sz="1100" spc="-32" dirty="0">
                <a:latin typeface="Arial"/>
                <a:cs typeface="Arial"/>
              </a:rPr>
              <a:t>is</a:t>
            </a:r>
            <a:r>
              <a:rPr lang="en-US" altLang="zh-CN" sz="1100" spc="55" dirty="0">
                <a:latin typeface="Arial"/>
                <a:cs typeface="Arial"/>
              </a:rPr>
              <a:t> </a:t>
            </a:r>
            <a:r>
              <a:rPr lang="en-US" altLang="zh-CN" sz="1100" spc="-92" dirty="0">
                <a:latin typeface="Arial"/>
                <a:cs typeface="Arial"/>
              </a:rPr>
              <a:t>chosen</a:t>
            </a:r>
            <a:r>
              <a:rPr lang="en-US" altLang="zh-CN" sz="1100" spc="55" dirty="0">
                <a:latin typeface="Arial"/>
                <a:cs typeface="Arial"/>
              </a:rPr>
              <a:t> </a:t>
            </a:r>
            <a:r>
              <a:rPr lang="en-US" altLang="zh-CN" sz="1100" spc="-87" dirty="0">
                <a:latin typeface="Arial"/>
                <a:cs typeface="Arial"/>
              </a:rPr>
              <a:t>and</a:t>
            </a:r>
            <a:r>
              <a:rPr lang="en-US" altLang="zh-CN" sz="1100" spc="55" dirty="0">
                <a:latin typeface="Arial"/>
                <a:cs typeface="Arial"/>
              </a:rPr>
              <a:t> </a:t>
            </a:r>
            <a:r>
              <a:rPr lang="en-US" altLang="zh-CN" sz="1100" spc="27" dirty="0">
                <a:latin typeface="Arial"/>
                <a:cs typeface="Arial"/>
              </a:rPr>
              <a:t>it</a:t>
            </a:r>
            <a:r>
              <a:rPr lang="en-US" altLang="zh-CN" sz="1100" spc="55" dirty="0">
                <a:latin typeface="Arial"/>
                <a:cs typeface="Arial"/>
              </a:rPr>
              <a:t> </a:t>
            </a:r>
            <a:r>
              <a:rPr lang="en-US" altLang="zh-CN" sz="1100" spc="-32" dirty="0">
                <a:latin typeface="Arial"/>
                <a:cs typeface="Arial"/>
              </a:rPr>
              <a:t>is</a:t>
            </a:r>
            <a:r>
              <a:rPr lang="en-US" altLang="zh-CN" sz="1100" spc="55" dirty="0">
                <a:latin typeface="Arial"/>
                <a:cs typeface="Arial"/>
              </a:rPr>
              <a:t> </a:t>
            </a:r>
            <a:r>
              <a:rPr lang="en-US" altLang="zh-CN" sz="1100" spc="-50" dirty="0">
                <a:latin typeface="Arial"/>
                <a:cs typeface="Arial"/>
              </a:rPr>
              <a:t>pla</a:t>
            </a:r>
            <a:r>
              <a:rPr lang="en-US" altLang="zh-CN" sz="1100" spc="-60" dirty="0">
                <a:latin typeface="Arial"/>
                <a:cs typeface="Arial"/>
              </a:rPr>
              <a:t>c</a:t>
            </a:r>
            <a:r>
              <a:rPr lang="en-US" altLang="zh-CN" sz="1100" spc="-101" dirty="0">
                <a:latin typeface="Arial"/>
                <a:cs typeface="Arial"/>
              </a:rPr>
              <a:t>ed</a:t>
            </a:r>
            <a:r>
              <a:rPr lang="en-US" altLang="zh-CN" sz="1100" spc="55" dirty="0">
                <a:latin typeface="Arial"/>
                <a:cs typeface="Arial"/>
              </a:rPr>
              <a:t> </a:t>
            </a:r>
            <a:r>
              <a:rPr lang="en-US" altLang="zh-CN" sz="1100" spc="-64" dirty="0">
                <a:latin typeface="Arial"/>
                <a:cs typeface="Arial"/>
              </a:rPr>
              <a:t>back</a:t>
            </a:r>
            <a:r>
              <a:rPr lang="en-US" altLang="zh-CN" sz="1100" spc="55" dirty="0">
                <a:latin typeface="Arial"/>
                <a:cs typeface="Arial"/>
              </a:rPr>
              <a:t> </a:t>
            </a:r>
            <a:r>
              <a:rPr lang="en-US" altLang="zh-CN" sz="1100" spc="-18" dirty="0">
                <a:latin typeface="Arial"/>
                <a:cs typeface="Arial"/>
              </a:rPr>
              <a:t>into</a:t>
            </a:r>
            <a:r>
              <a:rPr lang="en-US" altLang="zh-CN" sz="1100" spc="55" dirty="0">
                <a:latin typeface="Arial"/>
                <a:cs typeface="Arial"/>
              </a:rPr>
              <a:t> </a:t>
            </a:r>
            <a:r>
              <a:rPr lang="en-US" altLang="zh-CN" sz="1100" spc="-69" dirty="0">
                <a:latin typeface="Arial"/>
                <a:cs typeface="Arial"/>
              </a:rPr>
              <a:t>the</a:t>
            </a:r>
            <a:r>
              <a:rPr lang="en-US" altLang="zh-CN" sz="1100" spc="55" dirty="0">
                <a:latin typeface="Arial"/>
                <a:cs typeface="Arial"/>
              </a:rPr>
              <a:t> </a:t>
            </a:r>
            <a:r>
              <a:rPr lang="en-US" altLang="zh-CN" sz="1100" spc="-64" dirty="0">
                <a:latin typeface="Arial"/>
                <a:cs typeface="Arial"/>
              </a:rPr>
              <a:t>deck</a:t>
            </a:r>
            <a:r>
              <a:rPr lang="en-US" altLang="zh-CN" sz="1100" spc="55" dirty="0">
                <a:latin typeface="Arial"/>
                <a:cs typeface="Arial"/>
              </a:rPr>
              <a:t> </a:t>
            </a:r>
            <a:r>
              <a:rPr lang="en-US" altLang="zh-CN" sz="1100" spc="-60" dirty="0">
                <a:latin typeface="Arial"/>
                <a:cs typeface="Arial"/>
              </a:rPr>
              <a:t>before</a:t>
            </a:r>
            <a:r>
              <a:rPr lang="en-US" altLang="zh-CN" sz="1100" spc="55" dirty="0">
                <a:latin typeface="Arial"/>
                <a:cs typeface="Arial"/>
              </a:rPr>
              <a:t> </a:t>
            </a:r>
            <a:r>
              <a:rPr lang="en-US" altLang="zh-CN" sz="1100" spc="-69" dirty="0">
                <a:latin typeface="Arial"/>
                <a:cs typeface="Arial"/>
              </a:rPr>
              <a:t>the</a:t>
            </a:r>
            <a:r>
              <a:rPr lang="en-US" altLang="zh-CN" sz="1100" spc="55" dirty="0">
                <a:latin typeface="Arial"/>
                <a:cs typeface="Arial"/>
              </a:rPr>
              <a:t> </a:t>
            </a:r>
            <a:r>
              <a:rPr lang="en-US" altLang="zh-CN" sz="1100" spc="-101" dirty="0">
                <a:latin typeface="Arial"/>
                <a:cs typeface="Arial"/>
              </a:rPr>
              <a:t>n</a:t>
            </a:r>
            <a:r>
              <a:rPr lang="en-US" altLang="zh-CN" sz="1100" spc="-119" dirty="0">
                <a:latin typeface="Arial"/>
                <a:cs typeface="Arial"/>
              </a:rPr>
              <a:t>e</a:t>
            </a:r>
            <a:r>
              <a:rPr lang="en-US" altLang="zh-CN" sz="1100" spc="-5" dirty="0">
                <a:latin typeface="Arial"/>
                <a:cs typeface="Arial"/>
              </a:rPr>
              <a:t>xt </a:t>
            </a:r>
            <a:r>
              <a:rPr lang="en-US" altLang="zh-CN" sz="1100" spc="-55" dirty="0">
                <a:latin typeface="Arial"/>
                <a:cs typeface="Arial"/>
              </a:rPr>
              <a:t>choice.</a:t>
            </a:r>
            <a:endParaRPr lang="en-US" altLang="zh-CN" sz="1100" dirty="0">
              <a:latin typeface="Arial"/>
              <a:cs typeface="Arial"/>
            </a:endParaRPr>
          </a:p>
          <a:p>
            <a:pPr marL="11638" marR="11638">
              <a:lnSpc>
                <a:spcPct val="100299"/>
              </a:lnSpc>
            </a:pP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48</a:t>
            </a:fld>
            <a:endParaRPr lang="zh-CN" altLang="en-US"/>
          </a:p>
        </p:txBody>
      </p:sp>
    </p:spTree>
    <p:extLst>
      <p:ext uri="{BB962C8B-B14F-4D97-AF65-F5344CB8AC3E}">
        <p14:creationId xmlns:p14="http://schemas.microsoft.com/office/powerpoint/2010/main" val="2775853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11638">
              <a:lnSpc>
                <a:spcPct val="100299"/>
              </a:lnSpc>
              <a:buFont typeface="Arial"/>
              <a:buAutoNum type="alphaLcParenBoth"/>
              <a:tabLst>
                <a:tab pos="212981" algn="l"/>
              </a:tabLst>
            </a:pPr>
            <a:r>
              <a:rPr lang="en-US" altLang="zh-CN" sz="1100" spc="-5" dirty="0">
                <a:latin typeface="Arial"/>
                <a:cs typeface="Arial"/>
              </a:rPr>
              <a:t>In</a:t>
            </a:r>
            <a:r>
              <a:rPr lang="en-US" altLang="zh-CN" sz="1100" spc="64" dirty="0">
                <a:latin typeface="Arial"/>
                <a:cs typeface="Arial"/>
              </a:rPr>
              <a:t> </a:t>
            </a:r>
            <a:r>
              <a:rPr lang="en-US" altLang="zh-CN" sz="1100" spc="-69" dirty="0">
                <a:latin typeface="Arial"/>
                <a:cs typeface="Arial"/>
              </a:rPr>
              <a:t>h</a:t>
            </a:r>
            <a:r>
              <a:rPr lang="en-US" altLang="zh-CN" sz="1100" spc="-96" dirty="0">
                <a:latin typeface="Arial"/>
                <a:cs typeface="Arial"/>
              </a:rPr>
              <a:t>o</a:t>
            </a:r>
            <a:r>
              <a:rPr lang="en-US" altLang="zh-CN" sz="1100" spc="-9" dirty="0">
                <a:latin typeface="Arial"/>
                <a:cs typeface="Arial"/>
              </a:rPr>
              <a:t>w</a:t>
            </a:r>
            <a:r>
              <a:rPr lang="en-US" altLang="zh-CN" sz="1100" spc="64" dirty="0">
                <a:latin typeface="Arial"/>
                <a:cs typeface="Arial"/>
              </a:rPr>
              <a:t> </a:t>
            </a:r>
            <a:r>
              <a:rPr lang="en-US" altLang="zh-CN" sz="1100" spc="-92" dirty="0">
                <a:latin typeface="Arial"/>
                <a:cs typeface="Arial"/>
              </a:rPr>
              <a:t>man</a:t>
            </a:r>
            <a:r>
              <a:rPr lang="en-US" altLang="zh-CN" sz="1100" spc="-9" dirty="0">
                <a:latin typeface="Arial"/>
                <a:cs typeface="Arial"/>
              </a:rPr>
              <a:t>y</a:t>
            </a:r>
            <a:r>
              <a:rPr lang="en-US" altLang="zh-CN" sz="1100" spc="64" dirty="0">
                <a:latin typeface="Arial"/>
                <a:cs typeface="Arial"/>
              </a:rPr>
              <a:t> </a:t>
            </a:r>
            <a:r>
              <a:rPr lang="en-US" altLang="zh-CN" sz="1100" spc="-23" dirty="0">
                <a:latin typeface="Arial"/>
                <a:cs typeface="Arial"/>
              </a:rPr>
              <a:t>w</a:t>
            </a:r>
            <a:r>
              <a:rPr lang="en-US" altLang="zh-CN" sz="1100" spc="-87" dirty="0">
                <a:latin typeface="Arial"/>
                <a:cs typeface="Arial"/>
              </a:rPr>
              <a:t>ays</a:t>
            </a:r>
            <a:r>
              <a:rPr lang="en-US" altLang="zh-CN" sz="1100" spc="64" dirty="0">
                <a:latin typeface="Arial"/>
                <a:cs typeface="Arial"/>
              </a:rPr>
              <a:t> </a:t>
            </a:r>
            <a:r>
              <a:rPr lang="en-US" altLang="zh-CN" sz="1100" spc="-92" dirty="0">
                <a:latin typeface="Arial"/>
                <a:cs typeface="Arial"/>
              </a:rPr>
              <a:t>can</a:t>
            </a:r>
            <a:r>
              <a:rPr lang="en-US" altLang="zh-CN" sz="1100" spc="64" dirty="0">
                <a:latin typeface="Arial"/>
                <a:cs typeface="Arial"/>
              </a:rPr>
              <a:t> </a:t>
            </a:r>
            <a:r>
              <a:rPr lang="en-US" altLang="zh-CN" sz="1100" spc="-128" dirty="0">
                <a:latin typeface="Arial"/>
                <a:cs typeface="Arial"/>
              </a:rPr>
              <a:t>a</a:t>
            </a:r>
            <a:r>
              <a:rPr lang="en-US" altLang="zh-CN" sz="1100" spc="64" dirty="0">
                <a:latin typeface="Arial"/>
                <a:cs typeface="Arial"/>
              </a:rPr>
              <a:t> </a:t>
            </a:r>
            <a:r>
              <a:rPr lang="en-US" altLang="zh-CN" sz="1100" spc="-96" dirty="0">
                <a:latin typeface="Arial"/>
                <a:cs typeface="Arial"/>
              </a:rPr>
              <a:t>sequence</a:t>
            </a:r>
            <a:r>
              <a:rPr lang="en-US" altLang="zh-CN" sz="1100" spc="64" dirty="0">
                <a:latin typeface="Arial"/>
                <a:cs typeface="Arial"/>
              </a:rPr>
              <a:t> </a:t>
            </a:r>
            <a:r>
              <a:rPr lang="en-US" altLang="zh-CN" sz="1100" spc="-5" dirty="0">
                <a:latin typeface="Arial"/>
                <a:cs typeface="Arial"/>
              </a:rPr>
              <a:t>of</a:t>
            </a:r>
            <a:r>
              <a:rPr lang="en-US" altLang="zh-CN" sz="1100" spc="64" dirty="0">
                <a:latin typeface="Arial"/>
                <a:cs typeface="Arial"/>
              </a:rPr>
              <a:t> </a:t>
            </a:r>
            <a:r>
              <a:rPr lang="en-US" altLang="zh-CN" sz="1100" spc="-69" dirty="0">
                <a:latin typeface="Arial"/>
                <a:cs typeface="Arial"/>
              </a:rPr>
              <a:t>4</a:t>
            </a:r>
            <a:r>
              <a:rPr lang="en-US" altLang="zh-CN" sz="1100" spc="64" dirty="0">
                <a:latin typeface="Arial"/>
                <a:cs typeface="Arial"/>
              </a:rPr>
              <a:t> </a:t>
            </a:r>
            <a:r>
              <a:rPr lang="en-US" altLang="zh-CN" sz="1100" spc="-82" dirty="0">
                <a:latin typeface="Arial"/>
                <a:cs typeface="Arial"/>
              </a:rPr>
              <a:t>cards</a:t>
            </a:r>
            <a:r>
              <a:rPr lang="en-US" altLang="zh-CN" sz="1100" spc="64" dirty="0">
                <a:latin typeface="Arial"/>
                <a:cs typeface="Arial"/>
              </a:rPr>
              <a:t> </a:t>
            </a:r>
            <a:r>
              <a:rPr lang="en-US" altLang="zh-CN" sz="1100" spc="-101" dirty="0">
                <a:latin typeface="Arial"/>
                <a:cs typeface="Arial"/>
              </a:rPr>
              <a:t>be</a:t>
            </a:r>
            <a:r>
              <a:rPr lang="en-US" altLang="zh-CN" sz="1100" spc="64" dirty="0">
                <a:latin typeface="Arial"/>
                <a:cs typeface="Arial"/>
              </a:rPr>
              <a:t> </a:t>
            </a:r>
            <a:r>
              <a:rPr lang="en-US" altLang="zh-CN" sz="1100" spc="-78" dirty="0">
                <a:latin typeface="Arial"/>
                <a:cs typeface="Arial"/>
              </a:rPr>
              <a:t>chosen,</a:t>
            </a:r>
            <a:r>
              <a:rPr lang="en-US" altLang="zh-CN" sz="1100" spc="87" dirty="0">
                <a:latin typeface="Arial"/>
                <a:cs typeface="Arial"/>
              </a:rPr>
              <a:t> </a:t>
            </a:r>
            <a:r>
              <a:rPr lang="en-US" altLang="zh-CN" sz="1100" spc="-9" dirty="0">
                <a:latin typeface="Arial"/>
                <a:cs typeface="Arial"/>
              </a:rPr>
              <a:t>with</a:t>
            </a:r>
            <a:r>
              <a:rPr lang="en-US" altLang="zh-CN" sz="1100" spc="64" dirty="0">
                <a:latin typeface="Arial"/>
                <a:cs typeface="Arial"/>
              </a:rPr>
              <a:t> </a:t>
            </a:r>
            <a:r>
              <a:rPr lang="en-US" altLang="zh-CN" sz="1100" spc="-64" dirty="0">
                <a:latin typeface="Arial"/>
                <a:cs typeface="Arial"/>
              </a:rPr>
              <a:t>replacement,</a:t>
            </a:r>
            <a:r>
              <a:rPr lang="en-US" altLang="zh-CN" sz="1100" spc="-37" dirty="0">
                <a:latin typeface="Arial"/>
                <a:cs typeface="Arial"/>
              </a:rPr>
              <a:t> </a:t>
            </a:r>
            <a:r>
              <a:rPr lang="en-US" altLang="zh-CN" sz="1100" spc="-101" dirty="0">
                <a:latin typeface="Arial"/>
                <a:cs typeface="Arial"/>
              </a:rPr>
              <a:t>so</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96" dirty="0">
                <a:latin typeface="Arial"/>
                <a:cs typeface="Arial"/>
              </a:rPr>
              <a:t>some</a:t>
            </a:r>
            <a:r>
              <a:rPr lang="en-US" altLang="zh-CN" sz="1100" spc="-32" dirty="0">
                <a:latin typeface="Arial"/>
                <a:cs typeface="Arial"/>
              </a:rPr>
              <a:t> </a:t>
            </a:r>
            <a:r>
              <a:rPr lang="en-US" altLang="zh-CN" sz="1100" spc="-64" dirty="0">
                <a:latin typeface="Arial"/>
                <a:cs typeface="Arial"/>
              </a:rPr>
              <a:t>card</a:t>
            </a:r>
            <a:r>
              <a:rPr lang="en-US" altLang="zh-CN" sz="1100" spc="-32" dirty="0">
                <a:latin typeface="Arial"/>
                <a:cs typeface="Arial"/>
              </a:rPr>
              <a:t> is </a:t>
            </a:r>
            <a:r>
              <a:rPr lang="en-US" altLang="zh-CN" sz="1100" spc="-92" dirty="0">
                <a:latin typeface="Arial"/>
                <a:cs typeface="Arial"/>
              </a:rPr>
              <a:t>repeated?</a:t>
            </a:r>
            <a:endParaRPr lang="en-US" altLang="zh-CN" sz="1100" dirty="0">
              <a:latin typeface="Arial"/>
              <a:cs typeface="Arial"/>
            </a:endParaRPr>
          </a:p>
          <a:p>
            <a:pPr>
              <a:lnSpc>
                <a:spcPts val="1283"/>
              </a:lnSpc>
              <a:spcBef>
                <a:spcPts val="40"/>
              </a:spcBef>
              <a:buFont typeface="Arial"/>
              <a:buAutoNum type="alphaLcParenBoth"/>
            </a:pPr>
            <a:endParaRPr lang="en-US" altLang="zh-CN" sz="1300" dirty="0"/>
          </a:p>
          <a:p>
            <a:pPr marL="11638" marR="1039880">
              <a:lnSpc>
                <a:spcPct val="100299"/>
              </a:lnSpc>
            </a:pPr>
            <a:r>
              <a:rPr lang="en-US" altLang="zh-CN" sz="1100" spc="-60"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23" dirty="0">
                <a:latin typeface="Arial"/>
                <a:cs typeface="Arial"/>
              </a:rPr>
              <a:t>w</a:t>
            </a:r>
            <a:r>
              <a:rPr lang="en-US" altLang="zh-CN" sz="1100" spc="-87" dirty="0">
                <a:latin typeface="Arial"/>
                <a:cs typeface="Arial"/>
              </a:rPr>
              <a:t>ays</a:t>
            </a:r>
            <a:r>
              <a:rPr lang="en-US" altLang="zh-CN" sz="1100" spc="-32" dirty="0">
                <a:latin typeface="Arial"/>
                <a:cs typeface="Arial"/>
              </a:rPr>
              <a:t> </a:t>
            </a:r>
            <a:r>
              <a:rPr lang="en-US" altLang="zh-CN" sz="1100" spc="-37" dirty="0">
                <a:latin typeface="Arial"/>
                <a:cs typeface="Arial"/>
              </a:rPr>
              <a:t>to</a:t>
            </a:r>
            <a:r>
              <a:rPr lang="en-US" altLang="zh-CN" sz="1100" spc="-32" dirty="0">
                <a:latin typeface="Arial"/>
                <a:cs typeface="Arial"/>
              </a:rPr>
              <a:t> </a:t>
            </a:r>
            <a:r>
              <a:rPr lang="en-US" altLang="zh-CN" sz="1100" spc="-92" dirty="0">
                <a:latin typeface="Arial"/>
                <a:cs typeface="Arial"/>
              </a:rPr>
              <a:t>choose</a:t>
            </a:r>
            <a:r>
              <a:rPr lang="en-US" altLang="zh-CN" sz="1100" spc="-32" dirty="0">
                <a:latin typeface="Arial"/>
                <a:cs typeface="Arial"/>
              </a:rPr>
              <a:t> </a:t>
            </a:r>
            <a:r>
              <a:rPr lang="en-US" altLang="zh-CN" sz="1100" spc="-128" dirty="0">
                <a:latin typeface="Arial"/>
                <a:cs typeface="Arial"/>
              </a:rPr>
              <a:t>a</a:t>
            </a:r>
            <a:r>
              <a:rPr lang="en-US" altLang="zh-CN" sz="1100" spc="-32" dirty="0">
                <a:latin typeface="Arial"/>
                <a:cs typeface="Arial"/>
              </a:rPr>
              <a:t> </a:t>
            </a:r>
            <a:r>
              <a:rPr lang="en-US" altLang="zh-CN" sz="1100" spc="-96" dirty="0">
                <a:latin typeface="Arial"/>
                <a:cs typeface="Arial"/>
              </a:rPr>
              <a:t>sequence</a:t>
            </a:r>
            <a:r>
              <a:rPr lang="en-US" altLang="zh-CN" sz="1100" spc="-32" dirty="0">
                <a:latin typeface="Arial"/>
                <a:cs typeface="Arial"/>
              </a:rPr>
              <a:t> </a:t>
            </a:r>
            <a:r>
              <a:rPr lang="en-US" altLang="zh-CN" sz="1100" spc="-9" dirty="0">
                <a:latin typeface="Arial"/>
                <a:cs typeface="Arial"/>
              </a:rPr>
              <a:t>with</a:t>
            </a:r>
            <a:r>
              <a:rPr lang="en-US" altLang="zh-CN" sz="1100" spc="-32" dirty="0">
                <a:latin typeface="Arial"/>
                <a:cs typeface="Arial"/>
              </a:rPr>
              <a:t> </a:t>
            </a:r>
            <a:r>
              <a:rPr lang="en-US" altLang="zh-CN" sz="1100" spc="-69" dirty="0">
                <a:latin typeface="Arial"/>
                <a:cs typeface="Arial"/>
              </a:rPr>
              <a:t>replacement</a:t>
            </a:r>
            <a:r>
              <a:rPr lang="en-US" altLang="zh-CN" sz="1100" spc="-32"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52</a:t>
            </a:r>
            <a:r>
              <a:rPr lang="en-US" altLang="zh-CN" spc="-75" baseline="27777" dirty="0">
                <a:latin typeface="Arial"/>
                <a:cs typeface="Arial"/>
              </a:rPr>
              <a:t>4</a:t>
            </a:r>
            <a:r>
              <a:rPr lang="en-US" altLang="zh-CN" spc="-40" baseline="27777" dirty="0">
                <a:latin typeface="Arial"/>
                <a:cs typeface="Arial"/>
              </a:rPr>
              <a:t> </a:t>
            </a:r>
          </a:p>
          <a:p>
            <a:pPr marL="11638" marR="1039880">
              <a:lnSpc>
                <a:spcPct val="100299"/>
              </a:lnSpc>
            </a:pPr>
            <a:r>
              <a:rPr lang="en-US" altLang="zh-CN" sz="1100" spc="-60"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101" dirty="0">
                <a:latin typeface="Arial"/>
                <a:cs typeface="Arial"/>
              </a:rPr>
              <a:t>sequences</a:t>
            </a:r>
            <a:r>
              <a:rPr lang="en-US" altLang="zh-CN" sz="1100" spc="-32" dirty="0">
                <a:latin typeface="Arial"/>
                <a:cs typeface="Arial"/>
              </a:rPr>
              <a:t> </a:t>
            </a:r>
            <a:r>
              <a:rPr lang="en-US" altLang="zh-CN" sz="1100" spc="-9" dirty="0">
                <a:latin typeface="Arial"/>
                <a:cs typeface="Arial"/>
              </a:rPr>
              <a:t>with</a:t>
            </a:r>
            <a:r>
              <a:rPr lang="en-US" altLang="zh-CN" sz="1100" spc="-32" dirty="0">
                <a:latin typeface="Arial"/>
                <a:cs typeface="Arial"/>
              </a:rPr>
              <a:t> </a:t>
            </a:r>
            <a:r>
              <a:rPr lang="en-US" altLang="zh-CN" sz="1100" spc="-69" dirty="0">
                <a:latin typeface="Arial"/>
                <a:cs typeface="Arial"/>
              </a:rPr>
              <a:t>no</a:t>
            </a:r>
            <a:r>
              <a:rPr lang="en-US" altLang="zh-CN" sz="1100" spc="-32" dirty="0">
                <a:latin typeface="Arial"/>
                <a:cs typeface="Arial"/>
              </a:rPr>
              <a:t> </a:t>
            </a:r>
            <a:r>
              <a:rPr lang="en-US" altLang="zh-CN" sz="1100" spc="-37" dirty="0">
                <a:latin typeface="Arial"/>
                <a:cs typeface="Arial"/>
              </a:rPr>
              <a:t>repetition</a:t>
            </a:r>
            <a:r>
              <a:rPr lang="en-US" altLang="zh-CN" sz="1100" spc="-32"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52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51</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50</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49</a:t>
            </a:r>
            <a:endParaRPr lang="en-US" altLang="zh-CN" sz="1100" dirty="0">
              <a:latin typeface="Arial"/>
              <a:cs typeface="Arial"/>
            </a:endParaRPr>
          </a:p>
          <a:p>
            <a:pPr marL="11638" marR="11638" algn="just">
              <a:spcBef>
                <a:spcPts val="5"/>
              </a:spcBef>
            </a:pPr>
            <a:r>
              <a:rPr lang="en-US" altLang="zh-CN" sz="1100" spc="-60" dirty="0">
                <a:latin typeface="Arial"/>
                <a:cs typeface="Arial"/>
              </a:rPr>
              <a:t>Number</a:t>
            </a:r>
            <a:r>
              <a:rPr lang="en-US" altLang="zh-CN" sz="1100" spc="5" dirty="0">
                <a:latin typeface="Arial"/>
                <a:cs typeface="Arial"/>
              </a:rPr>
              <a:t> </a:t>
            </a:r>
            <a:r>
              <a:rPr lang="en-US" altLang="zh-CN" sz="1100" spc="-5" dirty="0">
                <a:latin typeface="Arial"/>
                <a:cs typeface="Arial"/>
              </a:rPr>
              <a:t>of</a:t>
            </a:r>
            <a:r>
              <a:rPr lang="en-US" altLang="zh-CN" sz="1100" spc="5" dirty="0">
                <a:latin typeface="Arial"/>
                <a:cs typeface="Arial"/>
              </a:rPr>
              <a:t> </a:t>
            </a:r>
            <a:r>
              <a:rPr lang="en-US" altLang="zh-CN" sz="1100" spc="-23" dirty="0">
                <a:latin typeface="Arial"/>
                <a:cs typeface="Arial"/>
              </a:rPr>
              <a:t>w</a:t>
            </a:r>
            <a:r>
              <a:rPr lang="en-US" altLang="zh-CN" sz="1100" spc="-87" dirty="0">
                <a:latin typeface="Arial"/>
                <a:cs typeface="Arial"/>
              </a:rPr>
              <a:t>ays</a:t>
            </a:r>
            <a:r>
              <a:rPr lang="en-US" altLang="zh-CN" sz="1100" spc="5" dirty="0">
                <a:latin typeface="Arial"/>
                <a:cs typeface="Arial"/>
              </a:rPr>
              <a:t> </a:t>
            </a:r>
            <a:r>
              <a:rPr lang="en-US" altLang="zh-CN" sz="1100" spc="-37" dirty="0">
                <a:latin typeface="Arial"/>
                <a:cs typeface="Arial"/>
              </a:rPr>
              <a:t>to</a:t>
            </a:r>
            <a:r>
              <a:rPr lang="en-US" altLang="zh-CN" sz="1100" spc="5" dirty="0">
                <a:latin typeface="Arial"/>
                <a:cs typeface="Arial"/>
              </a:rPr>
              <a:t> </a:t>
            </a:r>
            <a:r>
              <a:rPr lang="en-US" altLang="zh-CN" sz="1100" spc="-92" dirty="0">
                <a:latin typeface="Arial"/>
                <a:cs typeface="Arial"/>
              </a:rPr>
              <a:t>choose</a:t>
            </a:r>
            <a:r>
              <a:rPr lang="en-US" altLang="zh-CN" sz="1100" spc="5" dirty="0">
                <a:latin typeface="Arial"/>
                <a:cs typeface="Arial"/>
              </a:rPr>
              <a:t> </a:t>
            </a:r>
            <a:r>
              <a:rPr lang="en-US" altLang="zh-CN" sz="1100" spc="-128" dirty="0">
                <a:latin typeface="Arial"/>
                <a:cs typeface="Arial"/>
              </a:rPr>
              <a:t>a</a:t>
            </a:r>
            <a:r>
              <a:rPr lang="en-US" altLang="zh-CN" sz="1100" spc="5" dirty="0">
                <a:latin typeface="Arial"/>
                <a:cs typeface="Arial"/>
              </a:rPr>
              <a:t> </a:t>
            </a:r>
            <a:r>
              <a:rPr lang="en-US" altLang="zh-CN" sz="1100" spc="-104" dirty="0">
                <a:latin typeface="Arial"/>
                <a:cs typeface="Arial"/>
              </a:rPr>
              <a:t>sequ</a:t>
            </a:r>
            <a:r>
              <a:rPr lang="en-US" altLang="zh-CN" sz="1100" spc="-110" dirty="0">
                <a:latin typeface="Arial"/>
                <a:cs typeface="Arial"/>
              </a:rPr>
              <a:t>e</a:t>
            </a:r>
            <a:r>
              <a:rPr lang="en-US" altLang="zh-CN" sz="1100" spc="-92" dirty="0">
                <a:latin typeface="Arial"/>
                <a:cs typeface="Arial"/>
              </a:rPr>
              <a:t>nce</a:t>
            </a:r>
            <a:r>
              <a:rPr lang="en-US" altLang="zh-CN" sz="1100" spc="5" dirty="0">
                <a:latin typeface="Arial"/>
                <a:cs typeface="Arial"/>
              </a:rPr>
              <a:t> </a:t>
            </a:r>
            <a:r>
              <a:rPr lang="en-US" altLang="zh-CN" sz="1100" spc="-9" dirty="0">
                <a:latin typeface="Arial"/>
                <a:cs typeface="Arial"/>
              </a:rPr>
              <a:t>with</a:t>
            </a:r>
            <a:r>
              <a:rPr lang="en-US" altLang="zh-CN" sz="1100" spc="5" dirty="0">
                <a:latin typeface="Arial"/>
                <a:cs typeface="Arial"/>
              </a:rPr>
              <a:t> </a:t>
            </a:r>
            <a:r>
              <a:rPr lang="en-US" altLang="zh-CN" sz="1100" spc="-96" dirty="0">
                <a:latin typeface="Arial"/>
                <a:cs typeface="Arial"/>
              </a:rPr>
              <a:t>some</a:t>
            </a:r>
            <a:r>
              <a:rPr lang="en-US" altLang="zh-CN" sz="1100" spc="5" dirty="0">
                <a:latin typeface="Arial"/>
                <a:cs typeface="Arial"/>
              </a:rPr>
              <a:t> </a:t>
            </a:r>
            <a:r>
              <a:rPr lang="en-US" altLang="zh-CN" sz="1100" spc="-64" dirty="0">
                <a:latin typeface="Arial"/>
                <a:cs typeface="Arial"/>
              </a:rPr>
              <a:t>card</a:t>
            </a:r>
            <a:r>
              <a:rPr lang="en-US" altLang="zh-CN" sz="1100" spc="5" dirty="0">
                <a:latin typeface="Arial"/>
                <a:cs typeface="Arial"/>
              </a:rPr>
              <a:t> </a:t>
            </a:r>
            <a:r>
              <a:rPr lang="en-US" altLang="zh-CN" sz="1100" spc="-82" dirty="0">
                <a:latin typeface="Arial"/>
                <a:cs typeface="Arial"/>
              </a:rPr>
              <a:t>repeated</a:t>
            </a:r>
            <a:r>
              <a:rPr lang="en-US" altLang="zh-CN" sz="1100" spc="5" dirty="0">
                <a:latin typeface="Arial"/>
                <a:cs typeface="Arial"/>
              </a:rPr>
              <a:t> </a:t>
            </a:r>
            <a:r>
              <a:rPr lang="en-US" altLang="zh-CN" sz="1100" spc="202" dirty="0">
                <a:latin typeface="Arial"/>
                <a:cs typeface="Arial"/>
              </a:rPr>
              <a:t>=</a:t>
            </a:r>
            <a:r>
              <a:rPr lang="en-US" altLang="zh-CN" sz="1100" spc="-41" dirty="0">
                <a:latin typeface="Arial"/>
                <a:cs typeface="Arial"/>
              </a:rPr>
              <a:t> </a:t>
            </a:r>
            <a:r>
              <a:rPr lang="en-US" altLang="zh-CN" sz="1100" spc="-69" dirty="0">
                <a:latin typeface="Arial"/>
                <a:cs typeface="Arial"/>
              </a:rPr>
              <a:t>52</a:t>
            </a:r>
            <a:r>
              <a:rPr lang="en-US" altLang="zh-CN" spc="-75" baseline="27777" dirty="0">
                <a:latin typeface="Arial"/>
                <a:cs typeface="Arial"/>
              </a:rPr>
              <a:t>4</a:t>
            </a:r>
            <a:r>
              <a:rPr lang="en-US" altLang="zh-CN" spc="-27" baseline="27777" dirty="0">
                <a:latin typeface="Arial"/>
                <a:cs typeface="Arial"/>
              </a:rPr>
              <a:t> </a:t>
            </a:r>
            <a:r>
              <a:rPr lang="en-US" altLang="zh-CN" sz="1100" spc="-27" dirty="0">
                <a:latin typeface="Lucida Sans Unicode"/>
                <a:cs typeface="Lucida Sans Unicode"/>
              </a:rPr>
              <a:t>−</a:t>
            </a:r>
            <a:r>
              <a:rPr lang="en-US" altLang="zh-CN" sz="1100" spc="-183" dirty="0">
                <a:latin typeface="Lucida Sans Unicode"/>
                <a:cs typeface="Lucida Sans Unicode"/>
              </a:rPr>
              <a:t> </a:t>
            </a:r>
            <a:r>
              <a:rPr lang="en-US" altLang="zh-CN" sz="1100" spc="-69" dirty="0">
                <a:latin typeface="Arial"/>
                <a:cs typeface="Arial"/>
              </a:rPr>
              <a:t>52</a:t>
            </a:r>
            <a:r>
              <a:rPr lang="en-US" altLang="zh-CN" sz="1100" spc="-142" dirty="0">
                <a:latin typeface="Arial"/>
                <a:cs typeface="Arial"/>
              </a:rPr>
              <a:t> </a:t>
            </a:r>
            <a:r>
              <a:rPr lang="en-US" altLang="zh-CN" sz="1100" spc="-398" dirty="0">
                <a:latin typeface="Lucida Sans Unicode"/>
                <a:cs typeface="Lucida Sans Unicode"/>
              </a:rPr>
              <a:t>·</a:t>
            </a:r>
            <a:r>
              <a:rPr lang="en-US" altLang="zh-CN" sz="1100" spc="-183" dirty="0">
                <a:latin typeface="Lucida Sans Unicode"/>
                <a:cs typeface="Lucida Sans Unicode"/>
              </a:rPr>
              <a:t> </a:t>
            </a:r>
            <a:r>
              <a:rPr lang="en-US" altLang="zh-CN" sz="1100" spc="-69" dirty="0">
                <a:latin typeface="Arial"/>
                <a:cs typeface="Arial"/>
              </a:rPr>
              <a:t>51</a:t>
            </a:r>
            <a:r>
              <a:rPr lang="en-US" altLang="zh-CN" sz="1100" spc="-142" dirty="0">
                <a:latin typeface="Arial"/>
                <a:cs typeface="Arial"/>
              </a:rPr>
              <a:t> </a:t>
            </a:r>
            <a:r>
              <a:rPr lang="en-US" altLang="zh-CN" sz="1100" spc="-398" dirty="0">
                <a:latin typeface="Lucida Sans Unicode"/>
                <a:cs typeface="Lucida Sans Unicode"/>
              </a:rPr>
              <a:t>·</a:t>
            </a:r>
            <a:endParaRPr lang="en-US" altLang="zh-CN" sz="1100" dirty="0">
              <a:latin typeface="Lucida Sans Unicode"/>
              <a:cs typeface="Lucida Sans Unicode"/>
            </a:endParaRPr>
          </a:p>
          <a:p>
            <a:pPr marL="11638" marR="4178143" algn="just">
              <a:spcBef>
                <a:spcPts val="5"/>
              </a:spcBef>
            </a:pPr>
            <a:r>
              <a:rPr lang="en-US" altLang="zh-CN" sz="1100" spc="-69" dirty="0">
                <a:latin typeface="Arial"/>
                <a:cs typeface="Arial"/>
              </a:rPr>
              <a:t>50</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49</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50</a:t>
            </a:fld>
            <a:endParaRPr lang="zh-CN" altLang="en-US"/>
          </a:p>
        </p:txBody>
      </p:sp>
    </p:spTree>
    <p:extLst>
      <p:ext uri="{BB962C8B-B14F-4D97-AF65-F5344CB8AC3E}">
        <p14:creationId xmlns:p14="http://schemas.microsoft.com/office/powerpoint/2010/main" val="13241135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11638">
              <a:lnSpc>
                <a:spcPct val="100299"/>
              </a:lnSpc>
              <a:buFont typeface="Arial"/>
              <a:buAutoNum type="alphaLcParenBoth" startAt="2"/>
              <a:tabLst>
                <a:tab pos="220545" algn="l"/>
              </a:tabLst>
            </a:pPr>
            <a:r>
              <a:rPr lang="en-US" altLang="zh-CN" sz="1100" spc="-5" dirty="0">
                <a:latin typeface="Arial"/>
                <a:cs typeface="Arial"/>
              </a:rPr>
              <a:t>In</a:t>
            </a:r>
            <a:r>
              <a:rPr lang="en-US" altLang="zh-CN" sz="1100" spc="60" dirty="0">
                <a:latin typeface="Arial"/>
                <a:cs typeface="Arial"/>
              </a:rPr>
              <a:t> </a:t>
            </a:r>
            <a:r>
              <a:rPr lang="en-US" altLang="zh-CN" sz="1100" spc="-69" dirty="0">
                <a:latin typeface="Arial"/>
                <a:cs typeface="Arial"/>
              </a:rPr>
              <a:t>h</a:t>
            </a:r>
            <a:r>
              <a:rPr lang="en-US" altLang="zh-CN" sz="1100" spc="-96" dirty="0">
                <a:latin typeface="Arial"/>
                <a:cs typeface="Arial"/>
              </a:rPr>
              <a:t>o</a:t>
            </a:r>
            <a:r>
              <a:rPr lang="en-US" altLang="zh-CN" sz="1100" spc="-9" dirty="0">
                <a:latin typeface="Arial"/>
                <a:cs typeface="Arial"/>
              </a:rPr>
              <a:t>w</a:t>
            </a:r>
            <a:r>
              <a:rPr lang="en-US" altLang="zh-CN" sz="1100" spc="60" dirty="0">
                <a:latin typeface="Arial"/>
                <a:cs typeface="Arial"/>
              </a:rPr>
              <a:t> </a:t>
            </a:r>
            <a:r>
              <a:rPr lang="en-US" altLang="zh-CN" sz="1100" spc="-92" dirty="0">
                <a:latin typeface="Arial"/>
                <a:cs typeface="Arial"/>
              </a:rPr>
              <a:t>man</a:t>
            </a:r>
            <a:r>
              <a:rPr lang="en-US" altLang="zh-CN" sz="1100" spc="-9" dirty="0">
                <a:latin typeface="Arial"/>
                <a:cs typeface="Arial"/>
              </a:rPr>
              <a:t>y</a:t>
            </a:r>
            <a:r>
              <a:rPr lang="en-US" altLang="zh-CN" sz="1100" spc="60" dirty="0">
                <a:latin typeface="Arial"/>
                <a:cs typeface="Arial"/>
              </a:rPr>
              <a:t> </a:t>
            </a:r>
            <a:r>
              <a:rPr lang="en-US" altLang="zh-CN" sz="1100" spc="-23" dirty="0">
                <a:latin typeface="Arial"/>
                <a:cs typeface="Arial"/>
              </a:rPr>
              <a:t>w</a:t>
            </a:r>
            <a:r>
              <a:rPr lang="en-US" altLang="zh-CN" sz="1100" spc="-87" dirty="0">
                <a:latin typeface="Arial"/>
                <a:cs typeface="Arial"/>
              </a:rPr>
              <a:t>ays</a:t>
            </a:r>
            <a:r>
              <a:rPr lang="en-US" altLang="zh-CN" sz="1100" spc="60" dirty="0">
                <a:latin typeface="Arial"/>
                <a:cs typeface="Arial"/>
              </a:rPr>
              <a:t> </a:t>
            </a:r>
            <a:r>
              <a:rPr lang="en-US" altLang="zh-CN" sz="1100" spc="-92" dirty="0">
                <a:latin typeface="Arial"/>
                <a:cs typeface="Arial"/>
              </a:rPr>
              <a:t>can</a:t>
            </a:r>
            <a:r>
              <a:rPr lang="en-US" altLang="zh-CN" sz="1100" spc="60" dirty="0">
                <a:latin typeface="Arial"/>
                <a:cs typeface="Arial"/>
              </a:rPr>
              <a:t> </a:t>
            </a:r>
            <a:r>
              <a:rPr lang="en-US" altLang="zh-CN" sz="1100" spc="-128" dirty="0">
                <a:latin typeface="Arial"/>
                <a:cs typeface="Arial"/>
              </a:rPr>
              <a:t>a</a:t>
            </a:r>
            <a:r>
              <a:rPr lang="en-US" altLang="zh-CN" sz="1100" spc="60" dirty="0">
                <a:latin typeface="Arial"/>
                <a:cs typeface="Arial"/>
              </a:rPr>
              <a:t> </a:t>
            </a:r>
            <a:r>
              <a:rPr lang="en-US" altLang="zh-CN" sz="1100" spc="-96" dirty="0">
                <a:latin typeface="Arial"/>
                <a:cs typeface="Arial"/>
              </a:rPr>
              <a:t>sequence</a:t>
            </a:r>
            <a:r>
              <a:rPr lang="en-US" altLang="zh-CN" sz="1100" spc="60" dirty="0">
                <a:latin typeface="Arial"/>
                <a:cs typeface="Arial"/>
              </a:rPr>
              <a:t> </a:t>
            </a:r>
            <a:r>
              <a:rPr lang="en-US" altLang="zh-CN" sz="1100" spc="-5" dirty="0">
                <a:latin typeface="Arial"/>
                <a:cs typeface="Arial"/>
              </a:rPr>
              <a:t>of</a:t>
            </a:r>
            <a:r>
              <a:rPr lang="en-US" altLang="zh-CN" sz="1100" spc="60" dirty="0">
                <a:latin typeface="Arial"/>
                <a:cs typeface="Arial"/>
              </a:rPr>
              <a:t> </a:t>
            </a:r>
            <a:r>
              <a:rPr lang="en-US" altLang="zh-CN" sz="1100" spc="-69" dirty="0">
                <a:latin typeface="Arial"/>
                <a:cs typeface="Arial"/>
              </a:rPr>
              <a:t>4</a:t>
            </a:r>
            <a:r>
              <a:rPr lang="en-US" altLang="zh-CN" sz="1100" spc="60" dirty="0">
                <a:latin typeface="Arial"/>
                <a:cs typeface="Arial"/>
              </a:rPr>
              <a:t> </a:t>
            </a:r>
            <a:r>
              <a:rPr lang="en-US" altLang="zh-CN" sz="1100" spc="-82" dirty="0">
                <a:latin typeface="Arial"/>
                <a:cs typeface="Arial"/>
              </a:rPr>
              <a:t>cards</a:t>
            </a:r>
            <a:r>
              <a:rPr lang="en-US" altLang="zh-CN" sz="1100" spc="60" dirty="0">
                <a:latin typeface="Arial"/>
                <a:cs typeface="Arial"/>
              </a:rPr>
              <a:t> </a:t>
            </a:r>
            <a:r>
              <a:rPr lang="en-US" altLang="zh-CN" sz="1100" spc="-101" dirty="0">
                <a:latin typeface="Arial"/>
                <a:cs typeface="Arial"/>
              </a:rPr>
              <a:t>be</a:t>
            </a:r>
            <a:r>
              <a:rPr lang="en-US" altLang="zh-CN" sz="1100" spc="60" dirty="0">
                <a:latin typeface="Arial"/>
                <a:cs typeface="Arial"/>
              </a:rPr>
              <a:t> </a:t>
            </a:r>
            <a:r>
              <a:rPr lang="en-US" altLang="zh-CN" sz="1100" spc="-78" dirty="0">
                <a:latin typeface="Arial"/>
                <a:cs typeface="Arial"/>
              </a:rPr>
              <a:t>chosen,</a:t>
            </a:r>
            <a:r>
              <a:rPr lang="en-US" altLang="zh-CN" sz="1100" spc="82" dirty="0">
                <a:latin typeface="Arial"/>
                <a:cs typeface="Arial"/>
              </a:rPr>
              <a:t> </a:t>
            </a:r>
            <a:r>
              <a:rPr lang="en-US" altLang="zh-CN" sz="1100" spc="-9" dirty="0">
                <a:latin typeface="Arial"/>
                <a:cs typeface="Arial"/>
              </a:rPr>
              <a:t>with</a:t>
            </a:r>
            <a:r>
              <a:rPr lang="en-US" altLang="zh-CN" sz="1100" spc="60" dirty="0">
                <a:latin typeface="Arial"/>
                <a:cs typeface="Arial"/>
              </a:rPr>
              <a:t> </a:t>
            </a:r>
            <a:r>
              <a:rPr lang="en-US" altLang="zh-CN" sz="1100" spc="-64" dirty="0">
                <a:latin typeface="Arial"/>
                <a:cs typeface="Arial"/>
              </a:rPr>
              <a:t>replacement,</a:t>
            </a:r>
            <a:r>
              <a:rPr lang="en-US" altLang="zh-CN" sz="1100" spc="-37" dirty="0">
                <a:latin typeface="Arial"/>
                <a:cs typeface="Arial"/>
              </a:rPr>
              <a:t> </a:t>
            </a:r>
            <a:r>
              <a:rPr lang="en-US" altLang="zh-CN" sz="1100" spc="-101" dirty="0">
                <a:latin typeface="Arial"/>
                <a:cs typeface="Arial"/>
              </a:rPr>
              <a:t>so</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27" dirty="0">
                <a:latin typeface="Arial"/>
                <a:cs typeface="Arial"/>
              </a:rPr>
              <a:t>fourth</a:t>
            </a:r>
            <a:r>
              <a:rPr lang="en-US" altLang="zh-CN" sz="1100" spc="-32" dirty="0">
                <a:latin typeface="Arial"/>
                <a:cs typeface="Arial"/>
              </a:rPr>
              <a:t> </a:t>
            </a:r>
            <a:r>
              <a:rPr lang="en-US" altLang="zh-CN" sz="1100" spc="-64" dirty="0">
                <a:latin typeface="Arial"/>
                <a:cs typeface="Arial"/>
              </a:rPr>
              <a:t>card</a:t>
            </a:r>
            <a:r>
              <a:rPr lang="en-US" altLang="zh-CN" sz="1100" spc="-32" dirty="0">
                <a:latin typeface="Arial"/>
                <a:cs typeface="Arial"/>
              </a:rPr>
              <a:t> is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82" dirty="0">
                <a:latin typeface="Arial"/>
                <a:cs typeface="Arial"/>
              </a:rPr>
              <a:t>repeated</a:t>
            </a:r>
            <a:r>
              <a:rPr lang="en-US" altLang="zh-CN" sz="1100" spc="-32" dirty="0">
                <a:latin typeface="Arial"/>
                <a:cs typeface="Arial"/>
              </a:rPr>
              <a:t> </a:t>
            </a:r>
            <a:r>
              <a:rPr lang="en-US" altLang="zh-CN" sz="1100" spc="-78" dirty="0">
                <a:latin typeface="Arial"/>
                <a:cs typeface="Arial"/>
              </a:rPr>
              <a:t>card?</a:t>
            </a:r>
            <a:endParaRPr lang="en-US" altLang="zh-CN" sz="1100" dirty="0">
              <a:latin typeface="Arial"/>
              <a:cs typeface="Arial"/>
            </a:endParaRPr>
          </a:p>
          <a:p>
            <a:pPr>
              <a:lnSpc>
                <a:spcPts val="1283"/>
              </a:lnSpc>
              <a:spcBef>
                <a:spcPts val="45"/>
              </a:spcBef>
            </a:pPr>
            <a:endParaRPr lang="en-US" altLang="zh-CN" sz="1300" dirty="0"/>
          </a:p>
          <a:p>
            <a:pPr marL="11638" marR="2476044" algn="just">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60" dirty="0">
                <a:latin typeface="Arial"/>
                <a:cs typeface="Arial"/>
              </a:rPr>
              <a:t>card.</a:t>
            </a:r>
            <a:r>
              <a:rPr lang="en-US" altLang="zh-CN" sz="1100" spc="32" dirty="0">
                <a:latin typeface="Arial"/>
                <a:cs typeface="Arial"/>
              </a:rPr>
              <a:t> </a:t>
            </a:r>
            <a:r>
              <a:rPr lang="en-US" altLang="zh-CN" sz="1100" spc="-50" dirty="0">
                <a:latin typeface="Arial"/>
                <a:cs typeface="Arial"/>
              </a:rPr>
              <a:t>(52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1638" marR="11638">
              <a:lnSpc>
                <a:spcPct val="100299"/>
              </a:lnSpc>
              <a:buFont typeface="Arial"/>
              <a:buAutoNum type="arabicPeriod"/>
              <a:tabLst>
                <a:tab pos="180393" algn="l"/>
              </a:tabLst>
            </a:pPr>
            <a:r>
              <a:rPr lang="en-US" altLang="zh-CN" sz="1100" spc="-92" dirty="0">
                <a:latin typeface="Arial"/>
                <a:cs typeface="Arial"/>
              </a:rPr>
              <a:t>Choose</a:t>
            </a:r>
            <a:r>
              <a:rPr lang="en-US" altLang="zh-CN" sz="1100" spc="23" dirty="0">
                <a:latin typeface="Arial"/>
                <a:cs typeface="Arial"/>
              </a:rPr>
              <a:t> </a:t>
            </a:r>
            <a:r>
              <a:rPr lang="en-US" altLang="zh-CN" sz="1100" spc="-69" dirty="0">
                <a:latin typeface="Arial"/>
                <a:cs typeface="Arial"/>
              </a:rPr>
              <a:t>the</a:t>
            </a:r>
            <a:r>
              <a:rPr lang="en-US" altLang="zh-CN" sz="1100" spc="23" dirty="0">
                <a:latin typeface="Arial"/>
                <a:cs typeface="Arial"/>
              </a:rPr>
              <a:t> </a:t>
            </a:r>
            <a:r>
              <a:rPr lang="en-US" altLang="zh-CN" sz="1100" spc="-92" dirty="0">
                <a:latin typeface="Arial"/>
                <a:cs typeface="Arial"/>
              </a:rPr>
              <a:t>second</a:t>
            </a:r>
            <a:r>
              <a:rPr lang="en-US" altLang="zh-CN" sz="1100" spc="23" dirty="0">
                <a:latin typeface="Arial"/>
                <a:cs typeface="Arial"/>
              </a:rPr>
              <a:t> </a:t>
            </a:r>
            <a:r>
              <a:rPr lang="en-US" altLang="zh-CN" sz="1100" spc="-60" dirty="0">
                <a:latin typeface="Arial"/>
                <a:cs typeface="Arial"/>
              </a:rPr>
              <a:t>card. </a:t>
            </a:r>
            <a:r>
              <a:rPr lang="en-US" altLang="zh-CN" sz="1100" spc="-104" dirty="0">
                <a:latin typeface="Arial"/>
                <a:cs typeface="Arial"/>
              </a:rPr>
              <a:t> </a:t>
            </a:r>
            <a:r>
              <a:rPr lang="en-US" altLang="zh-CN" sz="1100" spc="-50" dirty="0">
                <a:latin typeface="Arial"/>
                <a:cs typeface="Arial"/>
              </a:rPr>
              <a:t>(51</a:t>
            </a:r>
            <a:r>
              <a:rPr lang="en-US" altLang="zh-CN" sz="1100" spc="23" dirty="0">
                <a:latin typeface="Arial"/>
                <a:cs typeface="Arial"/>
              </a:rPr>
              <a:t> </a:t>
            </a:r>
            <a:r>
              <a:rPr lang="en-US" altLang="zh-CN" sz="1100" spc="-64" dirty="0">
                <a:latin typeface="Arial"/>
                <a:cs typeface="Arial"/>
              </a:rPr>
              <a:t>choices,</a:t>
            </a:r>
            <a:r>
              <a:rPr lang="en-US" altLang="zh-CN" sz="1100" spc="37" dirty="0">
                <a:latin typeface="Arial"/>
                <a:cs typeface="Arial"/>
              </a:rPr>
              <a:t> </a:t>
            </a:r>
            <a:r>
              <a:rPr lang="en-US" altLang="zh-CN" sz="1100" spc="-69" dirty="0">
                <a:latin typeface="Arial"/>
                <a:cs typeface="Arial"/>
              </a:rPr>
              <a:t>since</a:t>
            </a:r>
            <a:r>
              <a:rPr lang="en-US" altLang="zh-CN" sz="1100" spc="23" dirty="0">
                <a:latin typeface="Arial"/>
                <a:cs typeface="Arial"/>
              </a:rPr>
              <a:t> </a:t>
            </a:r>
            <a:r>
              <a:rPr lang="en-US" altLang="zh-CN" sz="1100" spc="27" dirty="0">
                <a:latin typeface="Arial"/>
                <a:cs typeface="Arial"/>
              </a:rPr>
              <a:t>it</a:t>
            </a:r>
            <a:r>
              <a:rPr lang="en-US" altLang="zh-CN" sz="1100" spc="23" dirty="0">
                <a:latin typeface="Arial"/>
                <a:cs typeface="Arial"/>
              </a:rPr>
              <a:t> </a:t>
            </a:r>
            <a:r>
              <a:rPr lang="en-US" altLang="zh-CN" sz="1100" spc="-69" dirty="0">
                <a:latin typeface="Arial"/>
                <a:cs typeface="Arial"/>
              </a:rPr>
              <a:t>must</a:t>
            </a:r>
            <a:r>
              <a:rPr lang="en-US" altLang="zh-CN" sz="1100" spc="23" dirty="0">
                <a:latin typeface="Arial"/>
                <a:cs typeface="Arial"/>
              </a:rPr>
              <a:t> </a:t>
            </a:r>
            <a:r>
              <a:rPr lang="en-US" altLang="zh-CN" sz="1100" spc="-101" dirty="0">
                <a:latin typeface="Arial"/>
                <a:cs typeface="Arial"/>
              </a:rPr>
              <a:t>be</a:t>
            </a:r>
            <a:r>
              <a:rPr lang="en-US" altLang="zh-CN" sz="1100" spc="23"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23" dirty="0">
                <a:latin typeface="Arial"/>
                <a:cs typeface="Arial"/>
              </a:rPr>
              <a:t> </a:t>
            </a:r>
            <a:r>
              <a:rPr lang="en-US" altLang="zh-CN" sz="1100" spc="-23" dirty="0">
                <a:latin typeface="Arial"/>
                <a:cs typeface="Arial"/>
              </a:rPr>
              <a:t>from</a:t>
            </a:r>
            <a:r>
              <a:rPr lang="en-US" altLang="zh-CN" sz="1100" spc="23" dirty="0">
                <a:latin typeface="Arial"/>
                <a:cs typeface="Arial"/>
              </a:rPr>
              <a:t> </a:t>
            </a:r>
            <a:r>
              <a:rPr lang="en-US" altLang="zh-CN" sz="1100" spc="-69" dirty="0">
                <a:latin typeface="Arial"/>
                <a:cs typeface="Arial"/>
              </a:rPr>
              <a:t>the</a:t>
            </a:r>
            <a:r>
              <a:rPr lang="en-US" altLang="zh-CN" sz="1100" spc="23" dirty="0">
                <a:latin typeface="Arial"/>
                <a:cs typeface="Arial"/>
              </a:rPr>
              <a:t> </a:t>
            </a:r>
            <a:r>
              <a:rPr lang="en-US" altLang="zh-CN" sz="1100" spc="-18" dirty="0">
                <a:latin typeface="Arial"/>
                <a:cs typeface="Arial"/>
              </a:rPr>
              <a:t>first</a:t>
            </a:r>
            <a:r>
              <a:rPr lang="en-US" altLang="zh-CN" sz="1100" spc="-14" dirty="0">
                <a:latin typeface="Arial"/>
                <a:cs typeface="Arial"/>
              </a:rPr>
              <a:t> </a:t>
            </a:r>
            <a:r>
              <a:rPr lang="en-US" altLang="zh-CN" sz="1100" spc="-55" dirty="0">
                <a:latin typeface="Arial"/>
                <a:cs typeface="Arial"/>
              </a:rPr>
              <a:t>card)</a:t>
            </a:r>
            <a:endParaRPr lang="en-US" altLang="zh-CN" sz="1100" dirty="0">
              <a:latin typeface="Arial"/>
              <a:cs typeface="Arial"/>
            </a:endParaRPr>
          </a:p>
          <a:p>
            <a:pPr marL="11638" marR="11638">
              <a:lnSpc>
                <a:spcPct val="100299"/>
              </a:lnSpc>
              <a:buFont typeface="Arial"/>
              <a:buAutoNum type="arabicPeriod"/>
              <a:tabLst>
                <a:tab pos="160608" algn="l"/>
              </a:tabLst>
            </a:pPr>
            <a:r>
              <a:rPr lang="en-US" altLang="zh-CN" sz="1100" spc="-92" dirty="0">
                <a:latin typeface="Arial"/>
                <a:cs typeface="Arial"/>
              </a:rPr>
              <a:t>Choose</a:t>
            </a:r>
            <a:r>
              <a:rPr lang="en-US" altLang="zh-CN" sz="1100" spc="-27" dirty="0">
                <a:latin typeface="Arial"/>
                <a:cs typeface="Arial"/>
              </a:rPr>
              <a:t> </a:t>
            </a:r>
            <a:r>
              <a:rPr lang="en-US" altLang="zh-CN" sz="1100" spc="-69" dirty="0">
                <a:latin typeface="Arial"/>
                <a:cs typeface="Arial"/>
              </a:rPr>
              <a:t>the</a:t>
            </a:r>
            <a:r>
              <a:rPr lang="en-US" altLang="zh-CN" sz="1100" spc="-27" dirty="0">
                <a:latin typeface="Arial"/>
                <a:cs typeface="Arial"/>
              </a:rPr>
              <a:t> </a:t>
            </a:r>
            <a:r>
              <a:rPr lang="en-US" altLang="zh-CN" sz="1100" spc="-18" dirty="0">
                <a:latin typeface="Arial"/>
                <a:cs typeface="Arial"/>
              </a:rPr>
              <a:t>third</a:t>
            </a:r>
            <a:r>
              <a:rPr lang="en-US" altLang="zh-CN" sz="1100" spc="-27" dirty="0">
                <a:latin typeface="Arial"/>
                <a:cs typeface="Arial"/>
              </a:rPr>
              <a:t> </a:t>
            </a:r>
            <a:r>
              <a:rPr lang="en-US" altLang="zh-CN" sz="1100" spc="-60" dirty="0">
                <a:latin typeface="Arial"/>
                <a:cs typeface="Arial"/>
              </a:rPr>
              <a:t>card.</a:t>
            </a:r>
            <a:r>
              <a:rPr lang="en-US" altLang="zh-CN" sz="1100" spc="46" dirty="0">
                <a:latin typeface="Arial"/>
                <a:cs typeface="Arial"/>
              </a:rPr>
              <a:t> </a:t>
            </a:r>
            <a:r>
              <a:rPr lang="en-US" altLang="zh-CN" sz="1100" spc="-50" dirty="0">
                <a:latin typeface="Arial"/>
                <a:cs typeface="Arial"/>
              </a:rPr>
              <a:t>(50</a:t>
            </a:r>
            <a:r>
              <a:rPr lang="en-US" altLang="zh-CN" sz="1100" spc="-27" dirty="0">
                <a:latin typeface="Arial"/>
                <a:cs typeface="Arial"/>
              </a:rPr>
              <a:t> </a:t>
            </a:r>
            <a:r>
              <a:rPr lang="en-US" altLang="zh-CN" sz="1100" spc="-64" dirty="0">
                <a:latin typeface="Arial"/>
                <a:cs typeface="Arial"/>
              </a:rPr>
              <a:t>choices,</a:t>
            </a:r>
            <a:r>
              <a:rPr lang="en-US" altLang="zh-CN" sz="1100" spc="-27" dirty="0">
                <a:latin typeface="Arial"/>
                <a:cs typeface="Arial"/>
              </a:rPr>
              <a:t> </a:t>
            </a:r>
            <a:r>
              <a:rPr lang="en-US" altLang="zh-CN" sz="1100" spc="-69" dirty="0">
                <a:latin typeface="Arial"/>
                <a:cs typeface="Arial"/>
              </a:rPr>
              <a:t>since</a:t>
            </a:r>
            <a:r>
              <a:rPr lang="en-US" altLang="zh-CN" sz="1100" spc="-27" dirty="0">
                <a:latin typeface="Arial"/>
                <a:cs typeface="Arial"/>
              </a:rPr>
              <a:t> </a:t>
            </a:r>
            <a:r>
              <a:rPr lang="en-US" altLang="zh-CN" sz="1100" spc="27" dirty="0">
                <a:latin typeface="Arial"/>
                <a:cs typeface="Arial"/>
              </a:rPr>
              <a:t>it</a:t>
            </a:r>
            <a:r>
              <a:rPr lang="en-US" altLang="zh-CN" sz="1100" spc="-27" dirty="0">
                <a:latin typeface="Arial"/>
                <a:cs typeface="Arial"/>
              </a:rPr>
              <a:t> </a:t>
            </a:r>
            <a:r>
              <a:rPr lang="en-US" altLang="zh-CN" sz="1100" spc="-69" dirty="0">
                <a:latin typeface="Arial"/>
                <a:cs typeface="Arial"/>
              </a:rPr>
              <a:t>must</a:t>
            </a:r>
            <a:r>
              <a:rPr lang="en-US" altLang="zh-CN" sz="1100" spc="-27" dirty="0">
                <a:latin typeface="Arial"/>
                <a:cs typeface="Arial"/>
              </a:rPr>
              <a:t> </a:t>
            </a:r>
            <a:r>
              <a:rPr lang="en-US" altLang="zh-CN" sz="1100" spc="-101" dirty="0">
                <a:latin typeface="Arial"/>
                <a:cs typeface="Arial"/>
              </a:rPr>
              <a:t>be</a:t>
            </a:r>
            <a:r>
              <a:rPr lang="en-US" altLang="zh-CN" sz="1100" spc="-27"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27" dirty="0">
                <a:latin typeface="Arial"/>
                <a:cs typeface="Arial"/>
              </a:rPr>
              <a:t> </a:t>
            </a:r>
            <a:r>
              <a:rPr lang="en-US" altLang="zh-CN" sz="1100" spc="-23" dirty="0">
                <a:latin typeface="Arial"/>
                <a:cs typeface="Arial"/>
              </a:rPr>
              <a:t>from</a:t>
            </a:r>
            <a:r>
              <a:rPr lang="en-US" altLang="zh-CN" sz="1100" spc="-27" dirty="0">
                <a:latin typeface="Arial"/>
                <a:cs typeface="Arial"/>
              </a:rPr>
              <a:t> </a:t>
            </a:r>
            <a:r>
              <a:rPr lang="en-US" altLang="zh-CN" sz="1100" spc="-69" dirty="0">
                <a:latin typeface="Arial"/>
                <a:cs typeface="Arial"/>
              </a:rPr>
              <a:t>the</a:t>
            </a:r>
            <a:r>
              <a:rPr lang="en-US" altLang="zh-CN" sz="1100" spc="-27" dirty="0">
                <a:latin typeface="Arial"/>
                <a:cs typeface="Arial"/>
              </a:rPr>
              <a:t> </a:t>
            </a:r>
            <a:r>
              <a:rPr lang="en-US" altLang="zh-CN" sz="1100" spc="-18" dirty="0">
                <a:latin typeface="Arial"/>
                <a:cs typeface="Arial"/>
              </a:rPr>
              <a:t>first</a:t>
            </a:r>
            <a:r>
              <a:rPr lang="en-US" altLang="zh-CN" sz="1100" spc="-27" dirty="0">
                <a:latin typeface="Arial"/>
                <a:cs typeface="Arial"/>
              </a:rPr>
              <a:t> </a:t>
            </a:r>
            <a:r>
              <a:rPr lang="en-US" altLang="zh-CN" sz="1100" spc="-5" dirty="0">
                <a:latin typeface="Arial"/>
                <a:cs typeface="Arial"/>
              </a:rPr>
              <a:t>t</a:t>
            </a:r>
            <a:r>
              <a:rPr lang="en-US" altLang="zh-CN" sz="1100" spc="-23" dirty="0">
                <a:latin typeface="Arial"/>
                <a:cs typeface="Arial"/>
              </a:rPr>
              <a:t>w</a:t>
            </a:r>
            <a:r>
              <a:rPr lang="en-US" altLang="zh-CN" sz="1100" spc="-69" dirty="0">
                <a:latin typeface="Arial"/>
                <a:cs typeface="Arial"/>
              </a:rPr>
              <a:t>o</a:t>
            </a:r>
            <a:r>
              <a:rPr lang="en-US" altLang="zh-CN" sz="1100" spc="-37" dirty="0">
                <a:latin typeface="Arial"/>
                <a:cs typeface="Arial"/>
              </a:rPr>
              <a:t> </a:t>
            </a:r>
            <a:r>
              <a:rPr lang="en-US" altLang="zh-CN" sz="1100" spc="-69" dirty="0">
                <a:latin typeface="Arial"/>
                <a:cs typeface="Arial"/>
              </a:rPr>
              <a:t>cards)</a:t>
            </a:r>
            <a:endParaRPr lang="en-US" altLang="zh-CN" sz="1100" dirty="0">
              <a:latin typeface="Arial"/>
              <a:cs typeface="Arial"/>
            </a:endParaRPr>
          </a:p>
          <a:p>
            <a:pPr marL="11638" marR="11638">
              <a:lnSpc>
                <a:spcPct val="100299"/>
              </a:lnSpc>
              <a:buFont typeface="Arial"/>
              <a:buAutoNum type="arabicPeriod"/>
              <a:tabLst>
                <a:tab pos="187957" algn="l"/>
              </a:tabLst>
            </a:pPr>
            <a:r>
              <a:rPr lang="en-US" altLang="zh-CN" sz="1100" spc="-92" dirty="0">
                <a:latin typeface="Arial"/>
                <a:cs typeface="Arial"/>
              </a:rPr>
              <a:t>Choose</a:t>
            </a:r>
            <a:r>
              <a:rPr lang="en-US" altLang="zh-CN" sz="1100" spc="41" dirty="0">
                <a:latin typeface="Arial"/>
                <a:cs typeface="Arial"/>
              </a:rPr>
              <a:t> </a:t>
            </a:r>
            <a:r>
              <a:rPr lang="en-US" altLang="zh-CN" sz="1100" spc="-69" dirty="0">
                <a:latin typeface="Arial"/>
                <a:cs typeface="Arial"/>
              </a:rPr>
              <a:t>the</a:t>
            </a:r>
            <a:r>
              <a:rPr lang="en-US" altLang="zh-CN" sz="1100" spc="41" dirty="0">
                <a:latin typeface="Arial"/>
                <a:cs typeface="Arial"/>
              </a:rPr>
              <a:t> </a:t>
            </a:r>
            <a:r>
              <a:rPr lang="en-US" altLang="zh-CN" sz="1100" spc="-27" dirty="0">
                <a:latin typeface="Arial"/>
                <a:cs typeface="Arial"/>
              </a:rPr>
              <a:t>fourth</a:t>
            </a:r>
            <a:r>
              <a:rPr lang="en-US" altLang="zh-CN" sz="1100" spc="41" dirty="0">
                <a:latin typeface="Arial"/>
                <a:cs typeface="Arial"/>
              </a:rPr>
              <a:t> </a:t>
            </a:r>
            <a:r>
              <a:rPr lang="en-US" altLang="zh-CN" sz="1100" spc="-60" dirty="0">
                <a:latin typeface="Arial"/>
                <a:cs typeface="Arial"/>
              </a:rPr>
              <a:t>card. </a:t>
            </a:r>
            <a:r>
              <a:rPr lang="en-US" altLang="zh-CN" sz="1100" spc="-46" dirty="0">
                <a:latin typeface="Arial"/>
                <a:cs typeface="Arial"/>
              </a:rPr>
              <a:t> </a:t>
            </a:r>
            <a:r>
              <a:rPr lang="en-US" altLang="zh-CN" sz="1100" spc="-37" dirty="0">
                <a:latin typeface="Arial"/>
                <a:cs typeface="Arial"/>
              </a:rPr>
              <a:t>(3</a:t>
            </a:r>
            <a:r>
              <a:rPr lang="en-US" altLang="zh-CN" sz="1100" spc="41" dirty="0">
                <a:latin typeface="Arial"/>
                <a:cs typeface="Arial"/>
              </a:rPr>
              <a:t> </a:t>
            </a:r>
            <a:r>
              <a:rPr lang="en-US" altLang="zh-CN" sz="1100" spc="-64" dirty="0">
                <a:latin typeface="Arial"/>
                <a:cs typeface="Arial"/>
              </a:rPr>
              <a:t>choices,</a:t>
            </a:r>
            <a:r>
              <a:rPr lang="en-US" altLang="zh-CN" sz="1100" spc="60" dirty="0">
                <a:latin typeface="Arial"/>
                <a:cs typeface="Arial"/>
              </a:rPr>
              <a:t> </a:t>
            </a:r>
            <a:r>
              <a:rPr lang="en-US" altLang="zh-CN" sz="1100" spc="-69" dirty="0">
                <a:latin typeface="Arial"/>
                <a:cs typeface="Arial"/>
              </a:rPr>
              <a:t>since</a:t>
            </a:r>
            <a:r>
              <a:rPr lang="en-US" altLang="zh-CN" sz="1100" spc="41" dirty="0">
                <a:latin typeface="Arial"/>
                <a:cs typeface="Arial"/>
              </a:rPr>
              <a:t> </a:t>
            </a:r>
            <a:r>
              <a:rPr lang="en-US" altLang="zh-CN" sz="1100" spc="27" dirty="0">
                <a:latin typeface="Arial"/>
                <a:cs typeface="Arial"/>
              </a:rPr>
              <a:t>it</a:t>
            </a:r>
            <a:r>
              <a:rPr lang="en-US" altLang="zh-CN" sz="1100" spc="41" dirty="0">
                <a:latin typeface="Arial"/>
                <a:cs typeface="Arial"/>
              </a:rPr>
              <a:t> </a:t>
            </a:r>
            <a:r>
              <a:rPr lang="en-US" altLang="zh-CN" sz="1100" spc="-69" dirty="0">
                <a:latin typeface="Arial"/>
                <a:cs typeface="Arial"/>
              </a:rPr>
              <a:t>must</a:t>
            </a:r>
            <a:r>
              <a:rPr lang="en-US" altLang="zh-CN" sz="1100" spc="41" dirty="0">
                <a:latin typeface="Arial"/>
                <a:cs typeface="Arial"/>
              </a:rPr>
              <a:t> </a:t>
            </a:r>
            <a:r>
              <a:rPr lang="en-US" altLang="zh-CN" sz="1100" spc="-101" dirty="0">
                <a:latin typeface="Arial"/>
                <a:cs typeface="Arial"/>
              </a:rPr>
              <a:t>be</a:t>
            </a:r>
            <a:r>
              <a:rPr lang="en-US" altLang="zh-CN" sz="1100" spc="41" dirty="0">
                <a:latin typeface="Arial"/>
                <a:cs typeface="Arial"/>
              </a:rPr>
              <a:t> </a:t>
            </a:r>
            <a:r>
              <a:rPr lang="en-US" altLang="zh-CN" sz="1100" spc="-69" dirty="0">
                <a:latin typeface="Arial"/>
                <a:cs typeface="Arial"/>
              </a:rPr>
              <a:t>equal</a:t>
            </a:r>
            <a:r>
              <a:rPr lang="en-US" altLang="zh-CN" sz="1100" spc="41" dirty="0">
                <a:latin typeface="Arial"/>
                <a:cs typeface="Arial"/>
              </a:rPr>
              <a:t> </a:t>
            </a:r>
            <a:r>
              <a:rPr lang="en-US" altLang="zh-CN" sz="1100" spc="-37" dirty="0">
                <a:latin typeface="Arial"/>
                <a:cs typeface="Arial"/>
              </a:rPr>
              <a:t>to</a:t>
            </a:r>
            <a:r>
              <a:rPr lang="en-US" altLang="zh-CN" sz="1100" spc="41" dirty="0">
                <a:latin typeface="Arial"/>
                <a:cs typeface="Arial"/>
              </a:rPr>
              <a:t> </a:t>
            </a:r>
            <a:r>
              <a:rPr lang="en-US" altLang="zh-CN" sz="1100" spc="-87" dirty="0">
                <a:latin typeface="Arial"/>
                <a:cs typeface="Arial"/>
              </a:rPr>
              <a:t>one</a:t>
            </a:r>
            <a:r>
              <a:rPr lang="en-US" altLang="zh-CN" sz="1100" spc="41" dirty="0">
                <a:latin typeface="Arial"/>
                <a:cs typeface="Arial"/>
              </a:rPr>
              <a:t> </a:t>
            </a:r>
            <a:r>
              <a:rPr lang="en-US" altLang="zh-CN" sz="1100" spc="-5" dirty="0">
                <a:latin typeface="Arial"/>
                <a:cs typeface="Arial"/>
              </a:rPr>
              <a:t>of</a:t>
            </a:r>
            <a:r>
              <a:rPr lang="en-US" altLang="zh-CN" sz="1100" spc="41" dirty="0">
                <a:latin typeface="Arial"/>
                <a:cs typeface="Arial"/>
              </a:rPr>
              <a:t> </a:t>
            </a:r>
            <a:r>
              <a:rPr lang="en-US" altLang="zh-CN" sz="1100" spc="-69" dirty="0">
                <a:latin typeface="Arial"/>
                <a:cs typeface="Arial"/>
              </a:rPr>
              <a:t>the</a:t>
            </a:r>
            <a:r>
              <a:rPr lang="en-US" altLang="zh-CN" sz="1100" spc="41" dirty="0">
                <a:latin typeface="Arial"/>
                <a:cs typeface="Arial"/>
              </a:rPr>
              <a:t> </a:t>
            </a:r>
            <a:r>
              <a:rPr lang="en-US" altLang="zh-CN" sz="1100" spc="-18" dirty="0">
                <a:latin typeface="Arial"/>
                <a:cs typeface="Arial"/>
              </a:rPr>
              <a:t>first</a:t>
            </a:r>
            <a:r>
              <a:rPr lang="en-US" altLang="zh-CN" sz="1100" spc="-14" dirty="0">
                <a:latin typeface="Arial"/>
                <a:cs typeface="Arial"/>
              </a:rPr>
              <a:t> </a:t>
            </a:r>
            <a:r>
              <a:rPr lang="en-US" altLang="zh-CN" sz="1100" spc="-69" dirty="0">
                <a:latin typeface="Arial"/>
                <a:cs typeface="Arial"/>
              </a:rPr>
              <a:t>three</a:t>
            </a:r>
            <a:r>
              <a:rPr lang="en-US" altLang="zh-CN" sz="1100" spc="-32" dirty="0">
                <a:latin typeface="Arial"/>
                <a:cs typeface="Arial"/>
              </a:rPr>
              <a:t> </a:t>
            </a:r>
            <a:r>
              <a:rPr lang="en-US" altLang="zh-CN" sz="1100" spc="-69" dirty="0">
                <a:latin typeface="Arial"/>
                <a:cs typeface="Arial"/>
              </a:rPr>
              <a:t>cards)</a:t>
            </a:r>
            <a:endParaRPr lang="en-US" altLang="zh-CN" sz="1100" dirty="0">
              <a:latin typeface="Arial"/>
              <a:cs typeface="Arial"/>
            </a:endParaRPr>
          </a:p>
          <a:p>
            <a:pPr marL="11638" marR="2153664" algn="just">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73" dirty="0">
                <a:latin typeface="Arial"/>
                <a:cs typeface="Arial"/>
              </a:rPr>
              <a:t>There</a:t>
            </a:r>
            <a:r>
              <a:rPr lang="en-US" altLang="zh-CN" sz="1100" spc="-32" dirty="0">
                <a:latin typeface="Arial"/>
                <a:cs typeface="Arial"/>
              </a:rPr>
              <a:t> </a:t>
            </a:r>
            <a:r>
              <a:rPr lang="en-US" altLang="zh-CN" sz="1100" spc="-87" dirty="0">
                <a:latin typeface="Arial"/>
                <a:cs typeface="Arial"/>
              </a:rPr>
              <a:t>are</a:t>
            </a:r>
            <a:r>
              <a:rPr lang="en-US" altLang="zh-CN" sz="1100" spc="-32" dirty="0">
                <a:latin typeface="Arial"/>
                <a:cs typeface="Arial"/>
              </a:rPr>
              <a:t> </a:t>
            </a:r>
            <a:r>
              <a:rPr lang="en-US" altLang="zh-CN" sz="1100" spc="-69" dirty="0">
                <a:latin typeface="Arial"/>
                <a:cs typeface="Arial"/>
              </a:rPr>
              <a:t>52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51</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50</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3</a:t>
            </a:r>
            <a:r>
              <a:rPr lang="en-US" altLang="zh-CN" sz="1100" spc="-32" dirty="0">
                <a:latin typeface="Arial"/>
                <a:cs typeface="Arial"/>
              </a:rPr>
              <a:t> </a:t>
            </a:r>
            <a:r>
              <a:rPr lang="en-US" altLang="zh-CN" sz="1100" spc="-82" dirty="0">
                <a:latin typeface="Arial"/>
                <a:cs typeface="Arial"/>
              </a:rPr>
              <a:t>such</a:t>
            </a:r>
            <a:r>
              <a:rPr lang="en-US" altLang="zh-CN" sz="1100" spc="-32" dirty="0">
                <a:latin typeface="Arial"/>
                <a:cs typeface="Arial"/>
              </a:rPr>
              <a:t> </a:t>
            </a:r>
            <a:r>
              <a:rPr lang="en-US" altLang="zh-CN" sz="1100" spc="-96" dirty="0">
                <a:latin typeface="Arial"/>
                <a:cs typeface="Arial"/>
              </a:rPr>
              <a:t>sequences.</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51</a:t>
            </a:fld>
            <a:endParaRPr lang="zh-CN" altLang="en-US"/>
          </a:p>
        </p:txBody>
      </p:sp>
    </p:spTree>
    <p:extLst>
      <p:ext uri="{BB962C8B-B14F-4D97-AF65-F5344CB8AC3E}">
        <p14:creationId xmlns:p14="http://schemas.microsoft.com/office/powerpoint/2010/main" val="644351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11638">
              <a:lnSpc>
                <a:spcPct val="100299"/>
              </a:lnSpc>
            </a:pPr>
            <a:r>
              <a:rPr lang="en-US" altLang="zh-CN" sz="1100" spc="-5" dirty="0">
                <a:latin typeface="Arial"/>
                <a:cs typeface="Arial"/>
              </a:rPr>
              <a:t>In</a:t>
            </a:r>
            <a:r>
              <a:rPr lang="en-US" altLang="zh-CN" sz="1100" spc="64" dirty="0">
                <a:latin typeface="Arial"/>
                <a:cs typeface="Arial"/>
              </a:rPr>
              <a:t> </a:t>
            </a:r>
            <a:r>
              <a:rPr lang="en-US" altLang="zh-CN" sz="1100" spc="-69" dirty="0">
                <a:latin typeface="Arial"/>
                <a:cs typeface="Arial"/>
              </a:rPr>
              <a:t>h</a:t>
            </a:r>
            <a:r>
              <a:rPr lang="en-US" altLang="zh-CN" sz="1100" spc="-96" dirty="0">
                <a:latin typeface="Arial"/>
                <a:cs typeface="Arial"/>
              </a:rPr>
              <a:t>o</a:t>
            </a:r>
            <a:r>
              <a:rPr lang="en-US" altLang="zh-CN" sz="1100" spc="-9" dirty="0">
                <a:latin typeface="Arial"/>
                <a:cs typeface="Arial"/>
              </a:rPr>
              <a:t>w</a:t>
            </a:r>
            <a:r>
              <a:rPr lang="en-US" altLang="zh-CN" sz="1100" spc="64" dirty="0">
                <a:latin typeface="Arial"/>
                <a:cs typeface="Arial"/>
              </a:rPr>
              <a:t> </a:t>
            </a:r>
            <a:r>
              <a:rPr lang="en-US" altLang="zh-CN" sz="1100" spc="-92" dirty="0">
                <a:latin typeface="Arial"/>
                <a:cs typeface="Arial"/>
              </a:rPr>
              <a:t>man</a:t>
            </a:r>
            <a:r>
              <a:rPr lang="en-US" altLang="zh-CN" sz="1100" spc="-9" dirty="0">
                <a:latin typeface="Arial"/>
                <a:cs typeface="Arial"/>
              </a:rPr>
              <a:t>y</a:t>
            </a:r>
            <a:r>
              <a:rPr lang="en-US" altLang="zh-CN" sz="1100" spc="64" dirty="0">
                <a:latin typeface="Arial"/>
                <a:cs typeface="Arial"/>
              </a:rPr>
              <a:t> </a:t>
            </a:r>
            <a:r>
              <a:rPr lang="en-US" altLang="zh-CN" sz="1100" spc="-23" dirty="0">
                <a:latin typeface="Arial"/>
                <a:cs typeface="Arial"/>
              </a:rPr>
              <a:t>w</a:t>
            </a:r>
            <a:r>
              <a:rPr lang="en-US" altLang="zh-CN" sz="1100" spc="-87" dirty="0">
                <a:latin typeface="Arial"/>
                <a:cs typeface="Arial"/>
              </a:rPr>
              <a:t>ays</a:t>
            </a:r>
            <a:r>
              <a:rPr lang="en-US" altLang="zh-CN" sz="1100" spc="64" dirty="0">
                <a:latin typeface="Arial"/>
                <a:cs typeface="Arial"/>
              </a:rPr>
              <a:t> </a:t>
            </a:r>
            <a:r>
              <a:rPr lang="en-US" altLang="zh-CN" sz="1100" spc="-92" dirty="0">
                <a:latin typeface="Arial"/>
                <a:cs typeface="Arial"/>
              </a:rPr>
              <a:t>can</a:t>
            </a:r>
            <a:r>
              <a:rPr lang="en-US" altLang="zh-CN" sz="1100" spc="64" dirty="0">
                <a:latin typeface="Arial"/>
                <a:cs typeface="Arial"/>
              </a:rPr>
              <a:t> </a:t>
            </a:r>
            <a:r>
              <a:rPr lang="en-US" altLang="zh-CN" sz="1100" spc="-128" dirty="0">
                <a:latin typeface="Arial"/>
                <a:cs typeface="Arial"/>
              </a:rPr>
              <a:t>a</a:t>
            </a:r>
            <a:r>
              <a:rPr lang="en-US" altLang="zh-CN" sz="1100" spc="64" dirty="0">
                <a:latin typeface="Arial"/>
                <a:cs typeface="Arial"/>
              </a:rPr>
              <a:t> </a:t>
            </a:r>
            <a:r>
              <a:rPr lang="en-US" altLang="zh-CN" sz="1100" spc="-96" dirty="0">
                <a:latin typeface="Arial"/>
                <a:cs typeface="Arial"/>
              </a:rPr>
              <a:t>sequence</a:t>
            </a:r>
            <a:r>
              <a:rPr lang="en-US" altLang="zh-CN" sz="1100" spc="64" dirty="0">
                <a:latin typeface="Arial"/>
                <a:cs typeface="Arial"/>
              </a:rPr>
              <a:t> </a:t>
            </a:r>
            <a:r>
              <a:rPr lang="en-US" altLang="zh-CN" sz="1100" spc="-5" dirty="0">
                <a:latin typeface="Arial"/>
                <a:cs typeface="Arial"/>
              </a:rPr>
              <a:t>of</a:t>
            </a:r>
            <a:r>
              <a:rPr lang="en-US" altLang="zh-CN" sz="1100" spc="64" dirty="0">
                <a:latin typeface="Arial"/>
                <a:cs typeface="Arial"/>
              </a:rPr>
              <a:t> </a:t>
            </a:r>
            <a:r>
              <a:rPr lang="en-US" altLang="zh-CN" sz="1100" spc="-69" dirty="0">
                <a:latin typeface="Arial"/>
                <a:cs typeface="Arial"/>
              </a:rPr>
              <a:t>4</a:t>
            </a:r>
            <a:r>
              <a:rPr lang="en-US" altLang="zh-CN" sz="1100" spc="64" dirty="0">
                <a:latin typeface="Arial"/>
                <a:cs typeface="Arial"/>
              </a:rPr>
              <a:t> </a:t>
            </a:r>
            <a:r>
              <a:rPr lang="en-US" altLang="zh-CN" sz="1100" spc="-82" dirty="0">
                <a:latin typeface="Arial"/>
                <a:cs typeface="Arial"/>
              </a:rPr>
              <a:t>cards</a:t>
            </a:r>
            <a:r>
              <a:rPr lang="en-US" altLang="zh-CN" sz="1100" spc="64" dirty="0">
                <a:latin typeface="Arial"/>
                <a:cs typeface="Arial"/>
              </a:rPr>
              <a:t> </a:t>
            </a:r>
            <a:r>
              <a:rPr lang="en-US" altLang="zh-CN" sz="1100" spc="-101" dirty="0">
                <a:latin typeface="Arial"/>
                <a:cs typeface="Arial"/>
              </a:rPr>
              <a:t>be</a:t>
            </a:r>
            <a:r>
              <a:rPr lang="en-US" altLang="zh-CN" sz="1100" spc="64" dirty="0">
                <a:latin typeface="Arial"/>
                <a:cs typeface="Arial"/>
              </a:rPr>
              <a:t> </a:t>
            </a:r>
            <a:r>
              <a:rPr lang="en-US" altLang="zh-CN" sz="1100" spc="-78" dirty="0">
                <a:latin typeface="Arial"/>
                <a:cs typeface="Arial"/>
              </a:rPr>
              <a:t>chosen,</a:t>
            </a:r>
            <a:r>
              <a:rPr lang="en-US" altLang="zh-CN" sz="1100" spc="87" dirty="0">
                <a:latin typeface="Arial"/>
                <a:cs typeface="Arial"/>
              </a:rPr>
              <a:t> </a:t>
            </a:r>
            <a:r>
              <a:rPr lang="en-US" altLang="zh-CN" sz="1100" spc="-9" dirty="0">
                <a:latin typeface="Arial"/>
                <a:cs typeface="Arial"/>
              </a:rPr>
              <a:t>with</a:t>
            </a:r>
            <a:r>
              <a:rPr lang="en-US" altLang="zh-CN" sz="1100" spc="64" dirty="0">
                <a:latin typeface="Arial"/>
                <a:cs typeface="Arial"/>
              </a:rPr>
              <a:t> </a:t>
            </a:r>
            <a:r>
              <a:rPr lang="en-US" altLang="zh-CN" sz="1100" spc="-64" dirty="0">
                <a:latin typeface="Arial"/>
                <a:cs typeface="Arial"/>
              </a:rPr>
              <a:t>replacement,</a:t>
            </a:r>
            <a:r>
              <a:rPr lang="en-US" altLang="zh-CN" sz="1100" spc="-37" dirty="0">
                <a:latin typeface="Arial"/>
                <a:cs typeface="Arial"/>
              </a:rPr>
              <a:t> </a:t>
            </a:r>
            <a:r>
              <a:rPr lang="en-US" altLang="zh-CN" sz="1100" spc="-101" dirty="0">
                <a:latin typeface="Arial"/>
                <a:cs typeface="Arial"/>
              </a:rPr>
              <a:t>so</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27" dirty="0">
                <a:latin typeface="Arial"/>
                <a:cs typeface="Arial"/>
              </a:rPr>
              <a:t>fourth</a:t>
            </a:r>
            <a:r>
              <a:rPr lang="en-US" altLang="zh-CN" sz="1100" spc="-32" dirty="0">
                <a:latin typeface="Arial"/>
                <a:cs typeface="Arial"/>
              </a:rPr>
              <a:t> </a:t>
            </a:r>
            <a:r>
              <a:rPr lang="en-US" altLang="zh-CN" sz="1100" spc="-64" dirty="0">
                <a:latin typeface="Arial"/>
                <a:cs typeface="Arial"/>
              </a:rPr>
              <a:t>card</a:t>
            </a:r>
            <a:r>
              <a:rPr lang="en-US" altLang="zh-CN" sz="1100" spc="-32" dirty="0">
                <a:latin typeface="Arial"/>
                <a:cs typeface="Arial"/>
              </a:rPr>
              <a:t> is </a:t>
            </a:r>
            <a:r>
              <a:rPr lang="en-US" altLang="zh-CN" sz="1100" spc="-128" dirty="0">
                <a:latin typeface="Arial"/>
                <a:cs typeface="Arial"/>
              </a:rPr>
              <a:t>a</a:t>
            </a:r>
            <a:r>
              <a:rPr lang="en-US" altLang="zh-CN" sz="1100" spc="-32" dirty="0">
                <a:latin typeface="Arial"/>
                <a:cs typeface="Arial"/>
              </a:rPr>
              <a:t> </a:t>
            </a:r>
            <a:r>
              <a:rPr lang="en-US" altLang="zh-CN" sz="1100" spc="-69" dirty="0">
                <a:latin typeface="Arial"/>
                <a:cs typeface="Arial"/>
              </a:rPr>
              <a:t>repeat,</a:t>
            </a:r>
            <a:r>
              <a:rPr lang="en-US" altLang="zh-CN" sz="1100" spc="-32" dirty="0">
                <a:latin typeface="Arial"/>
                <a:cs typeface="Arial"/>
              </a:rPr>
              <a:t> </a:t>
            </a:r>
            <a:r>
              <a:rPr lang="en-US" altLang="zh-CN" sz="1100" spc="-92" dirty="0">
                <a:latin typeface="Arial"/>
                <a:cs typeface="Arial"/>
              </a:rPr>
              <a:t>b</a:t>
            </a:r>
            <a:r>
              <a:rPr lang="en-US" altLang="zh-CN" sz="1100" spc="-37" dirty="0">
                <a:latin typeface="Arial"/>
                <a:cs typeface="Arial"/>
              </a:rPr>
              <a:t>ut</a:t>
            </a:r>
            <a:r>
              <a:rPr lang="en-US" altLang="zh-CN" sz="1100" spc="-32" dirty="0">
                <a:latin typeface="Arial"/>
                <a:cs typeface="Arial"/>
              </a:rPr>
              <a:t> </a:t>
            </a:r>
            <a:r>
              <a:rPr lang="en-US" altLang="zh-CN" sz="1100" spc="-46" dirty="0">
                <a:latin typeface="Arial"/>
                <a:cs typeface="Arial"/>
              </a:rPr>
              <a:t>not</a:t>
            </a:r>
            <a:r>
              <a:rPr lang="en-US" altLang="zh-CN" sz="1100" spc="-32" dirty="0">
                <a:latin typeface="Arial"/>
                <a:cs typeface="Arial"/>
              </a:rPr>
              <a:t> </a:t>
            </a:r>
            <a:r>
              <a:rPr lang="en-US" altLang="zh-CN" sz="1100" spc="-64" dirty="0">
                <a:latin typeface="Arial"/>
                <a:cs typeface="Arial"/>
              </a:rPr>
              <a:t>necessarily</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87" dirty="0">
                <a:latin typeface="Arial"/>
                <a:cs typeface="Arial"/>
              </a:rPr>
              <a:t>repeat?</a:t>
            </a:r>
            <a:endParaRPr lang="en-US" altLang="zh-CN" sz="1100" dirty="0">
              <a:latin typeface="Arial"/>
              <a:cs typeface="Arial"/>
            </a:endParaRPr>
          </a:p>
          <a:p>
            <a:pPr>
              <a:lnSpc>
                <a:spcPts val="1283"/>
              </a:lnSpc>
              <a:spcBef>
                <a:spcPts val="45"/>
              </a:spcBef>
            </a:pPr>
            <a:endParaRPr lang="en-US" altLang="zh-CN" sz="1300" dirty="0"/>
          </a:p>
          <a:p>
            <a:pPr marL="11638" marR="2915389" algn="just"/>
            <a:r>
              <a:rPr lang="en-US" altLang="zh-CN" sz="1100" spc="-55" dirty="0">
                <a:latin typeface="Arial"/>
                <a:cs typeface="Arial"/>
              </a:rPr>
              <a:t>Count</a:t>
            </a:r>
            <a:r>
              <a:rPr lang="en-US" altLang="zh-CN" sz="1100" spc="-32" dirty="0">
                <a:latin typeface="Arial"/>
                <a:cs typeface="Arial"/>
              </a:rPr>
              <a:t> </a:t>
            </a:r>
            <a:r>
              <a:rPr lang="en-US" altLang="zh-CN" sz="1100" spc="-55" dirty="0">
                <a:latin typeface="Arial"/>
                <a:cs typeface="Arial"/>
              </a:rPr>
              <a:t>what</a:t>
            </a:r>
            <a:r>
              <a:rPr lang="en-US" altLang="zh-CN" sz="1100" spc="-32" dirty="0">
                <a:latin typeface="Arial"/>
                <a:cs typeface="Arial"/>
              </a:rPr>
              <a:t> </a:t>
            </a:r>
            <a:r>
              <a:rPr lang="en-US" altLang="zh-CN" sz="1100" spc="-50" dirty="0">
                <a:latin typeface="Arial"/>
                <a:cs typeface="Arial"/>
              </a:rPr>
              <a:t>you</a:t>
            </a:r>
            <a:r>
              <a:rPr lang="en-US" altLang="zh-CN" sz="1100" spc="-32" dirty="0">
                <a:latin typeface="Arial"/>
                <a:cs typeface="Arial"/>
              </a:rPr>
              <a:t> </a:t>
            </a:r>
            <a:r>
              <a:rPr lang="en-US" altLang="zh-CN" sz="1100" spc="-69" dirty="0">
                <a:latin typeface="Arial"/>
                <a:cs typeface="Arial"/>
              </a:rPr>
              <a:t>do</a:t>
            </a:r>
            <a:r>
              <a:rPr lang="en-US" altLang="zh-CN" sz="1100" spc="-32" dirty="0">
                <a:latin typeface="Arial"/>
                <a:cs typeface="Arial"/>
              </a:rPr>
              <a:t> </a:t>
            </a:r>
            <a:r>
              <a:rPr lang="en-US" altLang="zh-CN" sz="1100" spc="-46" dirty="0">
                <a:latin typeface="Arial"/>
                <a:cs typeface="Arial"/>
              </a:rPr>
              <a:t>not</a:t>
            </a:r>
            <a:r>
              <a:rPr lang="en-US" altLang="zh-CN" sz="1100" spc="-32" dirty="0">
                <a:latin typeface="Arial"/>
                <a:cs typeface="Arial"/>
              </a:rPr>
              <a:t> </a:t>
            </a:r>
            <a:r>
              <a:rPr lang="en-US" altLang="zh-CN" sz="1100" spc="-23" dirty="0">
                <a:latin typeface="Arial"/>
                <a:cs typeface="Arial"/>
              </a:rPr>
              <a:t>w</a:t>
            </a:r>
            <a:r>
              <a:rPr lang="en-US" altLang="zh-CN" sz="1100" spc="-50" dirty="0">
                <a:latin typeface="Arial"/>
                <a:cs typeface="Arial"/>
              </a:rPr>
              <a:t>ant:</a:t>
            </a:r>
            <a:endParaRPr lang="en-US" altLang="zh-CN" sz="1100" dirty="0">
              <a:latin typeface="Arial"/>
              <a:cs typeface="Arial"/>
            </a:endParaRPr>
          </a:p>
          <a:p>
            <a:pPr marL="11638" marR="11638">
              <a:lnSpc>
                <a:spcPct val="100299"/>
              </a:lnSpc>
            </a:pPr>
            <a:r>
              <a:rPr lang="en-US" altLang="zh-CN" sz="1100" spc="-101" dirty="0">
                <a:latin typeface="Arial"/>
                <a:cs typeface="Arial"/>
              </a:rPr>
              <a:t>T</a:t>
            </a:r>
            <a:r>
              <a:rPr lang="en-US" altLang="zh-CN" sz="1100" spc="-69" dirty="0">
                <a:latin typeface="Arial"/>
                <a:cs typeface="Arial"/>
              </a:rPr>
              <a:t>o</a:t>
            </a:r>
            <a:r>
              <a:rPr lang="en-US" altLang="zh-CN" sz="1100" spc="-41" dirty="0">
                <a:latin typeface="Arial"/>
                <a:cs typeface="Arial"/>
              </a:rPr>
              <a:t> </a:t>
            </a:r>
            <a:r>
              <a:rPr lang="en-US" altLang="zh-CN" sz="1100" spc="-92" dirty="0">
                <a:latin typeface="Arial"/>
                <a:cs typeface="Arial"/>
              </a:rPr>
              <a:t>choose</a:t>
            </a:r>
            <a:r>
              <a:rPr lang="en-US" altLang="zh-CN" sz="1100" spc="-41" dirty="0">
                <a:latin typeface="Arial"/>
                <a:cs typeface="Arial"/>
              </a:rPr>
              <a:t> </a:t>
            </a:r>
            <a:r>
              <a:rPr lang="en-US" altLang="zh-CN" sz="1100" spc="-128" dirty="0">
                <a:latin typeface="Arial"/>
                <a:cs typeface="Arial"/>
              </a:rPr>
              <a:t>a</a:t>
            </a:r>
            <a:r>
              <a:rPr lang="en-US" altLang="zh-CN" sz="1100" spc="-41" dirty="0">
                <a:latin typeface="Arial"/>
                <a:cs typeface="Arial"/>
              </a:rPr>
              <a:t> </a:t>
            </a:r>
            <a:r>
              <a:rPr lang="en-US" altLang="zh-CN" sz="1100" spc="-96" dirty="0">
                <a:latin typeface="Arial"/>
                <a:cs typeface="Arial"/>
              </a:rPr>
              <a:t>sequence</a:t>
            </a:r>
            <a:r>
              <a:rPr lang="en-US" altLang="zh-CN" sz="1100" spc="-41" dirty="0">
                <a:latin typeface="Arial"/>
                <a:cs typeface="Arial"/>
              </a:rPr>
              <a:t> </a:t>
            </a:r>
            <a:r>
              <a:rPr lang="en-US" altLang="zh-CN" sz="1100" spc="-69" dirty="0">
                <a:latin typeface="Arial"/>
                <a:cs typeface="Arial"/>
              </a:rPr>
              <a:t>where</a:t>
            </a:r>
            <a:r>
              <a:rPr lang="en-US" altLang="zh-CN" sz="1100" spc="-41" dirty="0">
                <a:latin typeface="Arial"/>
                <a:cs typeface="Arial"/>
              </a:rPr>
              <a:t> </a:t>
            </a:r>
            <a:r>
              <a:rPr lang="en-US" altLang="zh-CN" sz="1100" spc="-69" dirty="0">
                <a:latin typeface="Arial"/>
                <a:cs typeface="Arial"/>
              </a:rPr>
              <a:t>the</a:t>
            </a:r>
            <a:r>
              <a:rPr lang="en-US" altLang="zh-CN" sz="1100" spc="-41" dirty="0">
                <a:latin typeface="Arial"/>
                <a:cs typeface="Arial"/>
              </a:rPr>
              <a:t> </a:t>
            </a:r>
            <a:r>
              <a:rPr lang="en-US" altLang="zh-CN" sz="1100" spc="-27" dirty="0">
                <a:latin typeface="Arial"/>
                <a:cs typeface="Arial"/>
              </a:rPr>
              <a:t>fourth</a:t>
            </a:r>
            <a:r>
              <a:rPr lang="en-US" altLang="zh-CN" sz="1100" spc="-41" dirty="0">
                <a:latin typeface="Arial"/>
                <a:cs typeface="Arial"/>
              </a:rPr>
              <a:t> </a:t>
            </a:r>
            <a:r>
              <a:rPr lang="en-US" altLang="zh-CN" sz="1100" spc="-64" dirty="0">
                <a:latin typeface="Arial"/>
                <a:cs typeface="Arial"/>
              </a:rPr>
              <a:t>card</a:t>
            </a:r>
            <a:r>
              <a:rPr lang="en-US" altLang="zh-CN" sz="1100" spc="-41" dirty="0">
                <a:latin typeface="Arial"/>
                <a:cs typeface="Arial"/>
              </a:rPr>
              <a:t> </a:t>
            </a:r>
            <a:r>
              <a:rPr lang="en-US" altLang="zh-CN" sz="1100" spc="-32" dirty="0">
                <a:latin typeface="Arial"/>
                <a:cs typeface="Arial"/>
              </a:rPr>
              <a:t>is</a:t>
            </a:r>
            <a:r>
              <a:rPr lang="en-US" altLang="zh-CN" sz="1100" spc="-41" dirty="0">
                <a:latin typeface="Arial"/>
                <a:cs typeface="Arial"/>
              </a:rPr>
              <a:t> </a:t>
            </a:r>
            <a:r>
              <a:rPr lang="en-US" altLang="zh-CN" sz="1100" spc="-46" dirty="0">
                <a:latin typeface="Arial"/>
                <a:cs typeface="Arial"/>
              </a:rPr>
              <a:t>not</a:t>
            </a:r>
            <a:r>
              <a:rPr lang="en-US" altLang="zh-CN" sz="1100" spc="-41" dirty="0">
                <a:latin typeface="Arial"/>
                <a:cs typeface="Arial"/>
              </a:rPr>
              <a:t> </a:t>
            </a:r>
            <a:r>
              <a:rPr lang="en-US" altLang="zh-CN" sz="1100" spc="-128" dirty="0">
                <a:latin typeface="Arial"/>
                <a:cs typeface="Arial"/>
              </a:rPr>
              <a:t>a</a:t>
            </a:r>
            <a:r>
              <a:rPr lang="en-US" altLang="zh-CN" sz="1100" spc="-41" dirty="0">
                <a:latin typeface="Arial"/>
                <a:cs typeface="Arial"/>
              </a:rPr>
              <a:t> </a:t>
            </a:r>
            <a:r>
              <a:rPr lang="en-US" altLang="zh-CN" sz="1100" spc="-69" dirty="0">
                <a:latin typeface="Arial"/>
                <a:cs typeface="Arial"/>
              </a:rPr>
              <a:t>repeat,</a:t>
            </a:r>
            <a:r>
              <a:rPr lang="en-US" altLang="zh-CN" sz="1100" spc="-37" dirty="0">
                <a:latin typeface="Arial"/>
                <a:cs typeface="Arial"/>
              </a:rPr>
              <a:t> </a:t>
            </a:r>
            <a:r>
              <a:rPr lang="en-US" altLang="zh-CN" sz="1100" spc="-18" dirty="0">
                <a:latin typeface="Arial"/>
                <a:cs typeface="Arial"/>
              </a:rPr>
              <a:t>first</a:t>
            </a:r>
            <a:r>
              <a:rPr lang="en-US" altLang="zh-CN" sz="1100" spc="-41" dirty="0">
                <a:latin typeface="Arial"/>
                <a:cs typeface="Arial"/>
              </a:rPr>
              <a:t> </a:t>
            </a:r>
            <a:r>
              <a:rPr lang="en-US" altLang="zh-CN" sz="1100" spc="-92" dirty="0">
                <a:latin typeface="Arial"/>
                <a:cs typeface="Arial"/>
              </a:rPr>
              <a:t>choose</a:t>
            </a:r>
            <a:r>
              <a:rPr lang="en-US" altLang="zh-CN" sz="1100" spc="-41" dirty="0">
                <a:latin typeface="Arial"/>
                <a:cs typeface="Arial"/>
              </a:rPr>
              <a:t> </a:t>
            </a:r>
            <a:r>
              <a:rPr lang="en-US" altLang="zh-CN" sz="1100" spc="-69" dirty="0">
                <a:latin typeface="Arial"/>
                <a:cs typeface="Arial"/>
              </a:rPr>
              <a:t>the</a:t>
            </a:r>
            <a:r>
              <a:rPr lang="en-US" altLang="zh-CN" sz="1100" spc="-41" dirty="0">
                <a:latin typeface="Arial"/>
                <a:cs typeface="Arial"/>
              </a:rPr>
              <a:t> </a:t>
            </a:r>
            <a:r>
              <a:rPr lang="en-US" altLang="zh-CN" sz="1100" spc="-27" dirty="0">
                <a:latin typeface="Arial"/>
                <a:cs typeface="Arial"/>
              </a:rPr>
              <a:t>fourth</a:t>
            </a:r>
            <a:r>
              <a:rPr lang="en-US" altLang="zh-CN" sz="1100" spc="-18" dirty="0">
                <a:latin typeface="Arial"/>
                <a:cs typeface="Arial"/>
              </a:rPr>
              <a:t> </a:t>
            </a:r>
            <a:r>
              <a:rPr lang="en-US" altLang="zh-CN" sz="1100" spc="-60" dirty="0">
                <a:latin typeface="Arial"/>
                <a:cs typeface="Arial"/>
              </a:rPr>
              <a:t>card,</a:t>
            </a:r>
            <a:r>
              <a:rPr lang="en-US" altLang="zh-CN" sz="1100" spc="-69" dirty="0">
                <a:latin typeface="Arial"/>
                <a:cs typeface="Arial"/>
              </a:rPr>
              <a:t> </a:t>
            </a:r>
            <a:r>
              <a:rPr lang="en-US" altLang="zh-CN" sz="1100" spc="-87" dirty="0">
                <a:latin typeface="Arial"/>
                <a:cs typeface="Arial"/>
              </a:rPr>
              <a:t>and</a:t>
            </a:r>
            <a:r>
              <a:rPr lang="en-US" altLang="zh-CN" sz="1100" spc="-78" dirty="0">
                <a:latin typeface="Arial"/>
                <a:cs typeface="Arial"/>
              </a:rPr>
              <a:t> </a:t>
            </a:r>
            <a:r>
              <a:rPr lang="en-US" altLang="zh-CN" sz="1100" spc="-64" dirty="0">
                <a:latin typeface="Arial"/>
                <a:cs typeface="Arial"/>
              </a:rPr>
              <a:t>then</a:t>
            </a:r>
            <a:r>
              <a:rPr lang="en-US" altLang="zh-CN" sz="1100" spc="-78" dirty="0">
                <a:latin typeface="Arial"/>
                <a:cs typeface="Arial"/>
              </a:rPr>
              <a:t> </a:t>
            </a:r>
            <a:r>
              <a:rPr lang="en-US" altLang="zh-CN" sz="1100" spc="-92" dirty="0">
                <a:latin typeface="Arial"/>
                <a:cs typeface="Arial"/>
              </a:rPr>
              <a:t>choose</a:t>
            </a:r>
            <a:r>
              <a:rPr lang="en-US" altLang="zh-CN" sz="1100" spc="-78" dirty="0">
                <a:latin typeface="Arial"/>
                <a:cs typeface="Arial"/>
              </a:rPr>
              <a:t> </a:t>
            </a:r>
            <a:r>
              <a:rPr lang="en-US" altLang="zh-CN" sz="1100" spc="-69" dirty="0">
                <a:latin typeface="Arial"/>
                <a:cs typeface="Arial"/>
              </a:rPr>
              <a:t>the</a:t>
            </a:r>
            <a:r>
              <a:rPr lang="en-US" altLang="zh-CN" sz="1100" spc="-78" dirty="0">
                <a:latin typeface="Arial"/>
                <a:cs typeface="Arial"/>
              </a:rPr>
              <a:t> </a:t>
            </a:r>
            <a:r>
              <a:rPr lang="en-US" altLang="zh-CN" sz="1100" spc="-18" dirty="0">
                <a:latin typeface="Arial"/>
                <a:cs typeface="Arial"/>
              </a:rPr>
              <a:t>first</a:t>
            </a:r>
            <a:r>
              <a:rPr lang="en-US" altLang="zh-CN" sz="1100" spc="-78" dirty="0">
                <a:latin typeface="Arial"/>
                <a:cs typeface="Arial"/>
              </a:rPr>
              <a:t> </a:t>
            </a:r>
            <a:r>
              <a:rPr lang="en-US" altLang="zh-CN" sz="1100" spc="-69" dirty="0">
                <a:latin typeface="Arial"/>
                <a:cs typeface="Arial"/>
              </a:rPr>
              <a:t>three</a:t>
            </a:r>
            <a:r>
              <a:rPr lang="en-US" altLang="zh-CN" sz="1100" spc="-78" dirty="0">
                <a:latin typeface="Arial"/>
                <a:cs typeface="Arial"/>
              </a:rPr>
              <a:t> </a:t>
            </a:r>
            <a:r>
              <a:rPr lang="en-US" altLang="zh-CN" sz="1100" spc="-82" dirty="0">
                <a:latin typeface="Arial"/>
                <a:cs typeface="Arial"/>
              </a:rPr>
              <a:t>cards</a:t>
            </a:r>
            <a:r>
              <a:rPr lang="en-US" altLang="zh-CN" sz="1100" spc="-78" dirty="0">
                <a:latin typeface="Arial"/>
                <a:cs typeface="Arial"/>
              </a:rPr>
              <a:t> </a:t>
            </a:r>
            <a:r>
              <a:rPr lang="en-US" altLang="zh-CN" sz="1100" spc="-37" dirty="0">
                <a:latin typeface="Arial"/>
                <a:cs typeface="Arial"/>
              </a:rPr>
              <a:t>to</a:t>
            </a:r>
            <a:r>
              <a:rPr lang="en-US" altLang="zh-CN" sz="1100" spc="-78" dirty="0">
                <a:latin typeface="Arial"/>
                <a:cs typeface="Arial"/>
              </a:rPr>
              <a:t> </a:t>
            </a:r>
            <a:r>
              <a:rPr lang="en-US" altLang="zh-CN" sz="1100" spc="-101" dirty="0">
                <a:latin typeface="Arial"/>
                <a:cs typeface="Arial"/>
              </a:rPr>
              <a:t>be</a:t>
            </a:r>
            <a:r>
              <a:rPr lang="en-US" altLang="zh-CN" sz="1100" spc="-78" dirty="0">
                <a:latin typeface="Arial"/>
                <a:cs typeface="Arial"/>
              </a:rPr>
              <a:t> </a:t>
            </a:r>
            <a:r>
              <a:rPr lang="en-US" altLang="zh-CN" sz="1100" spc="-101" dirty="0">
                <a:latin typeface="Arial"/>
                <a:cs typeface="Arial"/>
              </a:rPr>
              <a:t>a</a:t>
            </a:r>
            <a:r>
              <a:rPr lang="en-US" altLang="zh-CN" sz="1100" spc="-119" dirty="0">
                <a:latin typeface="Arial"/>
                <a:cs typeface="Arial"/>
              </a:rPr>
              <a:t>n</a:t>
            </a:r>
            <a:r>
              <a:rPr lang="en-US" altLang="zh-CN" sz="1100" spc="-9" dirty="0">
                <a:latin typeface="Arial"/>
                <a:cs typeface="Arial"/>
              </a:rPr>
              <a:t>y</a:t>
            </a:r>
            <a:r>
              <a:rPr lang="en-US" altLang="zh-CN" sz="1100" spc="-78" dirty="0">
                <a:latin typeface="Arial"/>
                <a:cs typeface="Arial"/>
              </a:rPr>
              <a:t> </a:t>
            </a:r>
            <a:r>
              <a:rPr lang="en-US" altLang="zh-CN" sz="1100" spc="-82" dirty="0">
                <a:latin typeface="Arial"/>
                <a:cs typeface="Arial"/>
              </a:rPr>
              <a:t>cards</a:t>
            </a:r>
            <a:r>
              <a:rPr lang="en-US" altLang="zh-CN" sz="1100" spc="-78" dirty="0">
                <a:latin typeface="Arial"/>
                <a:cs typeface="Arial"/>
              </a:rPr>
              <a:t> </a:t>
            </a:r>
            <a:r>
              <a:rPr lang="en-US" altLang="zh-CN" sz="1100" spc="14" dirty="0">
                <a:latin typeface="Arial"/>
                <a:cs typeface="Arial"/>
              </a:rPr>
              <a:t>di</a:t>
            </a:r>
            <a:r>
              <a:rPr lang="en-US" altLang="zh-CN" sz="1100" spc="-18" dirty="0">
                <a:latin typeface="Arial"/>
                <a:cs typeface="Arial"/>
              </a:rPr>
              <a:t>f</a:t>
            </a:r>
            <a:r>
              <a:rPr lang="en-US" altLang="zh-CN" sz="1100" spc="-50" dirty="0">
                <a:latin typeface="Arial"/>
                <a:cs typeface="Arial"/>
              </a:rPr>
              <a:t>ferent</a:t>
            </a:r>
            <a:r>
              <a:rPr lang="en-US" altLang="zh-CN" sz="1100" spc="-78" dirty="0">
                <a:latin typeface="Arial"/>
                <a:cs typeface="Arial"/>
              </a:rPr>
              <a:t> </a:t>
            </a:r>
            <a:r>
              <a:rPr lang="en-US" altLang="zh-CN" sz="1100" spc="-23" dirty="0">
                <a:latin typeface="Arial"/>
                <a:cs typeface="Arial"/>
              </a:rPr>
              <a:t>from</a:t>
            </a:r>
            <a:r>
              <a:rPr lang="en-US" altLang="zh-CN" sz="1100" spc="-78" dirty="0">
                <a:latin typeface="Arial"/>
                <a:cs typeface="Arial"/>
              </a:rPr>
              <a:t> </a:t>
            </a:r>
            <a:r>
              <a:rPr lang="en-US" altLang="zh-CN" sz="1100" spc="-69" dirty="0">
                <a:latin typeface="Arial"/>
                <a:cs typeface="Arial"/>
              </a:rPr>
              <a:t>the</a:t>
            </a:r>
            <a:r>
              <a:rPr lang="en-US" altLang="zh-CN" sz="1100" spc="-78" dirty="0">
                <a:latin typeface="Arial"/>
                <a:cs typeface="Arial"/>
              </a:rPr>
              <a:t> </a:t>
            </a:r>
            <a:r>
              <a:rPr lang="en-US" altLang="zh-CN" sz="1100" spc="-27" dirty="0">
                <a:latin typeface="Arial"/>
                <a:cs typeface="Arial"/>
              </a:rPr>
              <a:t>fourth.</a:t>
            </a:r>
            <a:endParaRPr lang="en-US" altLang="zh-CN" sz="1100" dirty="0">
              <a:latin typeface="Arial"/>
              <a:cs typeface="Arial"/>
            </a:endParaRPr>
          </a:p>
          <a:p>
            <a:pPr marL="11638" marR="2548783" algn="just">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55" dirty="0">
                <a:latin typeface="Arial"/>
                <a:cs typeface="Arial"/>
              </a:rPr>
              <a:t>What</a:t>
            </a:r>
            <a:r>
              <a:rPr lang="en-US" altLang="zh-CN" sz="1100" spc="-32" dirty="0">
                <a:latin typeface="Arial"/>
                <a:cs typeface="Arial"/>
              </a:rPr>
              <a:t> </a:t>
            </a:r>
            <a:r>
              <a:rPr lang="en-US" altLang="zh-CN" sz="1100" spc="-73" dirty="0">
                <a:latin typeface="Arial"/>
                <a:cs typeface="Arial"/>
              </a:rPr>
              <a:t>we</a:t>
            </a:r>
            <a:r>
              <a:rPr lang="en-US" altLang="zh-CN" sz="1100" spc="-32" dirty="0">
                <a:latin typeface="Arial"/>
                <a:cs typeface="Arial"/>
              </a:rPr>
              <a:t> </a:t>
            </a:r>
            <a:r>
              <a:rPr lang="en-US" altLang="zh-CN" sz="1100" spc="-69" dirty="0">
                <a:latin typeface="Arial"/>
                <a:cs typeface="Arial"/>
              </a:rPr>
              <a:t>do</a:t>
            </a:r>
            <a:r>
              <a:rPr lang="en-US" altLang="zh-CN" sz="1100" spc="-32" dirty="0">
                <a:latin typeface="Arial"/>
                <a:cs typeface="Arial"/>
              </a:rPr>
              <a:t> </a:t>
            </a:r>
            <a:r>
              <a:rPr lang="en-US" altLang="zh-CN" sz="1100" spc="-46" dirty="0">
                <a:latin typeface="Arial"/>
                <a:cs typeface="Arial"/>
              </a:rPr>
              <a:t>not</a:t>
            </a:r>
            <a:r>
              <a:rPr lang="en-US" altLang="zh-CN" sz="1100" spc="-32" dirty="0">
                <a:latin typeface="Arial"/>
                <a:cs typeface="Arial"/>
              </a:rPr>
              <a:t> </a:t>
            </a:r>
            <a:r>
              <a:rPr lang="en-US" altLang="zh-CN" sz="1100" spc="-23" dirty="0">
                <a:latin typeface="Arial"/>
                <a:cs typeface="Arial"/>
              </a:rPr>
              <a:t>w</a:t>
            </a:r>
            <a:r>
              <a:rPr lang="en-US" altLang="zh-CN" sz="1100" spc="-69" dirty="0">
                <a:latin typeface="Arial"/>
                <a:cs typeface="Arial"/>
              </a:rPr>
              <a:t>ant</a:t>
            </a:r>
            <a:r>
              <a:rPr lang="en-US" altLang="zh-CN" sz="1100" spc="-32"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52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51</a:t>
            </a:r>
            <a:r>
              <a:rPr lang="en-US" altLang="zh-CN" spc="-14" baseline="27777" dirty="0">
                <a:latin typeface="Arial"/>
                <a:cs typeface="Arial"/>
              </a:rPr>
              <a:t>3</a:t>
            </a:r>
            <a:r>
              <a:rPr lang="en-US" altLang="zh-CN" sz="1100" spc="-37" dirty="0">
                <a:latin typeface="Arial"/>
                <a:cs typeface="Arial"/>
              </a:rPr>
              <a:t>.</a:t>
            </a:r>
            <a:endParaRPr lang="en-US" altLang="zh-CN" sz="1100" dirty="0">
              <a:latin typeface="Arial"/>
              <a:cs typeface="Arial"/>
            </a:endParaRPr>
          </a:p>
          <a:p>
            <a:pPr>
              <a:lnSpc>
                <a:spcPts val="1283"/>
              </a:lnSpc>
              <a:spcBef>
                <a:spcPts val="45"/>
              </a:spcBef>
            </a:pPr>
            <a:endParaRPr lang="en-US" altLang="zh-CN" sz="1300" dirty="0"/>
          </a:p>
          <a:p>
            <a:pPr marL="11638" marR="2765255" algn="just"/>
            <a:r>
              <a:rPr lang="en-US" altLang="zh-CN" sz="1100" spc="-55" dirty="0">
                <a:latin typeface="Arial"/>
                <a:cs typeface="Arial"/>
              </a:rPr>
              <a:t>What</a:t>
            </a:r>
            <a:r>
              <a:rPr lang="en-US" altLang="zh-CN" sz="1100" spc="-32" dirty="0">
                <a:latin typeface="Arial"/>
                <a:cs typeface="Arial"/>
              </a:rPr>
              <a:t> </a:t>
            </a:r>
            <a:r>
              <a:rPr lang="en-US" altLang="zh-CN" sz="1100" spc="-73" dirty="0">
                <a:latin typeface="Arial"/>
                <a:cs typeface="Arial"/>
              </a:rPr>
              <a:t>we</a:t>
            </a:r>
            <a:r>
              <a:rPr lang="en-US" altLang="zh-CN" sz="1100" spc="-32" dirty="0">
                <a:latin typeface="Arial"/>
                <a:cs typeface="Arial"/>
              </a:rPr>
              <a:t> </a:t>
            </a:r>
            <a:r>
              <a:rPr lang="en-US" altLang="zh-CN" sz="1100" spc="-23" dirty="0">
                <a:latin typeface="Arial"/>
                <a:cs typeface="Arial"/>
              </a:rPr>
              <a:t>w</a:t>
            </a:r>
            <a:r>
              <a:rPr lang="en-US" altLang="zh-CN" sz="1100" spc="-69" dirty="0">
                <a:latin typeface="Arial"/>
                <a:cs typeface="Arial"/>
              </a:rPr>
              <a:t>ant</a:t>
            </a:r>
            <a:r>
              <a:rPr lang="en-US" altLang="zh-CN" sz="1100" spc="-32"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52</a:t>
            </a:r>
            <a:r>
              <a:rPr lang="en-US" altLang="zh-CN" spc="-75" baseline="27777" dirty="0">
                <a:latin typeface="Arial"/>
                <a:cs typeface="Arial"/>
              </a:rPr>
              <a:t>4</a:t>
            </a:r>
            <a:r>
              <a:rPr lang="en-US" altLang="zh-CN" spc="-48" baseline="27777" dirty="0">
                <a:latin typeface="Arial"/>
                <a:cs typeface="Arial"/>
              </a:rPr>
              <a:t> </a:t>
            </a:r>
            <a:r>
              <a:rPr lang="en-US" altLang="zh-CN" sz="1100" spc="-27"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52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51</a:t>
            </a:r>
            <a:r>
              <a:rPr lang="en-US" altLang="zh-CN" spc="-14" baseline="27777" dirty="0">
                <a:latin typeface="Arial"/>
                <a:cs typeface="Arial"/>
              </a:rPr>
              <a:t>3</a:t>
            </a:r>
            <a:r>
              <a:rPr lang="en-US" altLang="zh-CN" sz="1100" spc="-37" dirty="0">
                <a:latin typeface="Arial"/>
                <a:cs typeface="Arial"/>
              </a:rPr>
              <a:t>.</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52</a:t>
            </a:fld>
            <a:endParaRPr lang="zh-CN" altLang="en-US"/>
          </a:p>
        </p:txBody>
      </p:sp>
    </p:spTree>
    <p:extLst>
      <p:ext uri="{BB962C8B-B14F-4D97-AF65-F5344CB8AC3E}">
        <p14:creationId xmlns:p14="http://schemas.microsoft.com/office/powerpoint/2010/main" val="20920595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11638" algn="just">
              <a:lnSpc>
                <a:spcPct val="100299"/>
              </a:lnSpc>
            </a:pPr>
            <a:r>
              <a:rPr lang="en-US" altLang="zh-CN" sz="1100" b="1" spc="-50" dirty="0">
                <a:latin typeface="Arial"/>
                <a:cs typeface="Arial"/>
              </a:rPr>
              <a:t>Principle</a:t>
            </a:r>
            <a:r>
              <a:rPr lang="en-US" altLang="zh-CN" sz="1100" b="1" spc="69" dirty="0">
                <a:latin typeface="Arial"/>
                <a:cs typeface="Arial"/>
              </a:rPr>
              <a:t> </a:t>
            </a:r>
            <a:r>
              <a:rPr lang="en-US" altLang="zh-CN" sz="1100" b="1" spc="-69" dirty="0">
                <a:latin typeface="Arial"/>
                <a:cs typeface="Arial"/>
              </a:rPr>
              <a:t>of</a:t>
            </a:r>
            <a:r>
              <a:rPr lang="en-US" altLang="zh-CN" sz="1100" b="1" spc="69" dirty="0">
                <a:latin typeface="Arial"/>
                <a:cs typeface="Arial"/>
              </a:rPr>
              <a:t> </a:t>
            </a:r>
            <a:r>
              <a:rPr lang="en-US" altLang="zh-CN" sz="1100" b="1" spc="-60" dirty="0">
                <a:latin typeface="Arial"/>
                <a:cs typeface="Arial"/>
              </a:rPr>
              <a:t>Inclusion-Exclusion: </a:t>
            </a:r>
            <a:r>
              <a:rPr lang="en-US" altLang="zh-CN" sz="1100" b="1" spc="-69" dirty="0">
                <a:latin typeface="Arial"/>
                <a:cs typeface="Arial"/>
              </a:rPr>
              <a:t> </a:t>
            </a:r>
            <a:r>
              <a:rPr lang="en-US" altLang="zh-CN" sz="1100" spc="-27" dirty="0">
                <a:latin typeface="Arial"/>
                <a:cs typeface="Arial"/>
              </a:rPr>
              <a:t>Let</a:t>
            </a:r>
            <a:r>
              <a:rPr lang="en-US" altLang="zh-CN" sz="1100" spc="69" dirty="0">
                <a:latin typeface="Arial"/>
                <a:cs typeface="Arial"/>
              </a:rPr>
              <a:t> </a:t>
            </a:r>
            <a:r>
              <a:rPr lang="en-US" altLang="zh-CN" sz="1100" i="1" spc="-69" dirty="0">
                <a:latin typeface="Arial"/>
                <a:cs typeface="Arial"/>
              </a:rPr>
              <a:t>A</a:t>
            </a:r>
            <a:r>
              <a:rPr lang="en-US" altLang="zh-CN" spc="-75" baseline="-12345" dirty="0">
                <a:latin typeface="Arial"/>
                <a:cs typeface="Arial"/>
              </a:rPr>
              <a:t>1 </a:t>
            </a:r>
            <a:r>
              <a:rPr lang="en-US" altLang="zh-CN" spc="-55" baseline="-12345" dirty="0">
                <a:latin typeface="Arial"/>
                <a:cs typeface="Arial"/>
              </a:rPr>
              <a:t> </a:t>
            </a:r>
            <a:r>
              <a:rPr lang="en-US" altLang="zh-CN" sz="1100" spc="-87" dirty="0">
                <a:latin typeface="Arial"/>
                <a:cs typeface="Arial"/>
              </a:rPr>
              <a:t>and</a:t>
            </a:r>
            <a:r>
              <a:rPr lang="en-US" altLang="zh-CN" sz="1100" spc="69" dirty="0">
                <a:latin typeface="Arial"/>
                <a:cs typeface="Arial"/>
              </a:rPr>
              <a:t> </a:t>
            </a:r>
            <a:r>
              <a:rPr lang="en-US" altLang="zh-CN" sz="1100" i="1" spc="-69" dirty="0">
                <a:latin typeface="Arial"/>
                <a:cs typeface="Arial"/>
              </a:rPr>
              <a:t>A</a:t>
            </a:r>
            <a:r>
              <a:rPr lang="en-US" altLang="zh-CN" spc="-75" baseline="-12345" dirty="0">
                <a:latin typeface="Arial"/>
                <a:cs typeface="Arial"/>
              </a:rPr>
              <a:t>2 </a:t>
            </a:r>
            <a:r>
              <a:rPr lang="en-US" altLang="zh-CN" spc="-55" baseline="-12345" dirty="0">
                <a:latin typeface="Arial"/>
                <a:cs typeface="Arial"/>
              </a:rPr>
              <a:t> </a:t>
            </a:r>
            <a:r>
              <a:rPr lang="en-US" altLang="zh-CN" sz="1100" spc="-101" dirty="0">
                <a:latin typeface="Arial"/>
                <a:cs typeface="Arial"/>
              </a:rPr>
              <a:t>be</a:t>
            </a:r>
            <a:r>
              <a:rPr lang="en-US" altLang="zh-CN" sz="1100" spc="69" dirty="0">
                <a:latin typeface="Arial"/>
                <a:cs typeface="Arial"/>
              </a:rPr>
              <a:t> </a:t>
            </a:r>
            <a:r>
              <a:rPr lang="en-US" altLang="zh-CN" sz="1100" spc="-5" dirty="0">
                <a:latin typeface="Arial"/>
                <a:cs typeface="Arial"/>
              </a:rPr>
              <a:t>t</a:t>
            </a:r>
            <a:r>
              <a:rPr lang="en-US" altLang="zh-CN" sz="1100" spc="-23" dirty="0">
                <a:latin typeface="Arial"/>
                <a:cs typeface="Arial"/>
              </a:rPr>
              <a:t>w</a:t>
            </a:r>
            <a:r>
              <a:rPr lang="en-US" altLang="zh-CN" sz="1100" spc="-69" dirty="0">
                <a:latin typeface="Arial"/>
                <a:cs typeface="Arial"/>
              </a:rPr>
              <a:t>o</a:t>
            </a:r>
            <a:r>
              <a:rPr lang="en-US" altLang="zh-CN" sz="1100" spc="69" dirty="0">
                <a:latin typeface="Arial"/>
                <a:cs typeface="Arial"/>
              </a:rPr>
              <a:t> </a:t>
            </a:r>
            <a:r>
              <a:rPr lang="en-US" altLang="zh-CN" sz="1100" spc="-87" dirty="0">
                <a:latin typeface="Arial"/>
                <a:cs typeface="Arial"/>
              </a:rPr>
              <a:t>sets. </a:t>
            </a:r>
            <a:r>
              <a:rPr lang="en-US" altLang="zh-CN" sz="1100" spc="37" dirty="0">
                <a:latin typeface="Arial"/>
                <a:cs typeface="Arial"/>
              </a:rPr>
              <a:t> </a:t>
            </a:r>
            <a:r>
              <a:rPr lang="en-US" altLang="zh-CN" sz="1100" spc="-73" dirty="0">
                <a:latin typeface="Arial"/>
                <a:cs typeface="Arial"/>
              </a:rPr>
              <a:t>The</a:t>
            </a:r>
            <a:r>
              <a:rPr lang="en-US" altLang="zh-CN" sz="1100" spc="69" dirty="0">
                <a:latin typeface="Arial"/>
                <a:cs typeface="Arial"/>
              </a:rPr>
              <a:t> </a:t>
            </a:r>
            <a:r>
              <a:rPr lang="en-US" altLang="zh-CN" sz="1100" spc="-69" dirty="0">
                <a:latin typeface="Arial"/>
                <a:cs typeface="Arial"/>
              </a:rPr>
              <a:t>number</a:t>
            </a:r>
            <a:r>
              <a:rPr lang="en-US" altLang="zh-CN" sz="1100" spc="69" dirty="0">
                <a:latin typeface="Arial"/>
                <a:cs typeface="Arial"/>
              </a:rPr>
              <a:t> </a:t>
            </a:r>
            <a:r>
              <a:rPr lang="en-US" altLang="zh-CN" sz="1100" spc="-5" dirty="0">
                <a:latin typeface="Arial"/>
                <a:cs typeface="Arial"/>
              </a:rPr>
              <a:t>of </a:t>
            </a:r>
            <a:r>
              <a:rPr lang="en-US" altLang="zh-CN" sz="1100" spc="-23" dirty="0">
                <a:latin typeface="Arial"/>
                <a:cs typeface="Arial"/>
              </a:rPr>
              <a:t>w</a:t>
            </a:r>
            <a:r>
              <a:rPr lang="en-US" altLang="zh-CN" sz="1100" spc="-87" dirty="0">
                <a:latin typeface="Arial"/>
                <a:cs typeface="Arial"/>
              </a:rPr>
              <a:t>ays</a:t>
            </a:r>
            <a:r>
              <a:rPr lang="en-US" altLang="zh-CN" sz="1100" spc="-69" dirty="0">
                <a:latin typeface="Arial"/>
                <a:cs typeface="Arial"/>
              </a:rPr>
              <a:t> </a:t>
            </a:r>
            <a:r>
              <a:rPr lang="en-US" altLang="zh-CN" sz="1100" spc="-37" dirty="0">
                <a:latin typeface="Arial"/>
                <a:cs typeface="Arial"/>
              </a:rPr>
              <a:t>to</a:t>
            </a:r>
            <a:r>
              <a:rPr lang="en-US" altLang="zh-CN" sz="1100" spc="-69" dirty="0">
                <a:latin typeface="Arial"/>
                <a:cs typeface="Arial"/>
              </a:rPr>
              <a:t> select </a:t>
            </a:r>
            <a:r>
              <a:rPr lang="en-US" altLang="zh-CN" sz="1100" spc="-101" dirty="0">
                <a:latin typeface="Arial"/>
                <a:cs typeface="Arial"/>
              </a:rPr>
              <a:t>an</a:t>
            </a:r>
            <a:r>
              <a:rPr lang="en-US" altLang="zh-CN" sz="1100" spc="-69" dirty="0">
                <a:latin typeface="Arial"/>
                <a:cs typeface="Arial"/>
              </a:rPr>
              <a:t> element </a:t>
            </a:r>
            <a:r>
              <a:rPr lang="en-US" altLang="zh-CN" sz="1100" spc="-23" dirty="0">
                <a:latin typeface="Arial"/>
                <a:cs typeface="Arial"/>
              </a:rPr>
              <a:t>from</a:t>
            </a:r>
            <a:r>
              <a:rPr lang="en-US" altLang="zh-CN" sz="1100" spc="-69" dirty="0">
                <a:latin typeface="Arial"/>
                <a:cs typeface="Arial"/>
              </a:rPr>
              <a:t> </a:t>
            </a:r>
            <a:r>
              <a:rPr lang="en-US" altLang="zh-CN" sz="1100" i="1" spc="-69" dirty="0">
                <a:latin typeface="Arial"/>
                <a:cs typeface="Arial"/>
              </a:rPr>
              <a:t>A</a:t>
            </a:r>
            <a:r>
              <a:rPr lang="en-US" altLang="zh-CN" spc="-75" baseline="-12345" dirty="0">
                <a:latin typeface="Arial"/>
                <a:cs typeface="Arial"/>
              </a:rPr>
              <a:t>1</a:t>
            </a:r>
            <a:r>
              <a:rPr lang="en-US" altLang="zh-CN" spc="82" baseline="-12345" dirty="0">
                <a:latin typeface="Arial"/>
                <a:cs typeface="Arial"/>
              </a:rPr>
              <a:t> </a:t>
            </a:r>
            <a:r>
              <a:rPr lang="en-US" altLang="zh-CN" sz="1100" spc="-32" dirty="0">
                <a:latin typeface="Arial"/>
                <a:cs typeface="Arial"/>
              </a:rPr>
              <a:t>is</a:t>
            </a:r>
            <a:r>
              <a:rPr lang="en-US" altLang="zh-CN" sz="1100" spc="-69" dirty="0">
                <a:latin typeface="Arial"/>
                <a:cs typeface="Arial"/>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14" baseline="-12345" dirty="0">
                <a:latin typeface="Arial"/>
                <a:cs typeface="Arial"/>
              </a:rPr>
              <a:t>1</a:t>
            </a:r>
            <a:r>
              <a:rPr lang="en-US" altLang="zh-CN" sz="1100" spc="-115" dirty="0">
                <a:latin typeface="Lucida Sans Unicode"/>
                <a:cs typeface="Lucida Sans Unicode"/>
              </a:rPr>
              <a:t>|</a:t>
            </a:r>
            <a:r>
              <a:rPr lang="en-US" altLang="zh-CN" sz="1100" spc="-37" dirty="0">
                <a:latin typeface="Arial"/>
                <a:cs typeface="Arial"/>
              </a:rPr>
              <a:t>,</a:t>
            </a:r>
            <a:r>
              <a:rPr lang="en-US" altLang="zh-CN" sz="1100" spc="-60" dirty="0">
                <a:latin typeface="Arial"/>
                <a:cs typeface="Arial"/>
              </a:rPr>
              <a:t> </a:t>
            </a:r>
            <a:r>
              <a:rPr lang="en-US" altLang="zh-CN" sz="1100" spc="-69" dirty="0">
                <a:latin typeface="Arial"/>
                <a:cs typeface="Arial"/>
              </a:rPr>
              <a:t>the number </a:t>
            </a:r>
            <a:r>
              <a:rPr lang="en-US" altLang="zh-CN" sz="1100" spc="-5" dirty="0">
                <a:latin typeface="Arial"/>
                <a:cs typeface="Arial"/>
              </a:rPr>
              <a:t>of</a:t>
            </a:r>
            <a:r>
              <a:rPr lang="en-US" altLang="zh-CN" sz="1100" spc="-69" dirty="0">
                <a:latin typeface="Arial"/>
                <a:cs typeface="Arial"/>
              </a:rPr>
              <a:t> </a:t>
            </a:r>
            <a:r>
              <a:rPr lang="en-US" altLang="zh-CN" sz="1100" spc="-23" dirty="0">
                <a:latin typeface="Arial"/>
                <a:cs typeface="Arial"/>
              </a:rPr>
              <a:t>w</a:t>
            </a:r>
            <a:r>
              <a:rPr lang="en-US" altLang="zh-CN" sz="1100" spc="-87" dirty="0">
                <a:latin typeface="Arial"/>
                <a:cs typeface="Arial"/>
              </a:rPr>
              <a:t>ays</a:t>
            </a:r>
            <a:r>
              <a:rPr lang="en-US" altLang="zh-CN" sz="1100" spc="-69" dirty="0">
                <a:latin typeface="Arial"/>
                <a:cs typeface="Arial"/>
              </a:rPr>
              <a:t> </a:t>
            </a:r>
            <a:r>
              <a:rPr lang="en-US" altLang="zh-CN" sz="1100" spc="-37" dirty="0">
                <a:latin typeface="Arial"/>
                <a:cs typeface="Arial"/>
              </a:rPr>
              <a:t>to</a:t>
            </a:r>
            <a:r>
              <a:rPr lang="en-US" altLang="zh-CN" sz="1100" spc="-69" dirty="0">
                <a:latin typeface="Arial"/>
                <a:cs typeface="Arial"/>
              </a:rPr>
              <a:t> select </a:t>
            </a:r>
            <a:r>
              <a:rPr lang="en-US" altLang="zh-CN" sz="1100" spc="-101" dirty="0">
                <a:latin typeface="Arial"/>
                <a:cs typeface="Arial"/>
              </a:rPr>
              <a:t>an</a:t>
            </a:r>
            <a:r>
              <a:rPr lang="en-US" altLang="zh-CN" sz="1100" spc="-69" dirty="0">
                <a:latin typeface="Arial"/>
                <a:cs typeface="Arial"/>
              </a:rPr>
              <a:t> element</a:t>
            </a:r>
            <a:r>
              <a:rPr lang="en-US" altLang="zh-CN" sz="1100" spc="-37" dirty="0">
                <a:latin typeface="Arial"/>
                <a:cs typeface="Arial"/>
              </a:rPr>
              <a:t> </a:t>
            </a:r>
            <a:r>
              <a:rPr lang="en-US" altLang="zh-CN" sz="1100" spc="-23" dirty="0">
                <a:latin typeface="Arial"/>
                <a:cs typeface="Arial"/>
              </a:rPr>
              <a:t>from</a:t>
            </a:r>
            <a:r>
              <a:rPr lang="en-US" altLang="zh-CN" sz="1100" spc="64" dirty="0">
                <a:latin typeface="Arial"/>
                <a:cs typeface="Arial"/>
              </a:rPr>
              <a:t> </a:t>
            </a:r>
            <a:r>
              <a:rPr lang="en-US" altLang="zh-CN" sz="1100" i="1" spc="-69" dirty="0">
                <a:latin typeface="Arial"/>
                <a:cs typeface="Arial"/>
              </a:rPr>
              <a:t>A</a:t>
            </a:r>
            <a:r>
              <a:rPr lang="en-US" altLang="zh-CN" spc="-75" baseline="-12345" dirty="0">
                <a:latin typeface="Arial"/>
                <a:cs typeface="Arial"/>
              </a:rPr>
              <a:t>2 </a:t>
            </a:r>
            <a:r>
              <a:rPr lang="en-US" altLang="zh-CN" spc="-69" baseline="-12345" dirty="0">
                <a:latin typeface="Arial"/>
                <a:cs typeface="Arial"/>
              </a:rPr>
              <a:t> </a:t>
            </a:r>
            <a:r>
              <a:rPr lang="en-US" altLang="zh-CN" sz="1100" spc="-32" dirty="0">
                <a:latin typeface="Arial"/>
                <a:cs typeface="Arial"/>
              </a:rPr>
              <a:t>is</a:t>
            </a:r>
            <a:r>
              <a:rPr lang="en-US" altLang="zh-CN" sz="1100" spc="64" dirty="0">
                <a:latin typeface="Arial"/>
                <a:cs typeface="Arial"/>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37" dirty="0">
                <a:latin typeface="Arial"/>
                <a:cs typeface="Arial"/>
              </a:rPr>
              <a:t>,</a:t>
            </a:r>
            <a:r>
              <a:rPr lang="en-US" altLang="zh-CN" sz="1100" spc="87" dirty="0">
                <a:latin typeface="Arial"/>
                <a:cs typeface="Arial"/>
              </a:rPr>
              <a:t> </a:t>
            </a:r>
            <a:r>
              <a:rPr lang="en-US" altLang="zh-CN" sz="1100" spc="-87" dirty="0">
                <a:latin typeface="Arial"/>
                <a:cs typeface="Arial"/>
              </a:rPr>
              <a:t>and</a:t>
            </a:r>
            <a:r>
              <a:rPr lang="en-US" altLang="zh-CN" sz="1100" spc="64" dirty="0">
                <a:latin typeface="Arial"/>
                <a:cs typeface="Arial"/>
              </a:rPr>
              <a:t> </a:t>
            </a:r>
            <a:r>
              <a:rPr lang="en-US" altLang="zh-CN" sz="1100" spc="-69" dirty="0">
                <a:latin typeface="Arial"/>
                <a:cs typeface="Arial"/>
              </a:rPr>
              <a:t>the</a:t>
            </a:r>
            <a:r>
              <a:rPr lang="en-US" altLang="zh-CN" sz="1100" spc="64" dirty="0">
                <a:latin typeface="Arial"/>
                <a:cs typeface="Arial"/>
              </a:rPr>
              <a:t> </a:t>
            </a:r>
            <a:r>
              <a:rPr lang="en-US" altLang="zh-CN" sz="1100" spc="-69" dirty="0">
                <a:latin typeface="Arial"/>
                <a:cs typeface="Arial"/>
              </a:rPr>
              <a:t>number</a:t>
            </a:r>
            <a:r>
              <a:rPr lang="en-US" altLang="zh-CN" sz="1100" spc="64" dirty="0">
                <a:latin typeface="Arial"/>
                <a:cs typeface="Arial"/>
              </a:rPr>
              <a:t> </a:t>
            </a:r>
            <a:r>
              <a:rPr lang="en-US" altLang="zh-CN" sz="1100" spc="-5" dirty="0">
                <a:latin typeface="Arial"/>
                <a:cs typeface="Arial"/>
              </a:rPr>
              <a:t>of</a:t>
            </a:r>
            <a:r>
              <a:rPr lang="en-US" altLang="zh-CN" sz="1100" spc="64" dirty="0">
                <a:latin typeface="Arial"/>
                <a:cs typeface="Arial"/>
              </a:rPr>
              <a:t> </a:t>
            </a:r>
            <a:r>
              <a:rPr lang="en-US" altLang="zh-CN" sz="1100" spc="-23" dirty="0">
                <a:latin typeface="Arial"/>
                <a:cs typeface="Arial"/>
              </a:rPr>
              <a:t>w</a:t>
            </a:r>
            <a:r>
              <a:rPr lang="en-US" altLang="zh-CN" sz="1100" spc="-87" dirty="0">
                <a:latin typeface="Arial"/>
                <a:cs typeface="Arial"/>
              </a:rPr>
              <a:t>ays</a:t>
            </a:r>
            <a:r>
              <a:rPr lang="en-US" altLang="zh-CN" sz="1100" spc="60" dirty="0">
                <a:latin typeface="Arial"/>
                <a:cs typeface="Arial"/>
              </a:rPr>
              <a:t> </a:t>
            </a:r>
            <a:r>
              <a:rPr lang="en-US" altLang="zh-CN" sz="1100" spc="-37" dirty="0">
                <a:latin typeface="Arial"/>
                <a:cs typeface="Arial"/>
              </a:rPr>
              <a:t>to</a:t>
            </a:r>
            <a:r>
              <a:rPr lang="en-US" altLang="zh-CN" sz="1100" spc="64" dirty="0">
                <a:latin typeface="Arial"/>
                <a:cs typeface="Arial"/>
              </a:rPr>
              <a:t> </a:t>
            </a:r>
            <a:r>
              <a:rPr lang="en-US" altLang="zh-CN" sz="1100" spc="-69" dirty="0">
                <a:latin typeface="Arial"/>
                <a:cs typeface="Arial"/>
              </a:rPr>
              <a:t>select</a:t>
            </a:r>
            <a:r>
              <a:rPr lang="en-US" altLang="zh-CN" sz="1100" spc="64" dirty="0">
                <a:latin typeface="Arial"/>
                <a:cs typeface="Arial"/>
              </a:rPr>
              <a:t> </a:t>
            </a:r>
            <a:r>
              <a:rPr lang="en-US" altLang="zh-CN" sz="1100" spc="-101" dirty="0">
                <a:latin typeface="Arial"/>
                <a:cs typeface="Arial"/>
              </a:rPr>
              <a:t>an</a:t>
            </a:r>
            <a:r>
              <a:rPr lang="en-US" altLang="zh-CN" sz="1100" spc="64" dirty="0">
                <a:latin typeface="Arial"/>
                <a:cs typeface="Arial"/>
              </a:rPr>
              <a:t> </a:t>
            </a:r>
            <a:r>
              <a:rPr lang="en-US" altLang="zh-CN" sz="1100" spc="-69" dirty="0">
                <a:latin typeface="Arial"/>
                <a:cs typeface="Arial"/>
              </a:rPr>
              <a:t>element</a:t>
            </a:r>
            <a:r>
              <a:rPr lang="en-US" altLang="zh-CN" sz="1100" spc="64" dirty="0">
                <a:latin typeface="Arial"/>
                <a:cs typeface="Arial"/>
              </a:rPr>
              <a:t> </a:t>
            </a:r>
            <a:r>
              <a:rPr lang="en-US" altLang="zh-CN" sz="1100" spc="-23" dirty="0">
                <a:latin typeface="Arial"/>
                <a:cs typeface="Arial"/>
              </a:rPr>
              <a:t>from</a:t>
            </a:r>
            <a:r>
              <a:rPr lang="en-US" altLang="zh-CN" sz="1100" spc="64" dirty="0">
                <a:latin typeface="Arial"/>
                <a:cs typeface="Arial"/>
              </a:rPr>
              <a:t> </a:t>
            </a:r>
            <a:r>
              <a:rPr lang="en-US" altLang="zh-CN" sz="1100" i="1" spc="-69" dirty="0">
                <a:latin typeface="Arial"/>
                <a:cs typeface="Arial"/>
              </a:rPr>
              <a:t>A</a:t>
            </a:r>
            <a:r>
              <a:rPr lang="en-US" altLang="zh-CN" spc="-75" baseline="-12345" dirty="0">
                <a:latin typeface="Arial"/>
                <a:cs typeface="Arial"/>
              </a:rPr>
              <a:t>1 </a:t>
            </a:r>
            <a:r>
              <a:rPr lang="en-US" altLang="zh-CN" spc="-69" baseline="-12345" dirty="0">
                <a:latin typeface="Arial"/>
                <a:cs typeface="Arial"/>
              </a:rPr>
              <a:t> </a:t>
            </a:r>
            <a:r>
              <a:rPr lang="en-US" altLang="zh-CN" sz="1100" spc="-37" dirty="0">
                <a:latin typeface="Arial"/>
                <a:cs typeface="Arial"/>
              </a:rPr>
              <a:t>or</a:t>
            </a:r>
            <a:r>
              <a:rPr lang="en-US" altLang="zh-CN" sz="1100" spc="64" dirty="0">
                <a:latin typeface="Arial"/>
                <a:cs typeface="Arial"/>
              </a:rPr>
              <a:t> </a:t>
            </a:r>
            <a:r>
              <a:rPr lang="en-US" altLang="zh-CN" sz="1100" i="1" spc="-69" dirty="0">
                <a:latin typeface="Arial"/>
                <a:cs typeface="Arial"/>
              </a:rPr>
              <a:t>A</a:t>
            </a:r>
            <a:r>
              <a:rPr lang="en-US" altLang="zh-CN" spc="-75" baseline="-12345" dirty="0">
                <a:latin typeface="Arial"/>
                <a:cs typeface="Arial"/>
              </a:rPr>
              <a:t>2 </a:t>
            </a:r>
            <a:r>
              <a:rPr lang="en-US" altLang="zh-CN" spc="-69" baseline="-12345" dirty="0">
                <a:latin typeface="Arial"/>
                <a:cs typeface="Arial"/>
              </a:rPr>
              <a:t> </a:t>
            </a:r>
            <a:r>
              <a:rPr lang="en-US" altLang="zh-CN" sz="1100" spc="-32" dirty="0">
                <a:latin typeface="Arial"/>
                <a:cs typeface="Arial"/>
              </a:rPr>
              <a:t>is</a:t>
            </a:r>
            <a:endParaRPr lang="en-US" altLang="zh-CN" sz="1100" dirty="0">
              <a:latin typeface="Arial"/>
              <a:cs typeface="Arial"/>
            </a:endParaRPr>
          </a:p>
          <a:p>
            <a:pPr marL="11638" marR="2606393" algn="just">
              <a:spcBef>
                <a:spcPts val="5"/>
              </a:spcBef>
            </a:pPr>
            <a:r>
              <a:rPr lang="en-US" altLang="zh-CN" sz="1100" spc="-115" dirty="0">
                <a:latin typeface="Lucida Sans Unicode"/>
                <a:cs typeface="Lucida Sans Unicode"/>
              </a:rPr>
              <a:t>|</a:t>
            </a:r>
            <a:r>
              <a:rPr lang="en-US" altLang="zh-CN" sz="1100" i="1" spc="-69" dirty="0">
                <a:latin typeface="Arial"/>
                <a:cs typeface="Arial"/>
              </a:rPr>
              <a:t>A</a:t>
            </a:r>
            <a:r>
              <a:rPr lang="en-US" altLang="zh-CN" spc="-75" baseline="-12345" dirty="0">
                <a:latin typeface="Arial"/>
                <a:cs typeface="Arial"/>
              </a:rPr>
              <a:t>1</a:t>
            </a:r>
            <a:r>
              <a:rPr lang="en-US" altLang="zh-CN" spc="-48" baseline="-12345" dirty="0">
                <a:latin typeface="Arial"/>
                <a:cs typeface="Arial"/>
              </a:rPr>
              <a:t> </a:t>
            </a:r>
            <a:r>
              <a:rPr lang="en-US" altLang="zh-CN" sz="1100" spc="-151" dirty="0">
                <a:latin typeface="Lucida Sans Unicode"/>
                <a:cs typeface="Lucida Sans Unicode"/>
              </a:rPr>
              <a:t>∪</a:t>
            </a:r>
            <a:r>
              <a:rPr lang="en-US" altLang="zh-CN" sz="1100" spc="-197" dirty="0">
                <a:latin typeface="Lucida Sans Unicode"/>
                <a:cs typeface="Lucida Sans Unicode"/>
              </a:rPr>
              <a:t> </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104" dirty="0">
                <a:latin typeface="Lucida Sans Unicode"/>
                <a:cs typeface="Lucida Sans Unicode"/>
              </a:rPr>
              <a:t> </a:t>
            </a:r>
            <a:r>
              <a:rPr lang="en-US" altLang="zh-CN" sz="1100" spc="202" dirty="0">
                <a:latin typeface="Arial"/>
                <a:cs typeface="Arial"/>
              </a:rPr>
              <a:t>=</a:t>
            </a:r>
            <a:r>
              <a:rPr lang="en-US" altLang="zh-CN" sz="1100" spc="-64" dirty="0">
                <a:latin typeface="Arial"/>
                <a:cs typeface="Arial"/>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14" baseline="-12345" dirty="0">
                <a:latin typeface="Arial"/>
                <a:cs typeface="Arial"/>
              </a:rPr>
              <a:t>1</a:t>
            </a:r>
            <a:r>
              <a:rPr lang="en-US" altLang="zh-CN" sz="1100" spc="-115" dirty="0">
                <a:latin typeface="Lucida Sans Unicode"/>
                <a:cs typeface="Lucida Sans Unicode"/>
              </a:rPr>
              <a:t>|</a:t>
            </a:r>
            <a:r>
              <a:rPr lang="en-US" altLang="zh-CN" sz="1100" spc="-197" dirty="0">
                <a:latin typeface="Lucida Sans Unicode"/>
                <a:cs typeface="Lucida Sans Unicode"/>
              </a:rPr>
              <a:t> </a:t>
            </a:r>
            <a:r>
              <a:rPr lang="en-US" altLang="zh-CN" sz="1100" spc="202" dirty="0">
                <a:latin typeface="Arial"/>
                <a:cs typeface="Arial"/>
              </a:rPr>
              <a:t>+</a:t>
            </a:r>
            <a:r>
              <a:rPr lang="en-US" altLang="zh-CN" sz="1100" spc="-156" dirty="0">
                <a:latin typeface="Arial"/>
                <a:cs typeface="Arial"/>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197" dirty="0">
                <a:latin typeface="Lucida Sans Unicode"/>
                <a:cs typeface="Lucida Sans Unicode"/>
              </a:rPr>
              <a:t> </a:t>
            </a:r>
            <a:r>
              <a:rPr lang="en-US" altLang="zh-CN" sz="1100" spc="-27" dirty="0">
                <a:latin typeface="Lucida Sans Unicode"/>
                <a:cs typeface="Lucida Sans Unicode"/>
              </a:rPr>
              <a:t>−</a:t>
            </a:r>
            <a:r>
              <a:rPr lang="en-US" altLang="zh-CN" sz="1100" spc="-197" dirty="0">
                <a:latin typeface="Lucida Sans Unicode"/>
                <a:cs typeface="Lucida Sans Unicode"/>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75" baseline="-12345" dirty="0">
                <a:latin typeface="Arial"/>
                <a:cs typeface="Arial"/>
              </a:rPr>
              <a:t>1</a:t>
            </a:r>
            <a:r>
              <a:rPr lang="en-US" altLang="zh-CN" spc="-48" baseline="-12345" dirty="0">
                <a:latin typeface="Arial"/>
                <a:cs typeface="Arial"/>
              </a:rPr>
              <a:t> </a:t>
            </a:r>
            <a:r>
              <a:rPr lang="en-US" altLang="zh-CN" sz="1100" spc="-151" dirty="0">
                <a:latin typeface="Lucida Sans Unicode"/>
                <a:cs typeface="Lucida Sans Unicode"/>
              </a:rPr>
              <a:t>∩</a:t>
            </a:r>
            <a:r>
              <a:rPr lang="en-US" altLang="zh-CN" sz="1100" spc="-197" dirty="0">
                <a:latin typeface="Lucida Sans Unicode"/>
                <a:cs typeface="Lucida Sans Unicode"/>
              </a:rPr>
              <a:t> </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37" dirty="0">
                <a:latin typeface="Arial"/>
                <a:cs typeface="Arial"/>
              </a:rPr>
              <a:t>.</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53</a:t>
            </a:fld>
            <a:endParaRPr lang="zh-CN" altLang="en-US"/>
          </a:p>
        </p:txBody>
      </p:sp>
    </p:spTree>
    <p:extLst>
      <p:ext uri="{BB962C8B-B14F-4D97-AF65-F5344CB8AC3E}">
        <p14:creationId xmlns:p14="http://schemas.microsoft.com/office/powerpoint/2010/main" val="31377386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4007642" algn="just"/>
            <a:r>
              <a:rPr lang="en-US" altLang="zh-CN" sz="1100" b="1" spc="-60" dirty="0">
                <a:latin typeface="Arial"/>
                <a:cs typeface="Arial"/>
              </a:rPr>
              <a:t>Example</a:t>
            </a:r>
            <a:endParaRPr lang="en-US" altLang="zh-CN" sz="1100" dirty="0">
              <a:latin typeface="Arial"/>
              <a:cs typeface="Arial"/>
            </a:endParaRPr>
          </a:p>
          <a:p>
            <a:pPr marL="11638" marR="716918" algn="just">
              <a:spcBef>
                <a:spcPts val="5"/>
              </a:spcBef>
            </a:pPr>
            <a:r>
              <a:rPr lang="en-US" altLang="zh-CN" sz="1100" spc="-41" dirty="0">
                <a:latin typeface="Arial"/>
                <a:cs typeface="Arial"/>
              </a:rPr>
              <a:t>H</a:t>
            </a:r>
            <a:r>
              <a:rPr lang="en-US" altLang="zh-CN" sz="1100" spc="-60" dirty="0">
                <a:latin typeface="Arial"/>
                <a:cs typeface="Arial"/>
              </a:rPr>
              <a:t>o</a:t>
            </a:r>
            <a:r>
              <a:rPr lang="en-US" altLang="zh-CN" sz="1100" spc="-9" dirty="0">
                <a:latin typeface="Arial"/>
                <a:cs typeface="Arial"/>
              </a:rPr>
              <a:t>w</a:t>
            </a:r>
            <a:r>
              <a:rPr lang="en-US" altLang="zh-CN" sz="1100" spc="-32" dirty="0">
                <a:latin typeface="Arial"/>
                <a:cs typeface="Arial"/>
              </a:rPr>
              <a:t> </a:t>
            </a:r>
            <a:r>
              <a:rPr lang="en-US" altLang="zh-CN" sz="1100" spc="-92" dirty="0">
                <a:latin typeface="Arial"/>
                <a:cs typeface="Arial"/>
              </a:rPr>
              <a:t>man</a:t>
            </a:r>
            <a:r>
              <a:rPr lang="en-US" altLang="zh-CN" sz="1100" spc="-9" dirty="0">
                <a:latin typeface="Arial"/>
                <a:cs typeface="Arial"/>
              </a:rPr>
              <a:t>y</a:t>
            </a:r>
            <a:r>
              <a:rPr lang="en-US" altLang="zh-CN" sz="1100" spc="-32" dirty="0">
                <a:latin typeface="Arial"/>
                <a:cs typeface="Arial"/>
              </a:rPr>
              <a:t> </a:t>
            </a:r>
            <a:r>
              <a:rPr lang="en-US" altLang="zh-CN" sz="1100" spc="-37" dirty="0">
                <a:latin typeface="Arial"/>
                <a:cs typeface="Arial"/>
              </a:rPr>
              <a:t>binary</a:t>
            </a:r>
            <a:r>
              <a:rPr lang="en-US" altLang="zh-CN" sz="1100" spc="-32" dirty="0">
                <a:latin typeface="Arial"/>
                <a:cs typeface="Arial"/>
              </a:rPr>
              <a:t> </a:t>
            </a:r>
            <a:r>
              <a:rPr lang="en-US" altLang="zh-CN" sz="1100" spc="-101" dirty="0">
                <a:latin typeface="Arial"/>
                <a:cs typeface="Arial"/>
              </a:rPr>
              <a:t>sequences</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46" dirty="0">
                <a:latin typeface="Arial"/>
                <a:cs typeface="Arial"/>
              </a:rPr>
              <a:t>length</a:t>
            </a:r>
            <a:r>
              <a:rPr lang="en-US" altLang="zh-CN" sz="1100" spc="-32" dirty="0">
                <a:latin typeface="Arial"/>
                <a:cs typeface="Arial"/>
              </a:rPr>
              <a:t> </a:t>
            </a:r>
            <a:r>
              <a:rPr lang="en-US" altLang="zh-CN" sz="1100" spc="-69" dirty="0">
                <a:latin typeface="Arial"/>
                <a:cs typeface="Arial"/>
              </a:rPr>
              <a:t>6</a:t>
            </a:r>
            <a:r>
              <a:rPr lang="en-US" altLang="zh-CN" sz="1100" spc="-32" dirty="0">
                <a:latin typeface="Arial"/>
                <a:cs typeface="Arial"/>
              </a:rPr>
              <a:t> </a:t>
            </a:r>
            <a:r>
              <a:rPr lang="en-US" altLang="zh-CN" sz="1100" spc="-55" dirty="0">
                <a:latin typeface="Arial"/>
                <a:cs typeface="Arial"/>
              </a:rPr>
              <a:t>start</a:t>
            </a:r>
            <a:r>
              <a:rPr lang="en-US" altLang="zh-CN" sz="1100" spc="-32" dirty="0">
                <a:latin typeface="Arial"/>
                <a:cs typeface="Arial"/>
              </a:rPr>
              <a:t> </a:t>
            </a:r>
            <a:r>
              <a:rPr lang="en-US" altLang="zh-CN" sz="1100" spc="-9" dirty="0">
                <a:latin typeface="Arial"/>
                <a:cs typeface="Arial"/>
              </a:rPr>
              <a:t>with</a:t>
            </a:r>
            <a:r>
              <a:rPr lang="en-US" altLang="zh-CN" sz="1100" spc="-32" dirty="0">
                <a:latin typeface="Arial"/>
                <a:cs typeface="Arial"/>
              </a:rPr>
              <a:t> </a:t>
            </a:r>
            <a:r>
              <a:rPr lang="en-US" altLang="zh-CN" sz="1100" spc="-69" dirty="0">
                <a:latin typeface="Arial"/>
                <a:cs typeface="Arial"/>
              </a:rPr>
              <a:t>1</a:t>
            </a:r>
            <a:r>
              <a:rPr lang="en-US" altLang="zh-CN" sz="1100" spc="-32" dirty="0">
                <a:latin typeface="Arial"/>
                <a:cs typeface="Arial"/>
              </a:rPr>
              <a:t> </a:t>
            </a:r>
            <a:r>
              <a:rPr lang="en-US" altLang="zh-CN" sz="1100" b="1" spc="-37" dirty="0">
                <a:latin typeface="Arial"/>
                <a:cs typeface="Arial"/>
              </a:rPr>
              <a:t>or</a:t>
            </a:r>
            <a:r>
              <a:rPr lang="en-US" altLang="zh-CN" sz="1100" b="1" spc="-32" dirty="0">
                <a:latin typeface="Arial"/>
                <a:cs typeface="Arial"/>
              </a:rPr>
              <a:t> </a:t>
            </a:r>
            <a:r>
              <a:rPr lang="en-US" altLang="zh-CN" sz="1100" spc="-87" dirty="0">
                <a:latin typeface="Arial"/>
                <a:cs typeface="Arial"/>
              </a:rPr>
              <a:t>end</a:t>
            </a:r>
            <a:r>
              <a:rPr lang="en-US" altLang="zh-CN" sz="1100" spc="-32" dirty="0">
                <a:latin typeface="Arial"/>
                <a:cs typeface="Arial"/>
              </a:rPr>
              <a:t> </a:t>
            </a:r>
            <a:r>
              <a:rPr lang="en-US" altLang="zh-CN" sz="1100" spc="-9" dirty="0">
                <a:latin typeface="Arial"/>
                <a:cs typeface="Arial"/>
              </a:rPr>
              <a:t>with</a:t>
            </a:r>
            <a:r>
              <a:rPr lang="en-US" altLang="zh-CN" sz="1100" spc="-32" dirty="0">
                <a:latin typeface="Arial"/>
                <a:cs typeface="Arial"/>
              </a:rPr>
              <a:t> </a:t>
            </a:r>
            <a:r>
              <a:rPr lang="en-US" altLang="zh-CN" sz="1100" spc="-87" dirty="0">
                <a:latin typeface="Arial"/>
                <a:cs typeface="Arial"/>
              </a:rPr>
              <a:t>00?</a:t>
            </a:r>
            <a:endParaRPr lang="en-US" altLang="zh-CN" sz="1100" dirty="0">
              <a:latin typeface="Arial"/>
              <a:cs typeface="Arial"/>
            </a:endParaRPr>
          </a:p>
          <a:p>
            <a:pPr>
              <a:lnSpc>
                <a:spcPts val="1283"/>
              </a:lnSpc>
              <a:spcBef>
                <a:spcPts val="40"/>
              </a:spcBef>
            </a:pPr>
            <a:endParaRPr lang="en-US" altLang="zh-CN" sz="1300" dirty="0"/>
          </a:p>
          <a:p>
            <a:pPr marL="11638" marR="11638" algn="just">
              <a:lnSpc>
                <a:spcPct val="100299"/>
              </a:lnSpc>
            </a:pPr>
            <a:r>
              <a:rPr lang="en-US" altLang="zh-CN" sz="1100" spc="-55" dirty="0">
                <a:latin typeface="Arial"/>
                <a:cs typeface="Arial"/>
              </a:rPr>
              <a:t>Note</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56" dirty="0">
                <a:latin typeface="Arial"/>
                <a:cs typeface="Arial"/>
              </a:rPr>
              <a:t>e</a:t>
            </a:r>
            <a:r>
              <a:rPr lang="en-US" altLang="zh-CN" sz="1100" spc="-27" dirty="0">
                <a:latin typeface="Arial"/>
                <a:cs typeface="Arial"/>
              </a:rPr>
              <a:t>v</a:t>
            </a:r>
            <a:r>
              <a:rPr lang="en-US" altLang="zh-CN" sz="1100" spc="-87" dirty="0">
                <a:latin typeface="Arial"/>
                <a:cs typeface="Arial"/>
              </a:rPr>
              <a:t>ents</a:t>
            </a:r>
            <a:r>
              <a:rPr lang="en-US" altLang="zh-CN" sz="1100" spc="32" dirty="0">
                <a:latin typeface="Arial"/>
                <a:cs typeface="Arial"/>
              </a:rPr>
              <a:t> </a:t>
            </a:r>
            <a:r>
              <a:rPr lang="en-US" altLang="zh-CN" sz="1100" spc="-9" dirty="0">
                <a:latin typeface="Arial"/>
                <a:cs typeface="Arial"/>
              </a:rPr>
              <a:t>“a</a:t>
            </a:r>
            <a:r>
              <a:rPr lang="en-US" altLang="zh-CN" sz="1100" spc="32" dirty="0">
                <a:latin typeface="Arial"/>
                <a:cs typeface="Arial"/>
              </a:rPr>
              <a:t> </a:t>
            </a:r>
            <a:r>
              <a:rPr lang="en-US" altLang="zh-CN" sz="1100" spc="-37" dirty="0">
                <a:latin typeface="Arial"/>
                <a:cs typeface="Arial"/>
              </a:rPr>
              <a:t>binary</a:t>
            </a:r>
            <a:r>
              <a:rPr lang="en-US" altLang="zh-CN" sz="1100" spc="32" dirty="0">
                <a:latin typeface="Arial"/>
                <a:cs typeface="Arial"/>
              </a:rPr>
              <a:t> </a:t>
            </a:r>
            <a:r>
              <a:rPr lang="en-US" altLang="zh-CN" sz="1100" spc="-96" dirty="0">
                <a:latin typeface="Arial"/>
                <a:cs typeface="Arial"/>
              </a:rPr>
              <a:t>sequence</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46" dirty="0">
                <a:latin typeface="Arial"/>
                <a:cs typeface="Arial"/>
              </a:rPr>
              <a:t>length</a:t>
            </a:r>
            <a:r>
              <a:rPr lang="en-US" altLang="zh-CN" sz="1100" spc="32" dirty="0">
                <a:latin typeface="Arial"/>
                <a:cs typeface="Arial"/>
              </a:rPr>
              <a:t> </a:t>
            </a:r>
            <a:r>
              <a:rPr lang="en-US" altLang="zh-CN" sz="1100" spc="-69" dirty="0">
                <a:latin typeface="Arial"/>
                <a:cs typeface="Arial"/>
              </a:rPr>
              <a:t>6</a:t>
            </a:r>
            <a:r>
              <a:rPr lang="en-US" altLang="zh-CN" sz="1100" spc="32" dirty="0">
                <a:latin typeface="Arial"/>
                <a:cs typeface="Arial"/>
              </a:rPr>
              <a:t> </a:t>
            </a:r>
            <a:r>
              <a:rPr lang="en-US" altLang="zh-CN" sz="1100" spc="-64" dirty="0">
                <a:latin typeface="Arial"/>
                <a:cs typeface="Arial"/>
              </a:rPr>
              <a:t>starts</a:t>
            </a:r>
            <a:r>
              <a:rPr lang="en-US" altLang="zh-CN" sz="1100" spc="32" dirty="0">
                <a:latin typeface="Arial"/>
                <a:cs typeface="Arial"/>
              </a:rPr>
              <a:t> </a:t>
            </a:r>
            <a:r>
              <a:rPr lang="en-US" altLang="zh-CN" sz="1100" spc="-9" dirty="0">
                <a:latin typeface="Arial"/>
                <a:cs typeface="Arial"/>
              </a:rPr>
              <a:t>with</a:t>
            </a:r>
            <a:r>
              <a:rPr lang="en-US" altLang="zh-CN" sz="1100" spc="32" dirty="0">
                <a:latin typeface="Arial"/>
                <a:cs typeface="Arial"/>
              </a:rPr>
              <a:t> </a:t>
            </a:r>
            <a:r>
              <a:rPr lang="en-US" altLang="zh-CN" sz="1100" spc="23" dirty="0">
                <a:latin typeface="Arial"/>
                <a:cs typeface="Arial"/>
              </a:rPr>
              <a:t>1”</a:t>
            </a:r>
            <a:r>
              <a:rPr lang="en-US" altLang="zh-CN" sz="1100" spc="32" dirty="0">
                <a:latin typeface="Arial"/>
                <a:cs typeface="Arial"/>
              </a:rPr>
              <a:t> </a:t>
            </a:r>
            <a:r>
              <a:rPr lang="en-US" altLang="zh-CN" sz="1100" spc="-87" dirty="0">
                <a:latin typeface="Arial"/>
                <a:cs typeface="Arial"/>
              </a:rPr>
              <a:t>and</a:t>
            </a:r>
            <a:r>
              <a:rPr lang="en-US" altLang="zh-CN" sz="1100" spc="32" dirty="0">
                <a:latin typeface="Arial"/>
                <a:cs typeface="Arial"/>
              </a:rPr>
              <a:t> </a:t>
            </a:r>
            <a:r>
              <a:rPr lang="en-US" altLang="zh-CN" sz="1100" spc="-9" dirty="0">
                <a:latin typeface="Arial"/>
                <a:cs typeface="Arial"/>
              </a:rPr>
              <a:t>“a</a:t>
            </a:r>
            <a:r>
              <a:rPr lang="en-US" altLang="zh-CN" sz="1100" spc="32" dirty="0">
                <a:latin typeface="Arial"/>
                <a:cs typeface="Arial"/>
              </a:rPr>
              <a:t> </a:t>
            </a:r>
            <a:r>
              <a:rPr lang="en-US" altLang="zh-CN" sz="1100" spc="-37" dirty="0">
                <a:latin typeface="Arial"/>
                <a:cs typeface="Arial"/>
              </a:rPr>
              <a:t>binary</a:t>
            </a:r>
            <a:r>
              <a:rPr lang="en-US" altLang="zh-CN" sz="1100" spc="-23" dirty="0">
                <a:latin typeface="Arial"/>
                <a:cs typeface="Arial"/>
              </a:rPr>
              <a:t> </a:t>
            </a:r>
            <a:r>
              <a:rPr lang="en-US" altLang="zh-CN" sz="1100" spc="-96" dirty="0">
                <a:latin typeface="Arial"/>
                <a:cs typeface="Arial"/>
              </a:rPr>
              <a:t>sequence</a:t>
            </a:r>
            <a:r>
              <a:rPr lang="en-US" altLang="zh-CN" sz="1100" spc="124" dirty="0">
                <a:latin typeface="Arial"/>
                <a:cs typeface="Arial"/>
              </a:rPr>
              <a:t> </a:t>
            </a:r>
            <a:r>
              <a:rPr lang="en-US" altLang="zh-CN" sz="1100" spc="-5" dirty="0">
                <a:latin typeface="Arial"/>
                <a:cs typeface="Arial"/>
              </a:rPr>
              <a:t>of</a:t>
            </a:r>
            <a:r>
              <a:rPr lang="en-US" altLang="zh-CN" sz="1100" spc="124" dirty="0">
                <a:latin typeface="Arial"/>
                <a:cs typeface="Arial"/>
              </a:rPr>
              <a:t> </a:t>
            </a:r>
            <a:r>
              <a:rPr lang="en-US" altLang="zh-CN" sz="1100" spc="-46" dirty="0">
                <a:latin typeface="Arial"/>
                <a:cs typeface="Arial"/>
              </a:rPr>
              <a:t>length</a:t>
            </a:r>
            <a:r>
              <a:rPr lang="en-US" altLang="zh-CN" sz="1100" spc="124" dirty="0">
                <a:latin typeface="Arial"/>
                <a:cs typeface="Arial"/>
              </a:rPr>
              <a:t> </a:t>
            </a:r>
            <a:r>
              <a:rPr lang="en-US" altLang="zh-CN" sz="1100" spc="-69" dirty="0">
                <a:latin typeface="Arial"/>
                <a:cs typeface="Arial"/>
              </a:rPr>
              <a:t>6</a:t>
            </a:r>
            <a:r>
              <a:rPr lang="en-US" altLang="zh-CN" sz="1100" spc="124" dirty="0">
                <a:latin typeface="Arial"/>
                <a:cs typeface="Arial"/>
              </a:rPr>
              <a:t> </a:t>
            </a:r>
            <a:r>
              <a:rPr lang="en-US" altLang="zh-CN" sz="1100" spc="-96" dirty="0">
                <a:latin typeface="Arial"/>
                <a:cs typeface="Arial"/>
              </a:rPr>
              <a:t>ends</a:t>
            </a:r>
            <a:r>
              <a:rPr lang="en-US" altLang="zh-CN" sz="1100" spc="124" dirty="0">
                <a:latin typeface="Arial"/>
                <a:cs typeface="Arial"/>
              </a:rPr>
              <a:t> </a:t>
            </a:r>
            <a:r>
              <a:rPr lang="en-US" altLang="zh-CN" sz="1100" spc="-9" dirty="0">
                <a:latin typeface="Arial"/>
                <a:cs typeface="Arial"/>
              </a:rPr>
              <a:t>with</a:t>
            </a:r>
            <a:r>
              <a:rPr lang="en-US" altLang="zh-CN" sz="1100" spc="124" dirty="0">
                <a:latin typeface="Arial"/>
                <a:cs typeface="Arial"/>
              </a:rPr>
              <a:t> </a:t>
            </a:r>
            <a:r>
              <a:rPr lang="en-US" altLang="zh-CN" sz="1100" spc="-9" dirty="0">
                <a:latin typeface="Arial"/>
                <a:cs typeface="Arial"/>
              </a:rPr>
              <a:t>00”</a:t>
            </a:r>
            <a:r>
              <a:rPr lang="en-US" altLang="zh-CN" sz="1100" spc="124" dirty="0">
                <a:latin typeface="Arial"/>
                <a:cs typeface="Arial"/>
              </a:rPr>
              <a:t> </a:t>
            </a:r>
            <a:r>
              <a:rPr lang="en-US" altLang="zh-CN" sz="1100" spc="-69" dirty="0">
                <a:latin typeface="Arial"/>
                <a:cs typeface="Arial"/>
              </a:rPr>
              <a:t>do</a:t>
            </a:r>
            <a:r>
              <a:rPr lang="en-US" altLang="zh-CN" sz="1100" spc="124" dirty="0">
                <a:latin typeface="Arial"/>
                <a:cs typeface="Arial"/>
              </a:rPr>
              <a:t> </a:t>
            </a:r>
            <a:r>
              <a:rPr lang="en-US" altLang="zh-CN" sz="1100" spc="-46" dirty="0">
                <a:latin typeface="Arial"/>
                <a:cs typeface="Arial"/>
              </a:rPr>
              <a:t>not</a:t>
            </a:r>
            <a:r>
              <a:rPr lang="en-US" altLang="zh-CN" sz="1100" spc="124" dirty="0">
                <a:latin typeface="Arial"/>
                <a:cs typeface="Arial"/>
              </a:rPr>
              <a:t> </a:t>
            </a:r>
            <a:r>
              <a:rPr lang="en-US" altLang="zh-CN" sz="1100" spc="-101" dirty="0">
                <a:latin typeface="Arial"/>
                <a:cs typeface="Arial"/>
              </a:rPr>
              <a:t>h</a:t>
            </a:r>
            <a:r>
              <a:rPr lang="en-US" altLang="zh-CN" sz="1100" spc="-124" dirty="0">
                <a:latin typeface="Arial"/>
                <a:cs typeface="Arial"/>
              </a:rPr>
              <a:t>a</a:t>
            </a:r>
            <a:r>
              <a:rPr lang="en-US" altLang="zh-CN" sz="1100" spc="-27" dirty="0">
                <a:latin typeface="Arial"/>
                <a:cs typeface="Arial"/>
              </a:rPr>
              <a:t>v</a:t>
            </a:r>
            <a:r>
              <a:rPr lang="en-US" altLang="zh-CN" sz="1100" spc="-128" dirty="0">
                <a:latin typeface="Arial"/>
                <a:cs typeface="Arial"/>
              </a:rPr>
              <a:t>e</a:t>
            </a:r>
            <a:r>
              <a:rPr lang="en-US" altLang="zh-CN" sz="1100" spc="124" dirty="0">
                <a:latin typeface="Arial"/>
                <a:cs typeface="Arial"/>
              </a:rPr>
              <a:t> </a:t>
            </a:r>
            <a:r>
              <a:rPr lang="en-US" altLang="zh-CN" sz="1100" spc="-27" dirty="0">
                <a:latin typeface="Arial"/>
                <a:cs typeface="Arial"/>
              </a:rPr>
              <a:t>mutually</a:t>
            </a:r>
            <a:r>
              <a:rPr lang="en-US" altLang="zh-CN" sz="1100" spc="124" dirty="0">
                <a:latin typeface="Arial"/>
                <a:cs typeface="Arial"/>
              </a:rPr>
              <a:t> </a:t>
            </a:r>
            <a:r>
              <a:rPr lang="en-US" altLang="zh-CN" sz="1100" spc="-147" dirty="0">
                <a:latin typeface="Arial"/>
                <a:cs typeface="Arial"/>
              </a:rPr>
              <a:t>e</a:t>
            </a:r>
            <a:r>
              <a:rPr lang="en-US" altLang="zh-CN" sz="1100" spc="-27" dirty="0">
                <a:latin typeface="Arial"/>
                <a:cs typeface="Arial"/>
              </a:rPr>
              <a:t>xclus</a:t>
            </a:r>
            <a:r>
              <a:rPr lang="en-US" altLang="zh-CN" sz="1100" spc="-41" dirty="0">
                <a:latin typeface="Arial"/>
                <a:cs typeface="Arial"/>
              </a:rPr>
              <a:t>i</a:t>
            </a:r>
            <a:r>
              <a:rPr lang="en-US" altLang="zh-CN" sz="1100" spc="-27" dirty="0">
                <a:latin typeface="Arial"/>
                <a:cs typeface="Arial"/>
              </a:rPr>
              <a:t>v</a:t>
            </a:r>
            <a:r>
              <a:rPr lang="en-US" altLang="zh-CN" sz="1100" spc="-128" dirty="0">
                <a:latin typeface="Arial"/>
                <a:cs typeface="Arial"/>
              </a:rPr>
              <a:t>e</a:t>
            </a:r>
            <a:r>
              <a:rPr lang="en-US" altLang="zh-CN" sz="1100" spc="124" dirty="0">
                <a:latin typeface="Arial"/>
                <a:cs typeface="Arial"/>
              </a:rPr>
              <a:t> </a:t>
            </a:r>
            <a:r>
              <a:rPr lang="en-US" altLang="zh-CN" sz="1100" spc="-73" dirty="0">
                <a:latin typeface="Arial"/>
                <a:cs typeface="Arial"/>
              </a:rPr>
              <a:t>outcomes</a:t>
            </a:r>
            <a:r>
              <a:rPr lang="en-US" altLang="zh-CN" sz="1100" spc="-37" dirty="0">
                <a:latin typeface="Arial"/>
                <a:cs typeface="Arial"/>
              </a:rPr>
              <a:t> </a:t>
            </a:r>
            <a:r>
              <a:rPr lang="en-US" altLang="zh-CN" sz="1100" spc="-87" dirty="0">
                <a:latin typeface="Arial"/>
                <a:cs typeface="Arial"/>
              </a:rPr>
              <a:t>and</a:t>
            </a:r>
            <a:r>
              <a:rPr lang="en-US" altLang="zh-CN" sz="1100" spc="27" dirty="0">
                <a:latin typeface="Arial"/>
                <a:cs typeface="Arial"/>
              </a:rPr>
              <a:t> </a:t>
            </a:r>
            <a:r>
              <a:rPr lang="en-US" altLang="zh-CN" sz="1100" spc="-101" dirty="0">
                <a:latin typeface="Arial"/>
                <a:cs typeface="Arial"/>
              </a:rPr>
              <a:t>so</a:t>
            </a:r>
            <a:r>
              <a:rPr lang="en-US" altLang="zh-CN" sz="1100" spc="27" dirty="0">
                <a:latin typeface="Arial"/>
                <a:cs typeface="Arial"/>
              </a:rPr>
              <a:t> </a:t>
            </a:r>
            <a:r>
              <a:rPr lang="en-US" altLang="zh-CN" sz="1100" spc="-73" dirty="0">
                <a:latin typeface="Arial"/>
                <a:cs typeface="Arial"/>
              </a:rPr>
              <a:t>we</a:t>
            </a:r>
            <a:r>
              <a:rPr lang="en-US" altLang="zh-CN" sz="1100" spc="27" dirty="0">
                <a:latin typeface="Arial"/>
                <a:cs typeface="Arial"/>
              </a:rPr>
              <a:t> </a:t>
            </a:r>
            <a:r>
              <a:rPr lang="en-US" altLang="zh-CN" sz="1100" spc="-69" dirty="0">
                <a:latin typeface="Arial"/>
                <a:cs typeface="Arial"/>
              </a:rPr>
              <a:t>cannot</a:t>
            </a:r>
            <a:r>
              <a:rPr lang="en-US" altLang="zh-CN" sz="1100" spc="27" dirty="0">
                <a:latin typeface="Arial"/>
                <a:cs typeface="Arial"/>
              </a:rPr>
              <a:t> </a:t>
            </a:r>
            <a:r>
              <a:rPr lang="en-US" altLang="zh-CN" sz="1100" spc="-46" dirty="0">
                <a:latin typeface="Arial"/>
                <a:cs typeface="Arial"/>
              </a:rPr>
              <a:t>apply</a:t>
            </a:r>
            <a:r>
              <a:rPr lang="en-US" altLang="zh-CN" sz="1100" spc="27" dirty="0">
                <a:latin typeface="Arial"/>
                <a:cs typeface="Arial"/>
              </a:rPr>
              <a:t> </a:t>
            </a:r>
            <a:r>
              <a:rPr lang="en-US" altLang="zh-CN" sz="1100" spc="-69" dirty="0">
                <a:latin typeface="Arial"/>
                <a:cs typeface="Arial"/>
              </a:rPr>
              <a:t>the</a:t>
            </a:r>
            <a:r>
              <a:rPr lang="en-US" altLang="zh-CN" sz="1100" spc="27" dirty="0">
                <a:latin typeface="Arial"/>
                <a:cs typeface="Arial"/>
              </a:rPr>
              <a:t> </a:t>
            </a:r>
            <a:r>
              <a:rPr lang="en-US" altLang="zh-CN" sz="1100" spc="-14" dirty="0">
                <a:latin typeface="Arial"/>
                <a:cs typeface="Arial"/>
              </a:rPr>
              <a:t>Addition</a:t>
            </a:r>
            <a:r>
              <a:rPr lang="en-US" altLang="zh-CN" sz="1100" spc="27" dirty="0">
                <a:latin typeface="Arial"/>
                <a:cs typeface="Arial"/>
              </a:rPr>
              <a:t> </a:t>
            </a:r>
            <a:r>
              <a:rPr lang="en-US" altLang="zh-CN" sz="1100" spc="-32" dirty="0">
                <a:latin typeface="Arial"/>
                <a:cs typeface="Arial"/>
              </a:rPr>
              <a:t>Principle. </a:t>
            </a:r>
            <a:r>
              <a:rPr lang="en-US" altLang="zh-CN" sz="1100" spc="-87" dirty="0">
                <a:latin typeface="Arial"/>
                <a:cs typeface="Arial"/>
              </a:rPr>
              <a:t> </a:t>
            </a:r>
            <a:r>
              <a:rPr lang="en-US" altLang="zh-CN" sz="1100" spc="-64" dirty="0">
                <a:latin typeface="Arial"/>
                <a:cs typeface="Arial"/>
              </a:rPr>
              <a:t>Instead,</a:t>
            </a:r>
            <a:r>
              <a:rPr lang="en-US" altLang="zh-CN" sz="1100" spc="41" dirty="0">
                <a:latin typeface="Arial"/>
                <a:cs typeface="Arial"/>
              </a:rPr>
              <a:t> </a:t>
            </a:r>
            <a:r>
              <a:rPr lang="en-US" altLang="zh-CN" sz="1100" spc="-73" dirty="0">
                <a:latin typeface="Arial"/>
                <a:cs typeface="Arial"/>
              </a:rPr>
              <a:t>we</a:t>
            </a:r>
            <a:r>
              <a:rPr lang="en-US" altLang="zh-CN" sz="1100" spc="27" dirty="0">
                <a:latin typeface="Arial"/>
                <a:cs typeface="Arial"/>
              </a:rPr>
              <a:t> </a:t>
            </a:r>
            <a:r>
              <a:rPr lang="en-US" altLang="zh-CN" sz="1100" spc="-110" dirty="0">
                <a:latin typeface="Arial"/>
                <a:cs typeface="Arial"/>
              </a:rPr>
              <a:t>use</a:t>
            </a:r>
            <a:r>
              <a:rPr lang="en-US" altLang="zh-CN" sz="1100" spc="27" dirty="0">
                <a:latin typeface="Arial"/>
                <a:cs typeface="Arial"/>
              </a:rPr>
              <a:t> </a:t>
            </a:r>
            <a:r>
              <a:rPr lang="en-US" altLang="zh-CN" sz="1100" spc="-69" dirty="0">
                <a:latin typeface="Arial"/>
                <a:cs typeface="Arial"/>
              </a:rPr>
              <a:t>the</a:t>
            </a:r>
            <a:r>
              <a:rPr lang="en-US" altLang="zh-CN" sz="1100" spc="27" dirty="0">
                <a:latin typeface="Arial"/>
                <a:cs typeface="Arial"/>
              </a:rPr>
              <a:t> </a:t>
            </a:r>
            <a:r>
              <a:rPr lang="en-US" altLang="zh-CN" sz="1100" spc="-37" dirty="0">
                <a:latin typeface="Arial"/>
                <a:cs typeface="Arial"/>
              </a:rPr>
              <a:t>Principle</a:t>
            </a:r>
            <a:r>
              <a:rPr lang="en-US" altLang="zh-CN" sz="1100" spc="27" dirty="0">
                <a:latin typeface="Arial"/>
                <a:cs typeface="Arial"/>
              </a:rPr>
              <a:t> </a:t>
            </a:r>
            <a:r>
              <a:rPr lang="en-US" altLang="zh-CN" sz="1100" spc="-5" dirty="0">
                <a:latin typeface="Arial"/>
                <a:cs typeface="Arial"/>
              </a:rPr>
              <a:t>of </a:t>
            </a:r>
            <a:r>
              <a:rPr lang="en-US" altLang="zh-CN" sz="1100" spc="-37" dirty="0">
                <a:latin typeface="Arial"/>
                <a:cs typeface="Arial"/>
              </a:rPr>
              <a:t>Inclusion-Exclusion.</a:t>
            </a:r>
            <a:endParaRPr lang="en-US" altLang="zh-CN" sz="1100" dirty="0">
              <a:latin typeface="Arial"/>
              <a:cs typeface="Arial"/>
            </a:endParaRPr>
          </a:p>
          <a:p>
            <a:pPr>
              <a:lnSpc>
                <a:spcPts val="1283"/>
              </a:lnSpc>
              <a:spcBef>
                <a:spcPts val="40"/>
              </a:spcBef>
            </a:pPr>
            <a:endParaRPr lang="en-US" altLang="zh-CN" sz="1300" dirty="0"/>
          </a:p>
          <a:p>
            <a:pPr marL="11638" marR="862396" algn="just">
              <a:lnSpc>
                <a:spcPct val="100299"/>
              </a:lnSpc>
            </a:pPr>
            <a:r>
              <a:rPr lang="en-US" altLang="zh-CN" sz="1100" spc="-27" dirty="0">
                <a:latin typeface="Arial"/>
                <a:cs typeface="Arial"/>
              </a:rPr>
              <a:t>Let</a:t>
            </a:r>
            <a:r>
              <a:rPr lang="en-US" altLang="zh-CN" sz="1100" spc="-32" dirty="0">
                <a:latin typeface="Arial"/>
                <a:cs typeface="Arial"/>
              </a:rPr>
              <a:t> </a:t>
            </a:r>
            <a:r>
              <a:rPr lang="en-US" altLang="zh-CN" sz="1100" i="1" spc="-69" dirty="0">
                <a:latin typeface="Arial"/>
                <a:cs typeface="Arial"/>
              </a:rPr>
              <a:t>A</a:t>
            </a:r>
            <a:r>
              <a:rPr lang="en-US" altLang="zh-CN" spc="-75" baseline="-12345" dirty="0">
                <a:latin typeface="Arial"/>
                <a:cs typeface="Arial"/>
              </a:rPr>
              <a:t>1</a:t>
            </a:r>
            <a:r>
              <a:rPr lang="en-US" altLang="zh-CN" spc="130" baseline="-12345"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set</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37" dirty="0">
                <a:latin typeface="Arial"/>
                <a:cs typeface="Arial"/>
              </a:rPr>
              <a:t>binary</a:t>
            </a:r>
            <a:r>
              <a:rPr lang="en-US" altLang="zh-CN" sz="1100" spc="-32" dirty="0">
                <a:latin typeface="Arial"/>
                <a:cs typeface="Arial"/>
              </a:rPr>
              <a:t> </a:t>
            </a:r>
            <a:r>
              <a:rPr lang="en-US" altLang="zh-CN" sz="1100" spc="-101" dirty="0">
                <a:latin typeface="Arial"/>
                <a:cs typeface="Arial"/>
              </a:rPr>
              <a:t>sequences</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46" dirty="0">
                <a:latin typeface="Arial"/>
                <a:cs typeface="Arial"/>
              </a:rPr>
              <a:t>length</a:t>
            </a:r>
            <a:r>
              <a:rPr lang="en-US" altLang="zh-CN" sz="1100" spc="-32" dirty="0">
                <a:latin typeface="Arial"/>
                <a:cs typeface="Arial"/>
              </a:rPr>
              <a:t> </a:t>
            </a:r>
            <a:r>
              <a:rPr lang="en-US" altLang="zh-CN" sz="1100" spc="-69" dirty="0">
                <a:latin typeface="Arial"/>
                <a:cs typeface="Arial"/>
              </a:rPr>
              <a:t>6</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55" dirty="0">
                <a:latin typeface="Arial"/>
                <a:cs typeface="Arial"/>
              </a:rPr>
              <a:t>start</a:t>
            </a:r>
            <a:r>
              <a:rPr lang="en-US" altLang="zh-CN" sz="1100" spc="-32" dirty="0">
                <a:latin typeface="Arial"/>
                <a:cs typeface="Arial"/>
              </a:rPr>
              <a:t> </a:t>
            </a:r>
            <a:r>
              <a:rPr lang="en-US" altLang="zh-CN" sz="1100" spc="-9" dirty="0">
                <a:latin typeface="Arial"/>
                <a:cs typeface="Arial"/>
              </a:rPr>
              <a:t>with</a:t>
            </a:r>
            <a:r>
              <a:rPr lang="en-US" altLang="zh-CN" sz="1100" spc="-32" dirty="0">
                <a:latin typeface="Arial"/>
                <a:cs typeface="Arial"/>
              </a:rPr>
              <a:t> </a:t>
            </a:r>
            <a:r>
              <a:rPr lang="en-US" altLang="zh-CN" sz="1100" spc="-50" dirty="0">
                <a:latin typeface="Arial"/>
                <a:cs typeface="Arial"/>
              </a:rPr>
              <a:t>1.</a:t>
            </a:r>
            <a:r>
              <a:rPr lang="en-US" altLang="zh-CN" sz="1100" spc="-37" dirty="0">
                <a:latin typeface="Arial"/>
                <a:cs typeface="Arial"/>
              </a:rPr>
              <a:t> </a:t>
            </a:r>
            <a:r>
              <a:rPr lang="en-US" altLang="zh-CN" sz="1100" spc="-27" dirty="0">
                <a:latin typeface="Arial"/>
                <a:cs typeface="Arial"/>
              </a:rPr>
              <a:t>Let</a:t>
            </a:r>
            <a:r>
              <a:rPr lang="en-US" altLang="zh-CN" sz="1100" spc="-32" dirty="0">
                <a:latin typeface="Arial"/>
                <a:cs typeface="Arial"/>
              </a:rPr>
              <a:t> </a:t>
            </a:r>
            <a:r>
              <a:rPr lang="en-US" altLang="zh-CN" sz="1100" i="1" spc="-69" dirty="0">
                <a:latin typeface="Arial"/>
                <a:cs typeface="Arial"/>
              </a:rPr>
              <a:t>A</a:t>
            </a:r>
            <a:r>
              <a:rPr lang="en-US" altLang="zh-CN" spc="-75" baseline="-12345" dirty="0">
                <a:latin typeface="Arial"/>
                <a:cs typeface="Arial"/>
              </a:rPr>
              <a:t>2</a:t>
            </a:r>
            <a:r>
              <a:rPr lang="en-US" altLang="zh-CN" spc="130" baseline="-12345"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set</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37" dirty="0">
                <a:latin typeface="Arial"/>
                <a:cs typeface="Arial"/>
              </a:rPr>
              <a:t>binary</a:t>
            </a:r>
            <a:r>
              <a:rPr lang="en-US" altLang="zh-CN" sz="1100" spc="-32" dirty="0">
                <a:latin typeface="Arial"/>
                <a:cs typeface="Arial"/>
              </a:rPr>
              <a:t> </a:t>
            </a:r>
            <a:r>
              <a:rPr lang="en-US" altLang="zh-CN" sz="1100" spc="-101" dirty="0">
                <a:latin typeface="Arial"/>
                <a:cs typeface="Arial"/>
              </a:rPr>
              <a:t>sequences</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46" dirty="0">
                <a:latin typeface="Arial"/>
                <a:cs typeface="Arial"/>
              </a:rPr>
              <a:t>length</a:t>
            </a:r>
            <a:r>
              <a:rPr lang="en-US" altLang="zh-CN" sz="1100" spc="-32" dirty="0">
                <a:latin typeface="Arial"/>
                <a:cs typeface="Arial"/>
              </a:rPr>
              <a:t> </a:t>
            </a:r>
            <a:r>
              <a:rPr lang="en-US" altLang="zh-CN" sz="1100" spc="-69" dirty="0">
                <a:latin typeface="Arial"/>
                <a:cs typeface="Arial"/>
              </a:rPr>
              <a:t>6</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87" dirty="0">
                <a:latin typeface="Arial"/>
                <a:cs typeface="Arial"/>
              </a:rPr>
              <a:t>end</a:t>
            </a:r>
            <a:r>
              <a:rPr lang="en-US" altLang="zh-CN" sz="1100" spc="-32" dirty="0">
                <a:latin typeface="Arial"/>
                <a:cs typeface="Arial"/>
              </a:rPr>
              <a:t> </a:t>
            </a:r>
            <a:r>
              <a:rPr lang="en-US" altLang="zh-CN" sz="1100" spc="-9" dirty="0">
                <a:latin typeface="Arial"/>
                <a:cs typeface="Arial"/>
              </a:rPr>
              <a:t>with</a:t>
            </a:r>
            <a:r>
              <a:rPr lang="en-US" altLang="zh-CN" sz="1100" spc="-32" dirty="0">
                <a:latin typeface="Arial"/>
                <a:cs typeface="Arial"/>
              </a:rPr>
              <a:t> </a:t>
            </a:r>
            <a:r>
              <a:rPr lang="en-US" altLang="zh-CN" sz="1100" spc="-60" dirty="0">
                <a:latin typeface="Arial"/>
                <a:cs typeface="Arial"/>
              </a:rPr>
              <a:t>00.</a:t>
            </a:r>
            <a:r>
              <a:rPr lang="en-US" altLang="zh-CN" sz="1100" spc="-37" dirty="0">
                <a:latin typeface="Arial"/>
                <a:cs typeface="Arial"/>
              </a:rPr>
              <a:t> </a:t>
            </a:r>
            <a:r>
              <a:rPr lang="en-US" altLang="zh-CN" sz="1100" spc="-104" dirty="0">
                <a:latin typeface="Arial"/>
                <a:cs typeface="Arial"/>
              </a:rPr>
              <a:t>W</a:t>
            </a:r>
            <a:r>
              <a:rPr lang="en-US" altLang="zh-CN" sz="1100" spc="-128" dirty="0">
                <a:latin typeface="Arial"/>
                <a:cs typeface="Arial"/>
              </a:rPr>
              <a:t>e</a:t>
            </a:r>
            <a:r>
              <a:rPr lang="en-US" altLang="zh-CN" sz="1100" spc="-32" dirty="0">
                <a:latin typeface="Arial"/>
                <a:cs typeface="Arial"/>
              </a:rPr>
              <a:t> </a:t>
            </a:r>
            <a:r>
              <a:rPr lang="en-US" altLang="zh-CN" sz="1100" spc="-23" dirty="0">
                <a:latin typeface="Arial"/>
                <a:cs typeface="Arial"/>
              </a:rPr>
              <a:t>w</a:t>
            </a:r>
            <a:r>
              <a:rPr lang="en-US" altLang="zh-CN" sz="1100" spc="-69" dirty="0">
                <a:latin typeface="Arial"/>
                <a:cs typeface="Arial"/>
              </a:rPr>
              <a:t>ant</a:t>
            </a:r>
            <a:r>
              <a:rPr lang="en-US" altLang="zh-CN" sz="1100" spc="-32" dirty="0">
                <a:latin typeface="Arial"/>
                <a:cs typeface="Arial"/>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75" baseline="-12345" dirty="0">
                <a:latin typeface="Arial"/>
                <a:cs typeface="Arial"/>
              </a:rPr>
              <a:t>1</a:t>
            </a:r>
            <a:r>
              <a:rPr lang="en-US" altLang="zh-CN" spc="-48" baseline="-12345" dirty="0">
                <a:latin typeface="Arial"/>
                <a:cs typeface="Arial"/>
              </a:rPr>
              <a:t> </a:t>
            </a:r>
            <a:r>
              <a:rPr lang="en-US" altLang="zh-CN" sz="1100" spc="-151" dirty="0">
                <a:latin typeface="Lucida Sans Unicode"/>
                <a:cs typeface="Lucida Sans Unicode"/>
              </a:rPr>
              <a:t>∪</a:t>
            </a:r>
            <a:r>
              <a:rPr lang="en-US" altLang="zh-CN" sz="1100" spc="-197" dirty="0">
                <a:latin typeface="Lucida Sans Unicode"/>
                <a:cs typeface="Lucida Sans Unicode"/>
              </a:rPr>
              <a:t> </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37" dirty="0">
                <a:latin typeface="Arial"/>
                <a:cs typeface="Arial"/>
              </a:rPr>
              <a:t>.</a:t>
            </a:r>
            <a:endParaRPr lang="en-US" altLang="zh-CN" sz="1100" dirty="0">
              <a:latin typeface="Arial"/>
              <a:cs typeface="Arial"/>
            </a:endParaRPr>
          </a:p>
          <a:p>
            <a:pPr marL="11638" marR="11638" algn="just">
              <a:lnSpc>
                <a:spcPct val="100299"/>
              </a:lnSpc>
            </a:pPr>
            <a:r>
              <a:rPr lang="en-US" altLang="zh-CN" sz="1100" spc="-115" dirty="0">
                <a:latin typeface="Lucida Sans Unicode"/>
                <a:cs typeface="Lucida Sans Unicode"/>
              </a:rPr>
              <a:t>|</a:t>
            </a:r>
            <a:r>
              <a:rPr lang="en-US" altLang="zh-CN" sz="1100" i="1" spc="-69" dirty="0">
                <a:latin typeface="Arial"/>
                <a:cs typeface="Arial"/>
              </a:rPr>
              <a:t>A</a:t>
            </a:r>
            <a:r>
              <a:rPr lang="en-US" altLang="zh-CN" spc="-14" baseline="-12345" dirty="0">
                <a:latin typeface="Arial"/>
                <a:cs typeface="Arial"/>
              </a:rPr>
              <a:t>1</a:t>
            </a:r>
            <a:r>
              <a:rPr lang="en-US" altLang="zh-CN" sz="1100" spc="-115" dirty="0">
                <a:latin typeface="Lucida Sans Unicode"/>
                <a:cs typeface="Lucida Sans Unicode"/>
              </a:rPr>
              <a:t>|</a:t>
            </a:r>
            <a:r>
              <a:rPr lang="en-US" altLang="zh-CN" sz="1100" spc="-104" dirty="0">
                <a:latin typeface="Lucida Sans Unicode"/>
                <a:cs typeface="Lucida Sans Unicode"/>
              </a:rPr>
              <a:t> </a:t>
            </a:r>
            <a:r>
              <a:rPr lang="en-US" altLang="zh-CN" sz="1100" spc="202" dirty="0">
                <a:latin typeface="Arial"/>
                <a:cs typeface="Arial"/>
              </a:rPr>
              <a:t>=</a:t>
            </a:r>
            <a:r>
              <a:rPr lang="en-US" altLang="zh-CN" sz="1100" spc="-60" dirty="0">
                <a:latin typeface="Arial"/>
                <a:cs typeface="Arial"/>
              </a:rPr>
              <a:t> </a:t>
            </a:r>
            <a:r>
              <a:rPr lang="en-US" altLang="zh-CN" sz="1100" spc="-69" dirty="0">
                <a:latin typeface="Arial"/>
                <a:cs typeface="Arial"/>
              </a:rPr>
              <a:t>2</a:t>
            </a:r>
            <a:r>
              <a:rPr lang="en-US" altLang="zh-CN" spc="-75" baseline="27777" dirty="0">
                <a:latin typeface="Arial"/>
                <a:cs typeface="Arial"/>
              </a:rPr>
              <a:t>5</a:t>
            </a:r>
            <a:r>
              <a:rPr lang="en-US" altLang="zh-CN" spc="137" baseline="27777" dirty="0">
                <a:latin typeface="Arial"/>
                <a:cs typeface="Arial"/>
              </a:rPr>
              <a:t> </a:t>
            </a:r>
            <a:r>
              <a:rPr lang="en-US" altLang="zh-CN" sz="1100" spc="-55" dirty="0">
                <a:latin typeface="Arial"/>
                <a:cs typeface="Arial"/>
              </a:rPr>
              <a:t>(since</a:t>
            </a:r>
            <a:r>
              <a:rPr lang="en-US" altLang="zh-CN" sz="1100" spc="-27" dirty="0">
                <a:latin typeface="Arial"/>
                <a:cs typeface="Arial"/>
              </a:rPr>
              <a:t> </a:t>
            </a:r>
            <a:r>
              <a:rPr lang="en-US" altLang="zh-CN" sz="1100" spc="-101" dirty="0">
                <a:latin typeface="Arial"/>
                <a:cs typeface="Arial"/>
              </a:rPr>
              <a:t>sequences</a:t>
            </a:r>
            <a:r>
              <a:rPr lang="en-US" altLang="zh-CN" sz="1100" spc="-27" dirty="0">
                <a:latin typeface="Arial"/>
                <a:cs typeface="Arial"/>
              </a:rPr>
              <a:t> </a:t>
            </a:r>
            <a:r>
              <a:rPr lang="en-US" altLang="zh-CN" sz="1100" spc="-5" dirty="0">
                <a:latin typeface="Arial"/>
                <a:cs typeface="Arial"/>
              </a:rPr>
              <a:t>in</a:t>
            </a:r>
            <a:r>
              <a:rPr lang="en-US" altLang="zh-CN" sz="1100" spc="-27" dirty="0">
                <a:latin typeface="Arial"/>
                <a:cs typeface="Arial"/>
              </a:rPr>
              <a:t> </a:t>
            </a:r>
            <a:r>
              <a:rPr lang="en-US" altLang="zh-CN" sz="1100" i="1" spc="-69" dirty="0">
                <a:latin typeface="Arial"/>
                <a:cs typeface="Arial"/>
              </a:rPr>
              <a:t>A</a:t>
            </a:r>
            <a:r>
              <a:rPr lang="en-US" altLang="zh-CN" spc="-75" baseline="-12345" dirty="0">
                <a:latin typeface="Arial"/>
                <a:cs typeface="Arial"/>
              </a:rPr>
              <a:t>1</a:t>
            </a:r>
            <a:r>
              <a:rPr lang="en-US" altLang="zh-CN" spc="137" baseline="-12345" dirty="0">
                <a:latin typeface="Arial"/>
                <a:cs typeface="Arial"/>
              </a:rPr>
              <a:t> </a:t>
            </a:r>
            <a:r>
              <a:rPr lang="en-US" altLang="zh-CN" sz="1100" spc="-69" dirty="0">
                <a:latin typeface="Arial"/>
                <a:cs typeface="Arial"/>
              </a:rPr>
              <a:t>must</a:t>
            </a:r>
            <a:r>
              <a:rPr lang="en-US" altLang="zh-CN" sz="1100" spc="-27" dirty="0">
                <a:latin typeface="Arial"/>
                <a:cs typeface="Arial"/>
              </a:rPr>
              <a:t> </a:t>
            </a:r>
            <a:r>
              <a:rPr lang="en-US" altLang="zh-CN" sz="1100" spc="-55" dirty="0">
                <a:latin typeface="Arial"/>
                <a:cs typeface="Arial"/>
              </a:rPr>
              <a:t>start</a:t>
            </a:r>
            <a:r>
              <a:rPr lang="en-US" altLang="zh-CN" sz="1100" spc="-27" dirty="0">
                <a:latin typeface="Arial"/>
                <a:cs typeface="Arial"/>
              </a:rPr>
              <a:t> </a:t>
            </a:r>
            <a:r>
              <a:rPr lang="en-US" altLang="zh-CN" sz="1100" spc="-9" dirty="0">
                <a:latin typeface="Arial"/>
                <a:cs typeface="Arial"/>
              </a:rPr>
              <a:t>with</a:t>
            </a:r>
            <a:r>
              <a:rPr lang="en-US" altLang="zh-CN" sz="1100" spc="-27" dirty="0">
                <a:latin typeface="Arial"/>
                <a:cs typeface="Arial"/>
              </a:rPr>
              <a:t> </a:t>
            </a:r>
            <a:r>
              <a:rPr lang="en-US" altLang="zh-CN" sz="1100" spc="-37" dirty="0">
                <a:latin typeface="Arial"/>
                <a:cs typeface="Arial"/>
              </a:rPr>
              <a:t>1),</a:t>
            </a:r>
            <a:r>
              <a:rPr lang="en-US" altLang="zh-CN" sz="1100" spc="-27" dirty="0">
                <a:latin typeface="Arial"/>
                <a:cs typeface="Arial"/>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104" dirty="0">
                <a:latin typeface="Lucida Sans Unicode"/>
                <a:cs typeface="Lucida Sans Unicode"/>
              </a:rPr>
              <a:t> </a:t>
            </a:r>
            <a:r>
              <a:rPr lang="en-US" altLang="zh-CN" sz="1100" spc="202" dirty="0">
                <a:latin typeface="Arial"/>
                <a:cs typeface="Arial"/>
              </a:rPr>
              <a:t>=</a:t>
            </a:r>
            <a:r>
              <a:rPr lang="en-US" altLang="zh-CN" sz="1100" spc="-60" dirty="0">
                <a:latin typeface="Arial"/>
                <a:cs typeface="Arial"/>
              </a:rPr>
              <a:t> </a:t>
            </a:r>
            <a:r>
              <a:rPr lang="en-US" altLang="zh-CN" sz="1100" spc="-69" dirty="0">
                <a:latin typeface="Arial"/>
                <a:cs typeface="Arial"/>
              </a:rPr>
              <a:t>2</a:t>
            </a:r>
            <a:r>
              <a:rPr lang="en-US" altLang="zh-CN" spc="-75" baseline="27777" dirty="0">
                <a:latin typeface="Arial"/>
                <a:cs typeface="Arial"/>
              </a:rPr>
              <a:t>4</a:t>
            </a:r>
            <a:r>
              <a:rPr lang="en-US" altLang="zh-CN" spc="137" baseline="27777" dirty="0">
                <a:latin typeface="Arial"/>
                <a:cs typeface="Arial"/>
              </a:rPr>
              <a:t> </a:t>
            </a:r>
            <a:r>
              <a:rPr lang="en-US" altLang="zh-CN" sz="1100" spc="-55" dirty="0">
                <a:latin typeface="Arial"/>
                <a:cs typeface="Arial"/>
              </a:rPr>
              <a:t>(since</a:t>
            </a:r>
            <a:r>
              <a:rPr lang="en-US" altLang="zh-CN" sz="1100" spc="-27" dirty="0">
                <a:latin typeface="Arial"/>
                <a:cs typeface="Arial"/>
              </a:rPr>
              <a:t> </a:t>
            </a:r>
            <a:r>
              <a:rPr lang="en-US" altLang="zh-CN" sz="1100" spc="-101" dirty="0">
                <a:latin typeface="Arial"/>
                <a:cs typeface="Arial"/>
              </a:rPr>
              <a:t>sequences</a:t>
            </a:r>
            <a:r>
              <a:rPr lang="en-US" altLang="zh-CN" sz="1100" spc="-27" dirty="0">
                <a:latin typeface="Arial"/>
                <a:cs typeface="Arial"/>
              </a:rPr>
              <a:t> </a:t>
            </a:r>
            <a:r>
              <a:rPr lang="en-US" altLang="zh-CN" sz="1100" spc="-5" dirty="0">
                <a:latin typeface="Arial"/>
                <a:cs typeface="Arial"/>
              </a:rPr>
              <a:t>in </a:t>
            </a:r>
            <a:r>
              <a:rPr lang="en-US" altLang="zh-CN" sz="1100" i="1" spc="-69" dirty="0">
                <a:latin typeface="Arial"/>
                <a:cs typeface="Arial"/>
              </a:rPr>
              <a:t>A</a:t>
            </a:r>
            <a:r>
              <a:rPr lang="en-US" altLang="zh-CN" spc="-75" baseline="-12345" dirty="0">
                <a:latin typeface="Arial"/>
                <a:cs typeface="Arial"/>
              </a:rPr>
              <a:t>2 </a:t>
            </a:r>
            <a:r>
              <a:rPr lang="en-US" altLang="zh-CN" spc="-103" baseline="-12345" dirty="0">
                <a:latin typeface="Arial"/>
                <a:cs typeface="Arial"/>
              </a:rPr>
              <a:t> </a:t>
            </a:r>
            <a:r>
              <a:rPr lang="en-US" altLang="zh-CN" sz="1100" spc="-69" dirty="0">
                <a:latin typeface="Arial"/>
                <a:cs typeface="Arial"/>
              </a:rPr>
              <a:t>must</a:t>
            </a:r>
            <a:r>
              <a:rPr lang="en-US" altLang="zh-CN" sz="1100" spc="37" dirty="0">
                <a:latin typeface="Arial"/>
                <a:cs typeface="Arial"/>
              </a:rPr>
              <a:t> </a:t>
            </a:r>
            <a:r>
              <a:rPr lang="en-US" altLang="zh-CN" sz="1100" spc="-87" dirty="0">
                <a:latin typeface="Arial"/>
                <a:cs typeface="Arial"/>
              </a:rPr>
              <a:t>end</a:t>
            </a:r>
            <a:r>
              <a:rPr lang="en-US" altLang="zh-CN" sz="1100" spc="37" dirty="0">
                <a:latin typeface="Arial"/>
                <a:cs typeface="Arial"/>
              </a:rPr>
              <a:t> </a:t>
            </a:r>
            <a:r>
              <a:rPr lang="en-US" altLang="zh-CN" sz="1100" spc="-9" dirty="0">
                <a:latin typeface="Arial"/>
                <a:cs typeface="Arial"/>
              </a:rPr>
              <a:t>with</a:t>
            </a:r>
            <a:r>
              <a:rPr lang="en-US" altLang="zh-CN" sz="1100" spc="37" dirty="0">
                <a:latin typeface="Arial"/>
                <a:cs typeface="Arial"/>
              </a:rPr>
              <a:t> </a:t>
            </a:r>
            <a:r>
              <a:rPr lang="en-US" altLang="zh-CN" sz="1100" spc="-50" dirty="0">
                <a:latin typeface="Arial"/>
                <a:cs typeface="Arial"/>
              </a:rPr>
              <a:t>00)</a:t>
            </a:r>
            <a:r>
              <a:rPr lang="en-US" altLang="zh-CN" sz="1100" spc="37" dirty="0">
                <a:latin typeface="Arial"/>
                <a:cs typeface="Arial"/>
              </a:rPr>
              <a:t> </a:t>
            </a:r>
            <a:r>
              <a:rPr lang="en-US" altLang="zh-CN" sz="1100" spc="-87" dirty="0">
                <a:latin typeface="Arial"/>
                <a:cs typeface="Arial"/>
              </a:rPr>
              <a:t>and</a:t>
            </a:r>
            <a:r>
              <a:rPr lang="en-US" altLang="zh-CN" sz="1100" spc="37" dirty="0">
                <a:latin typeface="Arial"/>
                <a:cs typeface="Arial"/>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75" baseline="-12345" dirty="0">
                <a:latin typeface="Arial"/>
                <a:cs typeface="Arial"/>
              </a:rPr>
              <a:t>1</a:t>
            </a:r>
            <a:r>
              <a:rPr lang="en-US" altLang="zh-CN" spc="-14" baseline="-12345" dirty="0">
                <a:latin typeface="Arial"/>
                <a:cs typeface="Arial"/>
              </a:rPr>
              <a:t> </a:t>
            </a:r>
            <a:r>
              <a:rPr lang="en-US" altLang="zh-CN" sz="1100" spc="-151" dirty="0">
                <a:latin typeface="Lucida Sans Unicode"/>
                <a:cs typeface="Lucida Sans Unicode"/>
              </a:rPr>
              <a:t>∩</a:t>
            </a:r>
            <a:r>
              <a:rPr lang="en-US" altLang="zh-CN" sz="1100" spc="-170" dirty="0">
                <a:latin typeface="Lucida Sans Unicode"/>
                <a:cs typeface="Lucida Sans Unicode"/>
              </a:rPr>
              <a:t> </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69" dirty="0">
                <a:latin typeface="Lucida Sans Unicode"/>
                <a:cs typeface="Lucida Sans Unicode"/>
              </a:rPr>
              <a:t> </a:t>
            </a:r>
            <a:r>
              <a:rPr lang="en-US" altLang="zh-CN" sz="1100" spc="202" dirty="0">
                <a:latin typeface="Arial"/>
                <a:cs typeface="Arial"/>
              </a:rPr>
              <a:t>=</a:t>
            </a:r>
            <a:r>
              <a:rPr lang="en-US" altLang="zh-CN" sz="1100" spc="-23" dirty="0">
                <a:latin typeface="Arial"/>
                <a:cs typeface="Arial"/>
              </a:rPr>
              <a:t> </a:t>
            </a:r>
            <a:r>
              <a:rPr lang="en-US" altLang="zh-CN" sz="1100" spc="-69" dirty="0">
                <a:latin typeface="Arial"/>
                <a:cs typeface="Arial"/>
              </a:rPr>
              <a:t>2</a:t>
            </a:r>
            <a:r>
              <a:rPr lang="en-US" altLang="zh-CN" spc="-75" baseline="27777" dirty="0">
                <a:latin typeface="Arial"/>
                <a:cs typeface="Arial"/>
              </a:rPr>
              <a:t>3 </a:t>
            </a:r>
            <a:r>
              <a:rPr lang="en-US" altLang="zh-CN" spc="-103" baseline="27777" dirty="0">
                <a:latin typeface="Arial"/>
                <a:cs typeface="Arial"/>
              </a:rPr>
              <a:t> </a:t>
            </a:r>
            <a:r>
              <a:rPr lang="en-US" altLang="zh-CN" sz="1100" spc="-55" dirty="0">
                <a:latin typeface="Arial"/>
                <a:cs typeface="Arial"/>
              </a:rPr>
              <a:t>(since</a:t>
            </a:r>
            <a:r>
              <a:rPr lang="en-US" altLang="zh-CN" sz="1100" spc="37" dirty="0">
                <a:latin typeface="Arial"/>
                <a:cs typeface="Arial"/>
              </a:rPr>
              <a:t> </a:t>
            </a:r>
            <a:r>
              <a:rPr lang="en-US" altLang="zh-CN" sz="1100" spc="-101" dirty="0">
                <a:latin typeface="Arial"/>
                <a:cs typeface="Arial"/>
              </a:rPr>
              <a:t>sequences</a:t>
            </a:r>
            <a:r>
              <a:rPr lang="en-US" altLang="zh-CN" sz="1100" spc="37" dirty="0">
                <a:latin typeface="Arial"/>
                <a:cs typeface="Arial"/>
              </a:rPr>
              <a:t> </a:t>
            </a:r>
            <a:r>
              <a:rPr lang="en-US" altLang="zh-CN" sz="1100" spc="-5" dirty="0">
                <a:latin typeface="Arial"/>
                <a:cs typeface="Arial"/>
              </a:rPr>
              <a:t>in</a:t>
            </a:r>
            <a:r>
              <a:rPr lang="en-US" altLang="zh-CN" sz="1100" spc="37" dirty="0">
                <a:latin typeface="Arial"/>
                <a:cs typeface="Arial"/>
              </a:rPr>
              <a:t> </a:t>
            </a:r>
            <a:r>
              <a:rPr lang="en-US" altLang="zh-CN" sz="1100" i="1" spc="-69" dirty="0">
                <a:latin typeface="Arial"/>
                <a:cs typeface="Arial"/>
              </a:rPr>
              <a:t>A</a:t>
            </a:r>
            <a:r>
              <a:rPr lang="en-US" altLang="zh-CN" spc="-75" baseline="-12345" dirty="0">
                <a:latin typeface="Arial"/>
                <a:cs typeface="Arial"/>
              </a:rPr>
              <a:t>1</a:t>
            </a:r>
            <a:r>
              <a:rPr lang="en-US" altLang="zh-CN" spc="-14" baseline="-12345" dirty="0">
                <a:latin typeface="Arial"/>
                <a:cs typeface="Arial"/>
              </a:rPr>
              <a:t> </a:t>
            </a:r>
            <a:r>
              <a:rPr lang="en-US" altLang="zh-CN" sz="1100" spc="-151" dirty="0">
                <a:latin typeface="Lucida Sans Unicode"/>
                <a:cs typeface="Lucida Sans Unicode"/>
              </a:rPr>
              <a:t>∩</a:t>
            </a:r>
            <a:r>
              <a:rPr lang="en-US" altLang="zh-CN" sz="1100" spc="-170" dirty="0">
                <a:latin typeface="Lucida Sans Unicode"/>
                <a:cs typeface="Lucida Sans Unicode"/>
              </a:rPr>
              <a:t> </a:t>
            </a:r>
            <a:r>
              <a:rPr lang="en-US" altLang="zh-CN" sz="1100" i="1" spc="-69" dirty="0">
                <a:latin typeface="Arial"/>
                <a:cs typeface="Arial"/>
              </a:rPr>
              <a:t>A</a:t>
            </a:r>
            <a:r>
              <a:rPr lang="en-US" altLang="zh-CN" spc="-75" baseline="-12345" dirty="0">
                <a:latin typeface="Arial"/>
                <a:cs typeface="Arial"/>
              </a:rPr>
              <a:t>2 </a:t>
            </a:r>
            <a:r>
              <a:rPr lang="en-US" altLang="zh-CN" spc="-103" baseline="-12345" dirty="0">
                <a:latin typeface="Arial"/>
                <a:cs typeface="Arial"/>
              </a:rPr>
              <a:t> </a:t>
            </a:r>
            <a:r>
              <a:rPr lang="en-US" altLang="zh-CN" sz="1100" spc="-69" dirty="0">
                <a:latin typeface="Arial"/>
                <a:cs typeface="Arial"/>
              </a:rPr>
              <a:t>must</a:t>
            </a:r>
            <a:r>
              <a:rPr lang="en-US" altLang="zh-CN" sz="1100" spc="37" dirty="0">
                <a:latin typeface="Arial"/>
                <a:cs typeface="Arial"/>
              </a:rPr>
              <a:t> </a:t>
            </a:r>
            <a:r>
              <a:rPr lang="en-US" altLang="zh-CN" sz="1100" spc="-55" dirty="0">
                <a:latin typeface="Arial"/>
                <a:cs typeface="Arial"/>
              </a:rPr>
              <a:t>start</a:t>
            </a:r>
            <a:r>
              <a:rPr lang="en-US" altLang="zh-CN" sz="1100" spc="-37" dirty="0">
                <a:latin typeface="Arial"/>
                <a:cs typeface="Arial"/>
              </a:rPr>
              <a:t> </a:t>
            </a:r>
            <a:r>
              <a:rPr lang="en-US" altLang="zh-CN" sz="1100" spc="-9" dirty="0">
                <a:latin typeface="Arial"/>
                <a:cs typeface="Arial"/>
              </a:rPr>
              <a:t>with</a:t>
            </a:r>
            <a:r>
              <a:rPr lang="en-US" altLang="zh-CN" sz="1100" spc="-32" dirty="0">
                <a:latin typeface="Arial"/>
                <a:cs typeface="Arial"/>
              </a:rPr>
              <a:t> </a:t>
            </a:r>
            <a:r>
              <a:rPr lang="en-US" altLang="zh-CN" sz="1100" spc="-69" dirty="0">
                <a:latin typeface="Arial"/>
                <a:cs typeface="Arial"/>
              </a:rPr>
              <a:t>1</a:t>
            </a:r>
            <a:r>
              <a:rPr lang="en-US" altLang="zh-CN" sz="1100" spc="-32" dirty="0">
                <a:latin typeface="Arial"/>
                <a:cs typeface="Arial"/>
              </a:rPr>
              <a:t> </a:t>
            </a:r>
            <a:r>
              <a:rPr lang="en-US" altLang="zh-CN" sz="1100" spc="-87" dirty="0">
                <a:latin typeface="Arial"/>
                <a:cs typeface="Arial"/>
              </a:rPr>
              <a:t>and</a:t>
            </a:r>
            <a:r>
              <a:rPr lang="en-US" altLang="zh-CN" sz="1100" spc="-32" dirty="0">
                <a:latin typeface="Arial"/>
                <a:cs typeface="Arial"/>
              </a:rPr>
              <a:t> </a:t>
            </a:r>
            <a:r>
              <a:rPr lang="en-US" altLang="zh-CN" sz="1100" spc="-87" dirty="0">
                <a:latin typeface="Arial"/>
                <a:cs typeface="Arial"/>
              </a:rPr>
              <a:t>end</a:t>
            </a:r>
            <a:r>
              <a:rPr lang="en-US" altLang="zh-CN" sz="1100" spc="-32" dirty="0">
                <a:latin typeface="Arial"/>
                <a:cs typeface="Arial"/>
              </a:rPr>
              <a:t> </a:t>
            </a:r>
            <a:r>
              <a:rPr lang="en-US" altLang="zh-CN" sz="1100" spc="-9" dirty="0">
                <a:latin typeface="Arial"/>
                <a:cs typeface="Arial"/>
              </a:rPr>
              <a:t>with</a:t>
            </a:r>
            <a:r>
              <a:rPr lang="en-US" altLang="zh-CN" sz="1100" spc="-32" dirty="0">
                <a:latin typeface="Arial"/>
                <a:cs typeface="Arial"/>
              </a:rPr>
              <a:t> </a:t>
            </a:r>
            <a:r>
              <a:rPr lang="en-US" altLang="zh-CN" sz="1100" spc="-46" dirty="0">
                <a:latin typeface="Arial"/>
                <a:cs typeface="Arial"/>
              </a:rPr>
              <a:t>00).</a:t>
            </a:r>
            <a:endParaRPr lang="en-US" altLang="zh-CN" sz="1100" dirty="0">
              <a:latin typeface="Arial"/>
              <a:cs typeface="Arial"/>
            </a:endParaRPr>
          </a:p>
          <a:p>
            <a:pPr marL="11638" marR="1627032" algn="just">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75" baseline="-12345" dirty="0">
                <a:latin typeface="Arial"/>
                <a:cs typeface="Arial"/>
              </a:rPr>
              <a:t>1</a:t>
            </a:r>
            <a:r>
              <a:rPr lang="en-US" altLang="zh-CN" spc="-48" baseline="-12345" dirty="0">
                <a:latin typeface="Arial"/>
                <a:cs typeface="Arial"/>
              </a:rPr>
              <a:t> </a:t>
            </a:r>
            <a:r>
              <a:rPr lang="en-US" altLang="zh-CN" sz="1100" spc="-151" dirty="0">
                <a:latin typeface="Lucida Sans Unicode"/>
                <a:cs typeface="Lucida Sans Unicode"/>
              </a:rPr>
              <a:t>∪</a:t>
            </a:r>
            <a:r>
              <a:rPr lang="en-US" altLang="zh-CN" sz="1100" spc="-197" dirty="0">
                <a:latin typeface="Lucida Sans Unicode"/>
                <a:cs typeface="Lucida Sans Unicode"/>
              </a:rPr>
              <a:t> </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104" dirty="0">
                <a:latin typeface="Lucida Sans Unicode"/>
                <a:cs typeface="Lucida Sans Unicode"/>
              </a:rPr>
              <a:t> </a:t>
            </a:r>
            <a:r>
              <a:rPr lang="en-US" altLang="zh-CN" sz="1100" spc="202" dirty="0">
                <a:latin typeface="Arial"/>
                <a:cs typeface="Arial"/>
              </a:rPr>
              <a:t>=</a:t>
            </a:r>
            <a:r>
              <a:rPr lang="en-US" altLang="zh-CN" sz="1100" spc="-64" dirty="0">
                <a:latin typeface="Arial"/>
                <a:cs typeface="Arial"/>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14" baseline="-12345" dirty="0">
                <a:latin typeface="Arial"/>
                <a:cs typeface="Arial"/>
              </a:rPr>
              <a:t>1</a:t>
            </a:r>
            <a:r>
              <a:rPr lang="en-US" altLang="zh-CN" sz="1100" spc="-115" dirty="0">
                <a:latin typeface="Lucida Sans Unicode"/>
                <a:cs typeface="Lucida Sans Unicode"/>
              </a:rPr>
              <a:t>|</a:t>
            </a:r>
            <a:r>
              <a:rPr lang="en-US" altLang="zh-CN" sz="1100" spc="-197" dirty="0">
                <a:latin typeface="Lucida Sans Unicode"/>
                <a:cs typeface="Lucida Sans Unicode"/>
              </a:rPr>
              <a:t> </a:t>
            </a:r>
            <a:r>
              <a:rPr lang="en-US" altLang="zh-CN" sz="1100" spc="202" dirty="0">
                <a:latin typeface="Arial"/>
                <a:cs typeface="Arial"/>
              </a:rPr>
              <a:t>+</a:t>
            </a:r>
            <a:r>
              <a:rPr lang="en-US" altLang="zh-CN" sz="1100" spc="-156" dirty="0">
                <a:latin typeface="Arial"/>
                <a:cs typeface="Arial"/>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197" dirty="0">
                <a:latin typeface="Lucida Sans Unicode"/>
                <a:cs typeface="Lucida Sans Unicode"/>
              </a:rPr>
              <a:t> </a:t>
            </a:r>
            <a:r>
              <a:rPr lang="en-US" altLang="zh-CN" sz="1100" spc="-27" dirty="0">
                <a:latin typeface="Lucida Sans Unicode"/>
                <a:cs typeface="Lucida Sans Unicode"/>
              </a:rPr>
              <a:t>−</a:t>
            </a:r>
            <a:r>
              <a:rPr lang="en-US" altLang="zh-CN" sz="1100" spc="-197" dirty="0">
                <a:latin typeface="Lucida Sans Unicode"/>
                <a:cs typeface="Lucida Sans Unicode"/>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75" baseline="-12345" dirty="0">
                <a:latin typeface="Arial"/>
                <a:cs typeface="Arial"/>
              </a:rPr>
              <a:t>1</a:t>
            </a:r>
            <a:r>
              <a:rPr lang="en-US" altLang="zh-CN" spc="-48" baseline="-12345" dirty="0">
                <a:latin typeface="Arial"/>
                <a:cs typeface="Arial"/>
              </a:rPr>
              <a:t> </a:t>
            </a:r>
            <a:r>
              <a:rPr lang="en-US" altLang="zh-CN" sz="1100" spc="-151" dirty="0">
                <a:latin typeface="Lucida Sans Unicode"/>
                <a:cs typeface="Lucida Sans Unicode"/>
              </a:rPr>
              <a:t>∩</a:t>
            </a:r>
            <a:r>
              <a:rPr lang="en-US" altLang="zh-CN" sz="1100" spc="-197" dirty="0">
                <a:latin typeface="Lucida Sans Unicode"/>
                <a:cs typeface="Lucida Sans Unicode"/>
              </a:rPr>
              <a:t> </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104" dirty="0">
                <a:latin typeface="Lucida Sans Unicode"/>
                <a:cs typeface="Lucida Sans Unicode"/>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2</a:t>
            </a:r>
            <a:r>
              <a:rPr lang="en-US" altLang="zh-CN" spc="-75" baseline="27777" dirty="0">
                <a:latin typeface="Arial"/>
                <a:cs typeface="Arial"/>
              </a:rPr>
              <a:t>5</a:t>
            </a:r>
            <a:r>
              <a:rPr lang="en-US" altLang="zh-CN" spc="-48" baseline="27777" dirty="0">
                <a:latin typeface="Arial"/>
                <a:cs typeface="Arial"/>
              </a:rPr>
              <a:t> </a:t>
            </a:r>
            <a:r>
              <a:rPr lang="en-US" altLang="zh-CN" sz="1100" spc="202" dirty="0">
                <a:latin typeface="Arial"/>
                <a:cs typeface="Arial"/>
              </a:rPr>
              <a:t>+</a:t>
            </a:r>
            <a:r>
              <a:rPr lang="en-US" altLang="zh-CN" sz="1100" spc="-156" dirty="0">
                <a:latin typeface="Arial"/>
                <a:cs typeface="Arial"/>
              </a:rPr>
              <a:t> </a:t>
            </a:r>
            <a:r>
              <a:rPr lang="en-US" altLang="zh-CN" sz="1100" spc="-69" dirty="0">
                <a:latin typeface="Arial"/>
                <a:cs typeface="Arial"/>
              </a:rPr>
              <a:t>2</a:t>
            </a:r>
            <a:r>
              <a:rPr lang="en-US" altLang="zh-CN" spc="-75" baseline="27777" dirty="0">
                <a:latin typeface="Arial"/>
                <a:cs typeface="Arial"/>
              </a:rPr>
              <a:t>4</a:t>
            </a:r>
            <a:r>
              <a:rPr lang="en-US" altLang="zh-CN" spc="-48" baseline="27777" dirty="0">
                <a:latin typeface="Arial"/>
                <a:cs typeface="Arial"/>
              </a:rPr>
              <a:t> </a:t>
            </a:r>
            <a:r>
              <a:rPr lang="en-US" altLang="zh-CN" sz="1100" spc="-27"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pc="-75" baseline="27777" dirty="0">
                <a:latin typeface="Arial"/>
                <a:cs typeface="Arial"/>
              </a:rPr>
              <a:t>3</a:t>
            </a:r>
            <a:endParaRPr lang="en-US" altLang="zh-CN" baseline="27777"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54</a:t>
            </a:fld>
            <a:endParaRPr lang="zh-CN" altLang="en-US"/>
          </a:p>
        </p:txBody>
      </p:sp>
    </p:spTree>
    <p:extLst>
      <p:ext uri="{BB962C8B-B14F-4D97-AF65-F5344CB8AC3E}">
        <p14:creationId xmlns:p14="http://schemas.microsoft.com/office/powerpoint/2010/main" val="20171845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marR="862396" algn="just">
              <a:lnSpc>
                <a:spcPct val="100299"/>
              </a:lnSpc>
            </a:pPr>
            <a:r>
              <a:rPr lang="en-US" altLang="zh-CN" sz="1100" spc="-27" dirty="0">
                <a:latin typeface="Arial"/>
                <a:cs typeface="Arial"/>
              </a:rPr>
              <a:t>Let</a:t>
            </a:r>
            <a:r>
              <a:rPr lang="en-US" altLang="zh-CN" sz="1100" spc="-32" dirty="0">
                <a:latin typeface="Arial"/>
                <a:cs typeface="Arial"/>
              </a:rPr>
              <a:t> </a:t>
            </a:r>
            <a:r>
              <a:rPr lang="en-US" altLang="zh-CN" sz="1100" i="1" spc="-69" dirty="0">
                <a:latin typeface="Arial"/>
                <a:cs typeface="Arial"/>
              </a:rPr>
              <a:t>A</a:t>
            </a:r>
            <a:r>
              <a:rPr lang="en-US" altLang="zh-CN" spc="-75" baseline="-12345" dirty="0">
                <a:latin typeface="Arial"/>
                <a:cs typeface="Arial"/>
              </a:rPr>
              <a:t>1</a:t>
            </a:r>
            <a:r>
              <a:rPr lang="en-US" altLang="zh-CN" spc="130" baseline="-12345"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set</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37" dirty="0">
                <a:latin typeface="Arial"/>
                <a:cs typeface="Arial"/>
              </a:rPr>
              <a:t>binary</a:t>
            </a:r>
            <a:r>
              <a:rPr lang="en-US" altLang="zh-CN" sz="1100" spc="-32" dirty="0">
                <a:latin typeface="Arial"/>
                <a:cs typeface="Arial"/>
              </a:rPr>
              <a:t> </a:t>
            </a:r>
            <a:r>
              <a:rPr lang="en-US" altLang="zh-CN" sz="1100" spc="-101" dirty="0">
                <a:latin typeface="Arial"/>
                <a:cs typeface="Arial"/>
              </a:rPr>
              <a:t>sequences</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46" dirty="0">
                <a:latin typeface="Arial"/>
                <a:cs typeface="Arial"/>
              </a:rPr>
              <a:t>length</a:t>
            </a:r>
            <a:r>
              <a:rPr lang="en-US" altLang="zh-CN" sz="1100" spc="-32" dirty="0">
                <a:latin typeface="Arial"/>
                <a:cs typeface="Arial"/>
              </a:rPr>
              <a:t> </a:t>
            </a:r>
            <a:r>
              <a:rPr lang="en-US" altLang="zh-CN" sz="1100" spc="-69" dirty="0">
                <a:latin typeface="Arial"/>
                <a:cs typeface="Arial"/>
              </a:rPr>
              <a:t>6</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55" dirty="0">
                <a:latin typeface="Arial"/>
                <a:cs typeface="Arial"/>
              </a:rPr>
              <a:t>start</a:t>
            </a:r>
            <a:r>
              <a:rPr lang="en-US" altLang="zh-CN" sz="1100" spc="-32" dirty="0">
                <a:latin typeface="Arial"/>
                <a:cs typeface="Arial"/>
              </a:rPr>
              <a:t> </a:t>
            </a:r>
            <a:r>
              <a:rPr lang="en-US" altLang="zh-CN" sz="1100" spc="-9" dirty="0">
                <a:latin typeface="Arial"/>
                <a:cs typeface="Arial"/>
              </a:rPr>
              <a:t>with</a:t>
            </a:r>
            <a:r>
              <a:rPr lang="en-US" altLang="zh-CN" sz="1100" spc="-32" dirty="0">
                <a:latin typeface="Arial"/>
                <a:cs typeface="Arial"/>
              </a:rPr>
              <a:t> </a:t>
            </a:r>
            <a:r>
              <a:rPr lang="en-US" altLang="zh-CN" sz="1100" spc="-50" dirty="0">
                <a:latin typeface="Arial"/>
                <a:cs typeface="Arial"/>
              </a:rPr>
              <a:t>1.</a:t>
            </a:r>
            <a:r>
              <a:rPr lang="en-US" altLang="zh-CN" sz="1100" spc="-37" dirty="0">
                <a:latin typeface="Arial"/>
                <a:cs typeface="Arial"/>
              </a:rPr>
              <a:t> </a:t>
            </a:r>
            <a:r>
              <a:rPr lang="en-US" altLang="zh-CN" sz="1100" spc="-27" dirty="0">
                <a:latin typeface="Arial"/>
                <a:cs typeface="Arial"/>
              </a:rPr>
              <a:t>Let</a:t>
            </a:r>
            <a:r>
              <a:rPr lang="en-US" altLang="zh-CN" sz="1100" spc="-32" dirty="0">
                <a:latin typeface="Arial"/>
                <a:cs typeface="Arial"/>
              </a:rPr>
              <a:t> </a:t>
            </a:r>
            <a:r>
              <a:rPr lang="en-US" altLang="zh-CN" sz="1100" i="1" spc="-69" dirty="0">
                <a:latin typeface="Arial"/>
                <a:cs typeface="Arial"/>
              </a:rPr>
              <a:t>A</a:t>
            </a:r>
            <a:r>
              <a:rPr lang="en-US" altLang="zh-CN" spc="-75" baseline="-12345" dirty="0">
                <a:latin typeface="Arial"/>
                <a:cs typeface="Arial"/>
              </a:rPr>
              <a:t>2</a:t>
            </a:r>
            <a:r>
              <a:rPr lang="en-US" altLang="zh-CN" spc="130" baseline="-12345" dirty="0">
                <a:latin typeface="Arial"/>
                <a:cs typeface="Arial"/>
              </a:rPr>
              <a:t> </a:t>
            </a:r>
            <a:r>
              <a:rPr lang="en-US" altLang="zh-CN" sz="1100" spc="-101" dirty="0">
                <a:latin typeface="Arial"/>
                <a:cs typeface="Arial"/>
              </a:rPr>
              <a:t>be</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set</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37" dirty="0">
                <a:latin typeface="Arial"/>
                <a:cs typeface="Arial"/>
              </a:rPr>
              <a:t>binary</a:t>
            </a:r>
            <a:r>
              <a:rPr lang="en-US" altLang="zh-CN" sz="1100" spc="-32" dirty="0">
                <a:latin typeface="Arial"/>
                <a:cs typeface="Arial"/>
              </a:rPr>
              <a:t> </a:t>
            </a:r>
            <a:r>
              <a:rPr lang="en-US" altLang="zh-CN" sz="1100" spc="-101" dirty="0">
                <a:latin typeface="Arial"/>
                <a:cs typeface="Arial"/>
              </a:rPr>
              <a:t>sequences</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46" dirty="0">
                <a:latin typeface="Arial"/>
                <a:cs typeface="Arial"/>
              </a:rPr>
              <a:t>length</a:t>
            </a:r>
            <a:r>
              <a:rPr lang="en-US" altLang="zh-CN" sz="1100" spc="-32" dirty="0">
                <a:latin typeface="Arial"/>
                <a:cs typeface="Arial"/>
              </a:rPr>
              <a:t> </a:t>
            </a:r>
            <a:r>
              <a:rPr lang="en-US" altLang="zh-CN" sz="1100" spc="-69" dirty="0">
                <a:latin typeface="Arial"/>
                <a:cs typeface="Arial"/>
              </a:rPr>
              <a:t>6</a:t>
            </a:r>
            <a:r>
              <a:rPr lang="en-US" altLang="zh-CN" sz="1100" spc="-32" dirty="0">
                <a:latin typeface="Arial"/>
                <a:cs typeface="Arial"/>
              </a:rPr>
              <a:t> </a:t>
            </a:r>
            <a:r>
              <a:rPr lang="en-US" altLang="zh-CN" sz="1100" spc="-50" dirty="0">
                <a:latin typeface="Arial"/>
                <a:cs typeface="Arial"/>
              </a:rPr>
              <a:t>that</a:t>
            </a:r>
            <a:r>
              <a:rPr lang="en-US" altLang="zh-CN" sz="1100" spc="-32" dirty="0">
                <a:latin typeface="Arial"/>
                <a:cs typeface="Arial"/>
              </a:rPr>
              <a:t> </a:t>
            </a:r>
            <a:r>
              <a:rPr lang="en-US" altLang="zh-CN" sz="1100" spc="-87" dirty="0">
                <a:latin typeface="Arial"/>
                <a:cs typeface="Arial"/>
              </a:rPr>
              <a:t>end</a:t>
            </a:r>
            <a:r>
              <a:rPr lang="en-US" altLang="zh-CN" sz="1100" spc="-32" dirty="0">
                <a:latin typeface="Arial"/>
                <a:cs typeface="Arial"/>
              </a:rPr>
              <a:t> </a:t>
            </a:r>
            <a:r>
              <a:rPr lang="en-US" altLang="zh-CN" sz="1100" spc="-9" dirty="0">
                <a:latin typeface="Arial"/>
                <a:cs typeface="Arial"/>
              </a:rPr>
              <a:t>with</a:t>
            </a:r>
            <a:r>
              <a:rPr lang="en-US" altLang="zh-CN" sz="1100" spc="-32" dirty="0">
                <a:latin typeface="Arial"/>
                <a:cs typeface="Arial"/>
              </a:rPr>
              <a:t> </a:t>
            </a:r>
            <a:r>
              <a:rPr lang="en-US" altLang="zh-CN" sz="1100" spc="-60" dirty="0">
                <a:latin typeface="Arial"/>
                <a:cs typeface="Arial"/>
              </a:rPr>
              <a:t>00.</a:t>
            </a:r>
            <a:r>
              <a:rPr lang="en-US" altLang="zh-CN" sz="1100" spc="-37" dirty="0">
                <a:latin typeface="Arial"/>
                <a:cs typeface="Arial"/>
              </a:rPr>
              <a:t> </a:t>
            </a:r>
            <a:r>
              <a:rPr lang="en-US" altLang="zh-CN" sz="1100" spc="-104" dirty="0">
                <a:latin typeface="Arial"/>
                <a:cs typeface="Arial"/>
              </a:rPr>
              <a:t>W</a:t>
            </a:r>
            <a:r>
              <a:rPr lang="en-US" altLang="zh-CN" sz="1100" spc="-128" dirty="0">
                <a:latin typeface="Arial"/>
                <a:cs typeface="Arial"/>
              </a:rPr>
              <a:t>e</a:t>
            </a:r>
            <a:r>
              <a:rPr lang="en-US" altLang="zh-CN" sz="1100" spc="-32" dirty="0">
                <a:latin typeface="Arial"/>
                <a:cs typeface="Arial"/>
              </a:rPr>
              <a:t> </a:t>
            </a:r>
            <a:r>
              <a:rPr lang="en-US" altLang="zh-CN" sz="1100" spc="-23" dirty="0">
                <a:latin typeface="Arial"/>
                <a:cs typeface="Arial"/>
              </a:rPr>
              <a:t>w</a:t>
            </a:r>
            <a:r>
              <a:rPr lang="en-US" altLang="zh-CN" sz="1100" spc="-69" dirty="0">
                <a:latin typeface="Arial"/>
                <a:cs typeface="Arial"/>
              </a:rPr>
              <a:t>ant</a:t>
            </a:r>
            <a:r>
              <a:rPr lang="en-US" altLang="zh-CN" sz="1100" spc="-32" dirty="0">
                <a:latin typeface="Arial"/>
                <a:cs typeface="Arial"/>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75" baseline="-12345" dirty="0">
                <a:latin typeface="Arial"/>
                <a:cs typeface="Arial"/>
              </a:rPr>
              <a:t>1</a:t>
            </a:r>
            <a:r>
              <a:rPr lang="en-US" altLang="zh-CN" spc="-48" baseline="-12345" dirty="0">
                <a:latin typeface="Arial"/>
                <a:cs typeface="Arial"/>
              </a:rPr>
              <a:t> </a:t>
            </a:r>
            <a:r>
              <a:rPr lang="en-US" altLang="zh-CN" sz="1100" spc="-151" dirty="0">
                <a:latin typeface="Lucida Sans Unicode"/>
                <a:cs typeface="Lucida Sans Unicode"/>
              </a:rPr>
              <a:t>∪</a:t>
            </a:r>
            <a:r>
              <a:rPr lang="en-US" altLang="zh-CN" sz="1100" spc="-197" dirty="0">
                <a:latin typeface="Lucida Sans Unicode"/>
                <a:cs typeface="Lucida Sans Unicode"/>
              </a:rPr>
              <a:t> </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37" dirty="0">
                <a:latin typeface="Arial"/>
                <a:cs typeface="Arial"/>
              </a:rPr>
              <a:t>.</a:t>
            </a:r>
            <a:endParaRPr lang="en-US" altLang="zh-CN" sz="1100" dirty="0">
              <a:latin typeface="Arial"/>
              <a:cs typeface="Arial"/>
            </a:endParaRPr>
          </a:p>
          <a:p>
            <a:pPr marL="11638" marR="11638" algn="just">
              <a:lnSpc>
                <a:spcPct val="100299"/>
              </a:lnSpc>
            </a:pPr>
            <a:r>
              <a:rPr lang="en-US" altLang="zh-CN" sz="1100" spc="-115" dirty="0">
                <a:latin typeface="Lucida Sans Unicode"/>
                <a:cs typeface="Lucida Sans Unicode"/>
              </a:rPr>
              <a:t>|</a:t>
            </a:r>
            <a:r>
              <a:rPr lang="en-US" altLang="zh-CN" sz="1100" i="1" spc="-69" dirty="0">
                <a:latin typeface="Arial"/>
                <a:cs typeface="Arial"/>
              </a:rPr>
              <a:t>A</a:t>
            </a:r>
            <a:r>
              <a:rPr lang="en-US" altLang="zh-CN" spc="-14" baseline="-12345" dirty="0">
                <a:latin typeface="Arial"/>
                <a:cs typeface="Arial"/>
              </a:rPr>
              <a:t>1</a:t>
            </a:r>
            <a:r>
              <a:rPr lang="en-US" altLang="zh-CN" sz="1100" spc="-115" dirty="0">
                <a:latin typeface="Lucida Sans Unicode"/>
                <a:cs typeface="Lucida Sans Unicode"/>
              </a:rPr>
              <a:t>|</a:t>
            </a:r>
            <a:r>
              <a:rPr lang="en-US" altLang="zh-CN" sz="1100" spc="-104" dirty="0">
                <a:latin typeface="Lucida Sans Unicode"/>
                <a:cs typeface="Lucida Sans Unicode"/>
              </a:rPr>
              <a:t> </a:t>
            </a:r>
            <a:r>
              <a:rPr lang="en-US" altLang="zh-CN" sz="1100" spc="202" dirty="0">
                <a:latin typeface="Arial"/>
                <a:cs typeface="Arial"/>
              </a:rPr>
              <a:t>=</a:t>
            </a:r>
            <a:r>
              <a:rPr lang="en-US" altLang="zh-CN" sz="1100" spc="-60" dirty="0">
                <a:latin typeface="Arial"/>
                <a:cs typeface="Arial"/>
              </a:rPr>
              <a:t> </a:t>
            </a:r>
            <a:r>
              <a:rPr lang="en-US" altLang="zh-CN" sz="1100" spc="-69" dirty="0">
                <a:latin typeface="Arial"/>
                <a:cs typeface="Arial"/>
              </a:rPr>
              <a:t>2</a:t>
            </a:r>
            <a:r>
              <a:rPr lang="en-US" altLang="zh-CN" spc="-75" baseline="27777" dirty="0">
                <a:latin typeface="Arial"/>
                <a:cs typeface="Arial"/>
              </a:rPr>
              <a:t>5</a:t>
            </a:r>
            <a:r>
              <a:rPr lang="en-US" altLang="zh-CN" spc="137" baseline="27777" dirty="0">
                <a:latin typeface="Arial"/>
                <a:cs typeface="Arial"/>
              </a:rPr>
              <a:t> </a:t>
            </a:r>
            <a:r>
              <a:rPr lang="en-US" altLang="zh-CN" sz="1100" spc="-55" dirty="0">
                <a:latin typeface="Arial"/>
                <a:cs typeface="Arial"/>
              </a:rPr>
              <a:t>(since</a:t>
            </a:r>
            <a:r>
              <a:rPr lang="en-US" altLang="zh-CN" sz="1100" spc="-27" dirty="0">
                <a:latin typeface="Arial"/>
                <a:cs typeface="Arial"/>
              </a:rPr>
              <a:t> </a:t>
            </a:r>
            <a:r>
              <a:rPr lang="en-US" altLang="zh-CN" sz="1100" spc="-101" dirty="0">
                <a:latin typeface="Arial"/>
                <a:cs typeface="Arial"/>
              </a:rPr>
              <a:t>sequences</a:t>
            </a:r>
            <a:r>
              <a:rPr lang="en-US" altLang="zh-CN" sz="1100" spc="-27" dirty="0">
                <a:latin typeface="Arial"/>
                <a:cs typeface="Arial"/>
              </a:rPr>
              <a:t> </a:t>
            </a:r>
            <a:r>
              <a:rPr lang="en-US" altLang="zh-CN" sz="1100" spc="-5" dirty="0">
                <a:latin typeface="Arial"/>
                <a:cs typeface="Arial"/>
              </a:rPr>
              <a:t>in</a:t>
            </a:r>
            <a:r>
              <a:rPr lang="en-US" altLang="zh-CN" sz="1100" spc="-27" dirty="0">
                <a:latin typeface="Arial"/>
                <a:cs typeface="Arial"/>
              </a:rPr>
              <a:t> </a:t>
            </a:r>
            <a:r>
              <a:rPr lang="en-US" altLang="zh-CN" sz="1100" i="1" spc="-69" dirty="0">
                <a:latin typeface="Arial"/>
                <a:cs typeface="Arial"/>
              </a:rPr>
              <a:t>A</a:t>
            </a:r>
            <a:r>
              <a:rPr lang="en-US" altLang="zh-CN" spc="-75" baseline="-12345" dirty="0">
                <a:latin typeface="Arial"/>
                <a:cs typeface="Arial"/>
              </a:rPr>
              <a:t>1</a:t>
            </a:r>
            <a:r>
              <a:rPr lang="en-US" altLang="zh-CN" spc="137" baseline="-12345" dirty="0">
                <a:latin typeface="Arial"/>
                <a:cs typeface="Arial"/>
              </a:rPr>
              <a:t> </a:t>
            </a:r>
            <a:r>
              <a:rPr lang="en-US" altLang="zh-CN" sz="1100" spc="-69" dirty="0">
                <a:latin typeface="Arial"/>
                <a:cs typeface="Arial"/>
              </a:rPr>
              <a:t>must</a:t>
            </a:r>
            <a:r>
              <a:rPr lang="en-US" altLang="zh-CN" sz="1100" spc="-27" dirty="0">
                <a:latin typeface="Arial"/>
                <a:cs typeface="Arial"/>
              </a:rPr>
              <a:t> </a:t>
            </a:r>
            <a:r>
              <a:rPr lang="en-US" altLang="zh-CN" sz="1100" spc="-55" dirty="0">
                <a:latin typeface="Arial"/>
                <a:cs typeface="Arial"/>
              </a:rPr>
              <a:t>start</a:t>
            </a:r>
            <a:r>
              <a:rPr lang="en-US" altLang="zh-CN" sz="1100" spc="-27" dirty="0">
                <a:latin typeface="Arial"/>
                <a:cs typeface="Arial"/>
              </a:rPr>
              <a:t> </a:t>
            </a:r>
            <a:r>
              <a:rPr lang="en-US" altLang="zh-CN" sz="1100" spc="-9" dirty="0">
                <a:latin typeface="Arial"/>
                <a:cs typeface="Arial"/>
              </a:rPr>
              <a:t>with</a:t>
            </a:r>
            <a:r>
              <a:rPr lang="en-US" altLang="zh-CN" sz="1100" spc="-27" dirty="0">
                <a:latin typeface="Arial"/>
                <a:cs typeface="Arial"/>
              </a:rPr>
              <a:t> </a:t>
            </a:r>
            <a:r>
              <a:rPr lang="en-US" altLang="zh-CN" sz="1100" spc="-37" dirty="0">
                <a:latin typeface="Arial"/>
                <a:cs typeface="Arial"/>
              </a:rPr>
              <a:t>1),</a:t>
            </a:r>
            <a:r>
              <a:rPr lang="en-US" altLang="zh-CN" sz="1100" spc="-27" dirty="0">
                <a:latin typeface="Arial"/>
                <a:cs typeface="Arial"/>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104" dirty="0">
                <a:latin typeface="Lucida Sans Unicode"/>
                <a:cs typeface="Lucida Sans Unicode"/>
              </a:rPr>
              <a:t> </a:t>
            </a:r>
            <a:r>
              <a:rPr lang="en-US" altLang="zh-CN" sz="1100" spc="202" dirty="0">
                <a:latin typeface="Arial"/>
                <a:cs typeface="Arial"/>
              </a:rPr>
              <a:t>=</a:t>
            </a:r>
            <a:r>
              <a:rPr lang="en-US" altLang="zh-CN" sz="1100" spc="-60" dirty="0">
                <a:latin typeface="Arial"/>
                <a:cs typeface="Arial"/>
              </a:rPr>
              <a:t> </a:t>
            </a:r>
            <a:r>
              <a:rPr lang="en-US" altLang="zh-CN" sz="1100" spc="-69" dirty="0">
                <a:latin typeface="Arial"/>
                <a:cs typeface="Arial"/>
              </a:rPr>
              <a:t>2</a:t>
            </a:r>
            <a:r>
              <a:rPr lang="en-US" altLang="zh-CN" spc="-75" baseline="27777" dirty="0">
                <a:latin typeface="Arial"/>
                <a:cs typeface="Arial"/>
              </a:rPr>
              <a:t>4</a:t>
            </a:r>
            <a:r>
              <a:rPr lang="en-US" altLang="zh-CN" spc="137" baseline="27777" dirty="0">
                <a:latin typeface="Arial"/>
                <a:cs typeface="Arial"/>
              </a:rPr>
              <a:t> </a:t>
            </a:r>
            <a:r>
              <a:rPr lang="en-US" altLang="zh-CN" sz="1100" spc="-55" dirty="0">
                <a:latin typeface="Arial"/>
                <a:cs typeface="Arial"/>
              </a:rPr>
              <a:t>(since</a:t>
            </a:r>
            <a:r>
              <a:rPr lang="en-US" altLang="zh-CN" sz="1100" spc="-27" dirty="0">
                <a:latin typeface="Arial"/>
                <a:cs typeface="Arial"/>
              </a:rPr>
              <a:t> </a:t>
            </a:r>
            <a:r>
              <a:rPr lang="en-US" altLang="zh-CN" sz="1100" spc="-101" dirty="0">
                <a:latin typeface="Arial"/>
                <a:cs typeface="Arial"/>
              </a:rPr>
              <a:t>sequences</a:t>
            </a:r>
            <a:r>
              <a:rPr lang="en-US" altLang="zh-CN" sz="1100" spc="-27" dirty="0">
                <a:latin typeface="Arial"/>
                <a:cs typeface="Arial"/>
              </a:rPr>
              <a:t> </a:t>
            </a:r>
            <a:r>
              <a:rPr lang="en-US" altLang="zh-CN" sz="1100" spc="-5" dirty="0">
                <a:latin typeface="Arial"/>
                <a:cs typeface="Arial"/>
              </a:rPr>
              <a:t>in </a:t>
            </a:r>
            <a:r>
              <a:rPr lang="en-US" altLang="zh-CN" sz="1100" i="1" spc="-69" dirty="0">
                <a:latin typeface="Arial"/>
                <a:cs typeface="Arial"/>
              </a:rPr>
              <a:t>A</a:t>
            </a:r>
            <a:r>
              <a:rPr lang="en-US" altLang="zh-CN" spc="-75" baseline="-12345" dirty="0">
                <a:latin typeface="Arial"/>
                <a:cs typeface="Arial"/>
              </a:rPr>
              <a:t>2 </a:t>
            </a:r>
            <a:r>
              <a:rPr lang="en-US" altLang="zh-CN" spc="-103" baseline="-12345" dirty="0">
                <a:latin typeface="Arial"/>
                <a:cs typeface="Arial"/>
              </a:rPr>
              <a:t> </a:t>
            </a:r>
            <a:r>
              <a:rPr lang="en-US" altLang="zh-CN" sz="1100" spc="-69" dirty="0">
                <a:latin typeface="Arial"/>
                <a:cs typeface="Arial"/>
              </a:rPr>
              <a:t>must</a:t>
            </a:r>
            <a:r>
              <a:rPr lang="en-US" altLang="zh-CN" sz="1100" spc="37" dirty="0">
                <a:latin typeface="Arial"/>
                <a:cs typeface="Arial"/>
              </a:rPr>
              <a:t> </a:t>
            </a:r>
            <a:r>
              <a:rPr lang="en-US" altLang="zh-CN" sz="1100" spc="-87" dirty="0">
                <a:latin typeface="Arial"/>
                <a:cs typeface="Arial"/>
              </a:rPr>
              <a:t>end</a:t>
            </a:r>
            <a:r>
              <a:rPr lang="en-US" altLang="zh-CN" sz="1100" spc="37" dirty="0">
                <a:latin typeface="Arial"/>
                <a:cs typeface="Arial"/>
              </a:rPr>
              <a:t> </a:t>
            </a:r>
            <a:r>
              <a:rPr lang="en-US" altLang="zh-CN" sz="1100" spc="-9" dirty="0">
                <a:latin typeface="Arial"/>
                <a:cs typeface="Arial"/>
              </a:rPr>
              <a:t>with</a:t>
            </a:r>
            <a:r>
              <a:rPr lang="en-US" altLang="zh-CN" sz="1100" spc="37" dirty="0">
                <a:latin typeface="Arial"/>
                <a:cs typeface="Arial"/>
              </a:rPr>
              <a:t> </a:t>
            </a:r>
            <a:r>
              <a:rPr lang="en-US" altLang="zh-CN" sz="1100" spc="-50" dirty="0">
                <a:latin typeface="Arial"/>
                <a:cs typeface="Arial"/>
              </a:rPr>
              <a:t>00)</a:t>
            </a:r>
            <a:r>
              <a:rPr lang="en-US" altLang="zh-CN" sz="1100" spc="37" dirty="0">
                <a:latin typeface="Arial"/>
                <a:cs typeface="Arial"/>
              </a:rPr>
              <a:t> </a:t>
            </a:r>
            <a:r>
              <a:rPr lang="en-US" altLang="zh-CN" sz="1100" spc="-87" dirty="0">
                <a:latin typeface="Arial"/>
                <a:cs typeface="Arial"/>
              </a:rPr>
              <a:t>and</a:t>
            </a:r>
            <a:r>
              <a:rPr lang="en-US" altLang="zh-CN" sz="1100" spc="37" dirty="0">
                <a:latin typeface="Arial"/>
                <a:cs typeface="Arial"/>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75" baseline="-12345" dirty="0">
                <a:latin typeface="Arial"/>
                <a:cs typeface="Arial"/>
              </a:rPr>
              <a:t>1</a:t>
            </a:r>
            <a:r>
              <a:rPr lang="en-US" altLang="zh-CN" spc="-14" baseline="-12345" dirty="0">
                <a:latin typeface="Arial"/>
                <a:cs typeface="Arial"/>
              </a:rPr>
              <a:t> </a:t>
            </a:r>
            <a:r>
              <a:rPr lang="en-US" altLang="zh-CN" sz="1100" spc="-151" dirty="0">
                <a:latin typeface="Lucida Sans Unicode"/>
                <a:cs typeface="Lucida Sans Unicode"/>
              </a:rPr>
              <a:t>∩</a:t>
            </a:r>
            <a:r>
              <a:rPr lang="en-US" altLang="zh-CN" sz="1100" spc="-170" dirty="0">
                <a:latin typeface="Lucida Sans Unicode"/>
                <a:cs typeface="Lucida Sans Unicode"/>
              </a:rPr>
              <a:t> </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69" dirty="0">
                <a:latin typeface="Lucida Sans Unicode"/>
                <a:cs typeface="Lucida Sans Unicode"/>
              </a:rPr>
              <a:t> </a:t>
            </a:r>
            <a:r>
              <a:rPr lang="en-US" altLang="zh-CN" sz="1100" spc="202" dirty="0">
                <a:latin typeface="Arial"/>
                <a:cs typeface="Arial"/>
              </a:rPr>
              <a:t>=</a:t>
            </a:r>
            <a:r>
              <a:rPr lang="en-US" altLang="zh-CN" sz="1100" spc="-23" dirty="0">
                <a:latin typeface="Arial"/>
                <a:cs typeface="Arial"/>
              </a:rPr>
              <a:t> </a:t>
            </a:r>
            <a:r>
              <a:rPr lang="en-US" altLang="zh-CN" sz="1100" spc="-69" dirty="0">
                <a:latin typeface="Arial"/>
                <a:cs typeface="Arial"/>
              </a:rPr>
              <a:t>2</a:t>
            </a:r>
            <a:r>
              <a:rPr lang="en-US" altLang="zh-CN" spc="-75" baseline="27777" dirty="0">
                <a:latin typeface="Arial"/>
                <a:cs typeface="Arial"/>
              </a:rPr>
              <a:t>3 </a:t>
            </a:r>
            <a:r>
              <a:rPr lang="en-US" altLang="zh-CN" spc="-103" baseline="27777" dirty="0">
                <a:latin typeface="Arial"/>
                <a:cs typeface="Arial"/>
              </a:rPr>
              <a:t> </a:t>
            </a:r>
            <a:r>
              <a:rPr lang="en-US" altLang="zh-CN" sz="1100" spc="-55" dirty="0">
                <a:latin typeface="Arial"/>
                <a:cs typeface="Arial"/>
              </a:rPr>
              <a:t>(since</a:t>
            </a:r>
            <a:r>
              <a:rPr lang="en-US" altLang="zh-CN" sz="1100" spc="37" dirty="0">
                <a:latin typeface="Arial"/>
                <a:cs typeface="Arial"/>
              </a:rPr>
              <a:t> </a:t>
            </a:r>
            <a:r>
              <a:rPr lang="en-US" altLang="zh-CN" sz="1100" spc="-101" dirty="0">
                <a:latin typeface="Arial"/>
                <a:cs typeface="Arial"/>
              </a:rPr>
              <a:t>sequences</a:t>
            </a:r>
            <a:r>
              <a:rPr lang="en-US" altLang="zh-CN" sz="1100" spc="37" dirty="0">
                <a:latin typeface="Arial"/>
                <a:cs typeface="Arial"/>
              </a:rPr>
              <a:t> </a:t>
            </a:r>
            <a:r>
              <a:rPr lang="en-US" altLang="zh-CN" sz="1100" spc="-5" dirty="0">
                <a:latin typeface="Arial"/>
                <a:cs typeface="Arial"/>
              </a:rPr>
              <a:t>in</a:t>
            </a:r>
            <a:r>
              <a:rPr lang="en-US" altLang="zh-CN" sz="1100" spc="37" dirty="0">
                <a:latin typeface="Arial"/>
                <a:cs typeface="Arial"/>
              </a:rPr>
              <a:t> </a:t>
            </a:r>
            <a:r>
              <a:rPr lang="en-US" altLang="zh-CN" sz="1100" i="1" spc="-69" dirty="0">
                <a:latin typeface="Arial"/>
                <a:cs typeface="Arial"/>
              </a:rPr>
              <a:t>A</a:t>
            </a:r>
            <a:r>
              <a:rPr lang="en-US" altLang="zh-CN" spc="-75" baseline="-12345" dirty="0">
                <a:latin typeface="Arial"/>
                <a:cs typeface="Arial"/>
              </a:rPr>
              <a:t>1</a:t>
            </a:r>
            <a:r>
              <a:rPr lang="en-US" altLang="zh-CN" spc="-14" baseline="-12345" dirty="0">
                <a:latin typeface="Arial"/>
                <a:cs typeface="Arial"/>
              </a:rPr>
              <a:t> </a:t>
            </a:r>
            <a:r>
              <a:rPr lang="en-US" altLang="zh-CN" sz="1100" spc="-151" dirty="0">
                <a:latin typeface="Lucida Sans Unicode"/>
                <a:cs typeface="Lucida Sans Unicode"/>
              </a:rPr>
              <a:t>∩</a:t>
            </a:r>
            <a:r>
              <a:rPr lang="en-US" altLang="zh-CN" sz="1100" spc="-170" dirty="0">
                <a:latin typeface="Lucida Sans Unicode"/>
                <a:cs typeface="Lucida Sans Unicode"/>
              </a:rPr>
              <a:t> </a:t>
            </a:r>
            <a:r>
              <a:rPr lang="en-US" altLang="zh-CN" sz="1100" i="1" spc="-69" dirty="0">
                <a:latin typeface="Arial"/>
                <a:cs typeface="Arial"/>
              </a:rPr>
              <a:t>A</a:t>
            </a:r>
            <a:r>
              <a:rPr lang="en-US" altLang="zh-CN" spc="-75" baseline="-12345" dirty="0">
                <a:latin typeface="Arial"/>
                <a:cs typeface="Arial"/>
              </a:rPr>
              <a:t>2 </a:t>
            </a:r>
            <a:r>
              <a:rPr lang="en-US" altLang="zh-CN" spc="-103" baseline="-12345" dirty="0">
                <a:latin typeface="Arial"/>
                <a:cs typeface="Arial"/>
              </a:rPr>
              <a:t> </a:t>
            </a:r>
            <a:r>
              <a:rPr lang="en-US" altLang="zh-CN" sz="1100" spc="-69" dirty="0">
                <a:latin typeface="Arial"/>
                <a:cs typeface="Arial"/>
              </a:rPr>
              <a:t>must</a:t>
            </a:r>
            <a:r>
              <a:rPr lang="en-US" altLang="zh-CN" sz="1100" spc="37" dirty="0">
                <a:latin typeface="Arial"/>
                <a:cs typeface="Arial"/>
              </a:rPr>
              <a:t> </a:t>
            </a:r>
            <a:r>
              <a:rPr lang="en-US" altLang="zh-CN" sz="1100" spc="-55" dirty="0">
                <a:latin typeface="Arial"/>
                <a:cs typeface="Arial"/>
              </a:rPr>
              <a:t>start</a:t>
            </a:r>
            <a:r>
              <a:rPr lang="en-US" altLang="zh-CN" sz="1100" spc="-37" dirty="0">
                <a:latin typeface="Arial"/>
                <a:cs typeface="Arial"/>
              </a:rPr>
              <a:t> </a:t>
            </a:r>
            <a:r>
              <a:rPr lang="en-US" altLang="zh-CN" sz="1100" spc="-9" dirty="0">
                <a:latin typeface="Arial"/>
                <a:cs typeface="Arial"/>
              </a:rPr>
              <a:t>with</a:t>
            </a:r>
            <a:r>
              <a:rPr lang="en-US" altLang="zh-CN" sz="1100" spc="-32" dirty="0">
                <a:latin typeface="Arial"/>
                <a:cs typeface="Arial"/>
              </a:rPr>
              <a:t> </a:t>
            </a:r>
            <a:r>
              <a:rPr lang="en-US" altLang="zh-CN" sz="1100" spc="-69" dirty="0">
                <a:latin typeface="Arial"/>
                <a:cs typeface="Arial"/>
              </a:rPr>
              <a:t>1</a:t>
            </a:r>
            <a:r>
              <a:rPr lang="en-US" altLang="zh-CN" sz="1100" spc="-32" dirty="0">
                <a:latin typeface="Arial"/>
                <a:cs typeface="Arial"/>
              </a:rPr>
              <a:t> </a:t>
            </a:r>
            <a:r>
              <a:rPr lang="en-US" altLang="zh-CN" sz="1100" spc="-87" dirty="0">
                <a:latin typeface="Arial"/>
                <a:cs typeface="Arial"/>
              </a:rPr>
              <a:t>and</a:t>
            </a:r>
            <a:r>
              <a:rPr lang="en-US" altLang="zh-CN" sz="1100" spc="-32" dirty="0">
                <a:latin typeface="Arial"/>
                <a:cs typeface="Arial"/>
              </a:rPr>
              <a:t> </a:t>
            </a:r>
            <a:r>
              <a:rPr lang="en-US" altLang="zh-CN" sz="1100" spc="-87" dirty="0">
                <a:latin typeface="Arial"/>
                <a:cs typeface="Arial"/>
              </a:rPr>
              <a:t>end</a:t>
            </a:r>
            <a:r>
              <a:rPr lang="en-US" altLang="zh-CN" sz="1100" spc="-32" dirty="0">
                <a:latin typeface="Arial"/>
                <a:cs typeface="Arial"/>
              </a:rPr>
              <a:t> </a:t>
            </a:r>
            <a:r>
              <a:rPr lang="en-US" altLang="zh-CN" sz="1100" spc="-9" dirty="0">
                <a:latin typeface="Arial"/>
                <a:cs typeface="Arial"/>
              </a:rPr>
              <a:t>with</a:t>
            </a:r>
            <a:r>
              <a:rPr lang="en-US" altLang="zh-CN" sz="1100" spc="-32" dirty="0">
                <a:latin typeface="Arial"/>
                <a:cs typeface="Arial"/>
              </a:rPr>
              <a:t> </a:t>
            </a:r>
            <a:r>
              <a:rPr lang="en-US" altLang="zh-CN" sz="1100" spc="-46" dirty="0">
                <a:latin typeface="Arial"/>
                <a:cs typeface="Arial"/>
              </a:rPr>
              <a:t>00).</a:t>
            </a:r>
            <a:endParaRPr lang="en-US" altLang="zh-CN" sz="1100" dirty="0">
              <a:latin typeface="Arial"/>
              <a:cs typeface="Arial"/>
            </a:endParaRPr>
          </a:p>
          <a:p>
            <a:pPr marL="11638" marR="1627032" algn="just">
              <a:spcBef>
                <a:spcPts val="5"/>
              </a:spcBef>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75" baseline="-12345" dirty="0">
                <a:latin typeface="Arial"/>
                <a:cs typeface="Arial"/>
              </a:rPr>
              <a:t>1</a:t>
            </a:r>
            <a:r>
              <a:rPr lang="en-US" altLang="zh-CN" spc="-48" baseline="-12345" dirty="0">
                <a:latin typeface="Arial"/>
                <a:cs typeface="Arial"/>
              </a:rPr>
              <a:t> </a:t>
            </a:r>
            <a:r>
              <a:rPr lang="en-US" altLang="zh-CN" sz="1100" spc="-151" dirty="0">
                <a:latin typeface="Lucida Sans Unicode"/>
                <a:cs typeface="Lucida Sans Unicode"/>
              </a:rPr>
              <a:t>∪</a:t>
            </a:r>
            <a:r>
              <a:rPr lang="en-US" altLang="zh-CN" sz="1100" spc="-197" dirty="0">
                <a:latin typeface="Lucida Sans Unicode"/>
                <a:cs typeface="Lucida Sans Unicode"/>
              </a:rPr>
              <a:t> </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104" dirty="0">
                <a:latin typeface="Lucida Sans Unicode"/>
                <a:cs typeface="Lucida Sans Unicode"/>
              </a:rPr>
              <a:t> </a:t>
            </a:r>
            <a:r>
              <a:rPr lang="en-US" altLang="zh-CN" sz="1100" spc="202" dirty="0">
                <a:latin typeface="Arial"/>
                <a:cs typeface="Arial"/>
              </a:rPr>
              <a:t>=</a:t>
            </a:r>
            <a:r>
              <a:rPr lang="en-US" altLang="zh-CN" sz="1100" spc="-64" dirty="0">
                <a:latin typeface="Arial"/>
                <a:cs typeface="Arial"/>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14" baseline="-12345" dirty="0">
                <a:latin typeface="Arial"/>
                <a:cs typeface="Arial"/>
              </a:rPr>
              <a:t>1</a:t>
            </a:r>
            <a:r>
              <a:rPr lang="en-US" altLang="zh-CN" sz="1100" spc="-115" dirty="0">
                <a:latin typeface="Lucida Sans Unicode"/>
                <a:cs typeface="Lucida Sans Unicode"/>
              </a:rPr>
              <a:t>|</a:t>
            </a:r>
            <a:r>
              <a:rPr lang="en-US" altLang="zh-CN" sz="1100" spc="-197" dirty="0">
                <a:latin typeface="Lucida Sans Unicode"/>
                <a:cs typeface="Lucida Sans Unicode"/>
              </a:rPr>
              <a:t> </a:t>
            </a:r>
            <a:r>
              <a:rPr lang="en-US" altLang="zh-CN" sz="1100" spc="202" dirty="0">
                <a:latin typeface="Arial"/>
                <a:cs typeface="Arial"/>
              </a:rPr>
              <a:t>+</a:t>
            </a:r>
            <a:r>
              <a:rPr lang="en-US" altLang="zh-CN" sz="1100" spc="-156" dirty="0">
                <a:latin typeface="Arial"/>
                <a:cs typeface="Arial"/>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197" dirty="0">
                <a:latin typeface="Lucida Sans Unicode"/>
                <a:cs typeface="Lucida Sans Unicode"/>
              </a:rPr>
              <a:t> </a:t>
            </a:r>
            <a:r>
              <a:rPr lang="en-US" altLang="zh-CN" sz="1100" spc="-27" dirty="0">
                <a:latin typeface="Lucida Sans Unicode"/>
                <a:cs typeface="Lucida Sans Unicode"/>
              </a:rPr>
              <a:t>−</a:t>
            </a:r>
            <a:r>
              <a:rPr lang="en-US" altLang="zh-CN" sz="1100" spc="-197" dirty="0">
                <a:latin typeface="Lucida Sans Unicode"/>
                <a:cs typeface="Lucida Sans Unicode"/>
              </a:rPr>
              <a:t> </a:t>
            </a:r>
            <a:r>
              <a:rPr lang="en-US" altLang="zh-CN" sz="1100" spc="-115" dirty="0">
                <a:latin typeface="Lucida Sans Unicode"/>
                <a:cs typeface="Lucida Sans Unicode"/>
              </a:rPr>
              <a:t>|</a:t>
            </a:r>
            <a:r>
              <a:rPr lang="en-US" altLang="zh-CN" sz="1100" i="1" spc="-69" dirty="0">
                <a:latin typeface="Arial"/>
                <a:cs typeface="Arial"/>
              </a:rPr>
              <a:t>A</a:t>
            </a:r>
            <a:r>
              <a:rPr lang="en-US" altLang="zh-CN" spc="-75" baseline="-12345" dirty="0">
                <a:latin typeface="Arial"/>
                <a:cs typeface="Arial"/>
              </a:rPr>
              <a:t>1</a:t>
            </a:r>
            <a:r>
              <a:rPr lang="en-US" altLang="zh-CN" spc="-48" baseline="-12345" dirty="0">
                <a:latin typeface="Arial"/>
                <a:cs typeface="Arial"/>
              </a:rPr>
              <a:t> </a:t>
            </a:r>
            <a:r>
              <a:rPr lang="en-US" altLang="zh-CN" sz="1100" spc="-151" dirty="0">
                <a:latin typeface="Lucida Sans Unicode"/>
                <a:cs typeface="Lucida Sans Unicode"/>
              </a:rPr>
              <a:t>∩</a:t>
            </a:r>
            <a:r>
              <a:rPr lang="en-US" altLang="zh-CN" sz="1100" spc="-197" dirty="0">
                <a:latin typeface="Lucida Sans Unicode"/>
                <a:cs typeface="Lucida Sans Unicode"/>
              </a:rPr>
              <a:t> </a:t>
            </a:r>
            <a:r>
              <a:rPr lang="en-US" altLang="zh-CN" sz="1100" i="1" spc="-69" dirty="0">
                <a:latin typeface="Arial"/>
                <a:cs typeface="Arial"/>
              </a:rPr>
              <a:t>A</a:t>
            </a:r>
            <a:r>
              <a:rPr lang="en-US" altLang="zh-CN" spc="-14" baseline="-12345" dirty="0">
                <a:latin typeface="Arial"/>
                <a:cs typeface="Arial"/>
              </a:rPr>
              <a:t>2</a:t>
            </a:r>
            <a:r>
              <a:rPr lang="en-US" altLang="zh-CN" sz="1100" spc="-115" dirty="0">
                <a:latin typeface="Lucida Sans Unicode"/>
                <a:cs typeface="Lucida Sans Unicode"/>
              </a:rPr>
              <a:t>|</a:t>
            </a:r>
            <a:r>
              <a:rPr lang="en-US" altLang="zh-CN" sz="1100" spc="-104" dirty="0">
                <a:latin typeface="Lucida Sans Unicode"/>
                <a:cs typeface="Lucida Sans Unicode"/>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2</a:t>
            </a:r>
            <a:r>
              <a:rPr lang="en-US" altLang="zh-CN" spc="-75" baseline="27777" dirty="0">
                <a:latin typeface="Arial"/>
                <a:cs typeface="Arial"/>
              </a:rPr>
              <a:t>5</a:t>
            </a:r>
            <a:r>
              <a:rPr lang="en-US" altLang="zh-CN" spc="-48" baseline="27777" dirty="0">
                <a:latin typeface="Arial"/>
                <a:cs typeface="Arial"/>
              </a:rPr>
              <a:t> </a:t>
            </a:r>
            <a:r>
              <a:rPr lang="en-US" altLang="zh-CN" sz="1100" spc="202" dirty="0">
                <a:latin typeface="Arial"/>
                <a:cs typeface="Arial"/>
              </a:rPr>
              <a:t>+</a:t>
            </a:r>
            <a:r>
              <a:rPr lang="en-US" altLang="zh-CN" sz="1100" spc="-156" dirty="0">
                <a:latin typeface="Arial"/>
                <a:cs typeface="Arial"/>
              </a:rPr>
              <a:t> </a:t>
            </a:r>
            <a:r>
              <a:rPr lang="en-US" altLang="zh-CN" sz="1100" spc="-69" dirty="0">
                <a:latin typeface="Arial"/>
                <a:cs typeface="Arial"/>
              </a:rPr>
              <a:t>2</a:t>
            </a:r>
            <a:r>
              <a:rPr lang="en-US" altLang="zh-CN" spc="-75" baseline="27777" dirty="0">
                <a:latin typeface="Arial"/>
                <a:cs typeface="Arial"/>
              </a:rPr>
              <a:t>4</a:t>
            </a:r>
            <a:r>
              <a:rPr lang="en-US" altLang="zh-CN" spc="-48" baseline="27777" dirty="0">
                <a:latin typeface="Arial"/>
                <a:cs typeface="Arial"/>
              </a:rPr>
              <a:t> </a:t>
            </a:r>
            <a:r>
              <a:rPr lang="en-US" altLang="zh-CN" sz="1100" spc="-27"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pc="-75" baseline="27777" dirty="0">
                <a:latin typeface="Arial"/>
                <a:cs typeface="Arial"/>
              </a:rPr>
              <a:t>3</a:t>
            </a:r>
            <a:endParaRPr lang="en-US" altLang="zh-CN" baseline="27777"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55</a:t>
            </a:fld>
            <a:endParaRPr lang="zh-CN" altLang="en-US"/>
          </a:p>
        </p:txBody>
      </p:sp>
    </p:spTree>
    <p:extLst>
      <p:ext uri="{BB962C8B-B14F-4D97-AF65-F5344CB8AC3E}">
        <p14:creationId xmlns:p14="http://schemas.microsoft.com/office/powerpoint/2010/main" val="721045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37956">
              <a:defRPr/>
            </a:pPr>
            <a:r>
              <a:rPr lang="en-US" altLang="zh-CN" spc="27" dirty="0">
                <a:cs typeface="Arial"/>
              </a:rPr>
              <a:t>It </a:t>
            </a:r>
            <a:r>
              <a:rPr lang="en-US" altLang="zh-CN" spc="-32" dirty="0">
                <a:cs typeface="Arial"/>
              </a:rPr>
              <a:t>is</a:t>
            </a:r>
            <a:r>
              <a:rPr lang="en-US" altLang="zh-CN" spc="64" dirty="0">
                <a:cs typeface="Arial"/>
              </a:rPr>
              <a:t> </a:t>
            </a:r>
            <a:r>
              <a:rPr lang="en-US" altLang="zh-CN" spc="-87" dirty="0">
                <a:cs typeface="Arial"/>
              </a:rPr>
              <a:t>used,</a:t>
            </a:r>
            <a:r>
              <a:rPr lang="en-US" altLang="zh-CN" spc="87" dirty="0">
                <a:cs typeface="Arial"/>
              </a:rPr>
              <a:t> </a:t>
            </a:r>
            <a:r>
              <a:rPr lang="en-US" altLang="zh-CN" spc="-5" dirty="0">
                <a:cs typeface="Arial"/>
              </a:rPr>
              <a:t>for</a:t>
            </a:r>
            <a:r>
              <a:rPr lang="en-US" altLang="zh-CN" spc="64" dirty="0">
                <a:cs typeface="Arial"/>
              </a:rPr>
              <a:t> </a:t>
            </a:r>
            <a:r>
              <a:rPr lang="en-US" altLang="zh-CN" spc="-147" dirty="0">
                <a:cs typeface="Arial"/>
              </a:rPr>
              <a:t>e</a:t>
            </a:r>
            <a:r>
              <a:rPr lang="en-US" altLang="zh-CN" spc="-55" dirty="0">
                <a:cs typeface="Arial"/>
              </a:rPr>
              <a:t>xample,</a:t>
            </a:r>
            <a:r>
              <a:rPr lang="en-US" altLang="zh-CN" spc="87" dirty="0">
                <a:cs typeface="Arial"/>
              </a:rPr>
              <a:t> </a:t>
            </a:r>
            <a:r>
              <a:rPr lang="en-US" altLang="zh-CN" spc="-5" dirty="0">
                <a:cs typeface="Arial"/>
              </a:rPr>
              <a:t>in</a:t>
            </a:r>
            <a:r>
              <a:rPr lang="en-US" altLang="zh-CN" spc="64" dirty="0">
                <a:cs typeface="Arial"/>
              </a:rPr>
              <a:t> </a:t>
            </a:r>
            <a:r>
              <a:rPr lang="en-US" altLang="zh-CN" spc="-46" dirty="0">
                <a:cs typeface="Arial"/>
              </a:rPr>
              <a:t>determining</a:t>
            </a:r>
            <a:r>
              <a:rPr lang="en-US" altLang="zh-CN" spc="64" dirty="0">
                <a:cs typeface="Arial"/>
              </a:rPr>
              <a:t> </a:t>
            </a:r>
            <a:r>
              <a:rPr lang="en-US" altLang="zh-CN" spc="-69" dirty="0">
                <a:cs typeface="Arial"/>
              </a:rPr>
              <a:t>the</a:t>
            </a:r>
            <a:r>
              <a:rPr lang="en-US" altLang="zh-CN" spc="64" dirty="0">
                <a:cs typeface="Arial"/>
              </a:rPr>
              <a:t> </a:t>
            </a:r>
            <a:r>
              <a:rPr lang="en-US" altLang="zh-CN" spc="-55" dirty="0">
                <a:cs typeface="Arial"/>
              </a:rPr>
              <a:t>compl</a:t>
            </a:r>
            <a:r>
              <a:rPr lang="en-US" altLang="zh-CN" spc="-73" dirty="0">
                <a:cs typeface="Arial"/>
              </a:rPr>
              <a:t>e</a:t>
            </a:r>
            <a:r>
              <a:rPr lang="en-US" altLang="zh-CN" spc="9" dirty="0">
                <a:cs typeface="Arial"/>
              </a:rPr>
              <a:t>xity</a:t>
            </a:r>
            <a:r>
              <a:rPr lang="en-US" altLang="zh-CN" spc="64" dirty="0">
                <a:cs typeface="Arial"/>
              </a:rPr>
              <a:t> </a:t>
            </a:r>
            <a:r>
              <a:rPr lang="en-US" altLang="zh-CN" spc="-5" dirty="0">
                <a:cs typeface="Arial"/>
              </a:rPr>
              <a:t>of</a:t>
            </a:r>
            <a:r>
              <a:rPr lang="en-US" altLang="zh-CN" spc="64" dirty="0">
                <a:cs typeface="Arial"/>
              </a:rPr>
              <a:t> </a:t>
            </a:r>
            <a:r>
              <a:rPr lang="en-US" altLang="zh-CN" spc="-41" dirty="0">
                <a:cs typeface="Arial"/>
              </a:rPr>
              <a:t>algorithms,</a:t>
            </a:r>
            <a:r>
              <a:rPr lang="en-US" altLang="zh-CN" spc="87" dirty="0">
                <a:cs typeface="Arial"/>
              </a:rPr>
              <a:t> </a:t>
            </a:r>
            <a:r>
              <a:rPr lang="en-US" altLang="zh-CN" spc="-46" dirty="0">
                <a:cs typeface="Arial"/>
              </a:rPr>
              <a:t>determining</a:t>
            </a:r>
            <a:r>
              <a:rPr lang="en-US" altLang="zh-CN" spc="-27" dirty="0">
                <a:cs typeface="Arial"/>
              </a:rPr>
              <a:t> </a:t>
            </a:r>
            <a:r>
              <a:rPr lang="en-US" altLang="zh-CN" spc="-60" dirty="0">
                <a:cs typeface="Arial"/>
              </a:rPr>
              <a:t>whether</a:t>
            </a:r>
            <a:r>
              <a:rPr lang="en-US" altLang="zh-CN" spc="50" dirty="0">
                <a:cs typeface="Arial"/>
              </a:rPr>
              <a:t> </a:t>
            </a:r>
            <a:r>
              <a:rPr lang="en-US" altLang="zh-CN" spc="-69" dirty="0">
                <a:cs typeface="Arial"/>
              </a:rPr>
              <a:t>there</a:t>
            </a:r>
            <a:r>
              <a:rPr lang="en-US" altLang="zh-CN" spc="50" dirty="0">
                <a:cs typeface="Arial"/>
              </a:rPr>
              <a:t> </a:t>
            </a:r>
            <a:r>
              <a:rPr lang="en-US" altLang="zh-CN" spc="-87" dirty="0">
                <a:cs typeface="Arial"/>
              </a:rPr>
              <a:t>are</a:t>
            </a:r>
            <a:r>
              <a:rPr lang="en-US" altLang="zh-CN" spc="50" dirty="0">
                <a:cs typeface="Arial"/>
              </a:rPr>
              <a:t> </a:t>
            </a:r>
            <a:r>
              <a:rPr lang="en-US" altLang="zh-CN" spc="-82" dirty="0">
                <a:cs typeface="Arial"/>
              </a:rPr>
              <a:t>enough</a:t>
            </a:r>
            <a:r>
              <a:rPr lang="en-US" altLang="zh-CN" spc="46" dirty="0">
                <a:cs typeface="Arial"/>
              </a:rPr>
              <a:t> </a:t>
            </a:r>
            <a:r>
              <a:rPr lang="en-US" altLang="zh-CN" spc="-46" dirty="0">
                <a:cs typeface="Arial"/>
              </a:rPr>
              <a:t>Internet</a:t>
            </a:r>
            <a:r>
              <a:rPr lang="en-US" altLang="zh-CN" spc="50" dirty="0">
                <a:cs typeface="Arial"/>
              </a:rPr>
              <a:t> </a:t>
            </a:r>
            <a:r>
              <a:rPr lang="en-US" altLang="zh-CN" spc="-37" dirty="0">
                <a:cs typeface="Arial"/>
              </a:rPr>
              <a:t>protocol</a:t>
            </a:r>
            <a:r>
              <a:rPr lang="en-US" altLang="zh-CN" spc="50" dirty="0">
                <a:cs typeface="Arial"/>
              </a:rPr>
              <a:t> </a:t>
            </a:r>
            <a:r>
              <a:rPr lang="en-US" altLang="zh-CN" spc="-104" dirty="0">
                <a:cs typeface="Arial"/>
              </a:rPr>
              <a:t>addressees</a:t>
            </a:r>
            <a:r>
              <a:rPr lang="en-US" altLang="zh-CN" spc="50" dirty="0">
                <a:cs typeface="Arial"/>
              </a:rPr>
              <a:t> </a:t>
            </a:r>
            <a:r>
              <a:rPr lang="en-US" altLang="zh-CN" spc="-37" dirty="0">
                <a:cs typeface="Arial"/>
              </a:rPr>
              <a:t>to</a:t>
            </a:r>
            <a:r>
              <a:rPr lang="en-US" altLang="zh-CN" spc="50" dirty="0">
                <a:cs typeface="Arial"/>
              </a:rPr>
              <a:t> </a:t>
            </a:r>
            <a:r>
              <a:rPr lang="en-US" altLang="zh-CN" spc="-82" dirty="0">
                <a:cs typeface="Arial"/>
              </a:rPr>
              <a:t>meet</a:t>
            </a:r>
            <a:r>
              <a:rPr lang="en-US" altLang="zh-CN" spc="50" dirty="0">
                <a:cs typeface="Arial"/>
              </a:rPr>
              <a:t> </a:t>
            </a:r>
            <a:r>
              <a:rPr lang="en-US" altLang="zh-CN" spc="-69" dirty="0">
                <a:cs typeface="Arial"/>
              </a:rPr>
              <a:t>the</a:t>
            </a:r>
            <a:r>
              <a:rPr lang="en-US" altLang="zh-CN" spc="46" dirty="0">
                <a:cs typeface="Arial"/>
              </a:rPr>
              <a:t> </a:t>
            </a:r>
            <a:r>
              <a:rPr lang="en-US" altLang="zh-CN" spc="-82" dirty="0">
                <a:cs typeface="Arial"/>
              </a:rPr>
              <a:t>demand,</a:t>
            </a:r>
            <a:r>
              <a:rPr lang="en-US" altLang="zh-CN" spc="69" dirty="0">
                <a:cs typeface="Arial"/>
              </a:rPr>
              <a:t> </a:t>
            </a:r>
            <a:r>
              <a:rPr lang="en-US" altLang="zh-CN" spc="-87" dirty="0">
                <a:cs typeface="Arial"/>
              </a:rPr>
              <a:t>and</a:t>
            </a:r>
            <a:r>
              <a:rPr lang="en-US" altLang="zh-CN" spc="-46" dirty="0">
                <a:cs typeface="Arial"/>
              </a:rPr>
              <a:t> </a:t>
            </a:r>
            <a:r>
              <a:rPr lang="en-US" altLang="zh-CN" spc="-69" dirty="0">
                <a:cs typeface="Arial"/>
              </a:rPr>
              <a:t>when</a:t>
            </a:r>
            <a:r>
              <a:rPr lang="en-US" altLang="zh-CN" spc="-32" dirty="0">
                <a:cs typeface="Arial"/>
              </a:rPr>
              <a:t> probabilities </a:t>
            </a:r>
            <a:r>
              <a:rPr lang="en-US" altLang="zh-CN" spc="-5" dirty="0">
                <a:cs typeface="Arial"/>
              </a:rPr>
              <a:t>of</a:t>
            </a:r>
            <a:r>
              <a:rPr lang="en-US" altLang="zh-CN" spc="-32" dirty="0">
                <a:cs typeface="Arial"/>
              </a:rPr>
              <a:t> </a:t>
            </a:r>
            <a:r>
              <a:rPr lang="en-US" altLang="zh-CN" spc="-156" dirty="0">
                <a:cs typeface="Arial"/>
              </a:rPr>
              <a:t>e</a:t>
            </a:r>
            <a:r>
              <a:rPr lang="en-US" altLang="zh-CN" spc="-27" dirty="0">
                <a:cs typeface="Arial"/>
              </a:rPr>
              <a:t>v</a:t>
            </a:r>
            <a:r>
              <a:rPr lang="en-US" altLang="zh-CN" spc="-87" dirty="0">
                <a:cs typeface="Arial"/>
              </a:rPr>
              <a:t>ents</a:t>
            </a:r>
            <a:r>
              <a:rPr lang="en-US" altLang="zh-CN" spc="-32" dirty="0">
                <a:cs typeface="Arial"/>
              </a:rPr>
              <a:t> </a:t>
            </a:r>
            <a:r>
              <a:rPr lang="en-US" altLang="zh-CN" spc="-87" dirty="0">
                <a:cs typeface="Arial"/>
              </a:rPr>
              <a:t>are</a:t>
            </a:r>
            <a:r>
              <a:rPr lang="en-US" altLang="zh-CN" spc="-32" dirty="0">
                <a:cs typeface="Arial"/>
              </a:rPr>
              <a:t> </a:t>
            </a:r>
            <a:r>
              <a:rPr lang="en-US" altLang="zh-CN" spc="-64" dirty="0">
                <a:cs typeface="Arial"/>
              </a:rPr>
              <a:t>computed, </a:t>
            </a:r>
            <a:r>
              <a:rPr lang="en-US" altLang="zh-CN" sz="1100" dirty="0"/>
              <a:t>playing a key role in mathematical biology, especially in sequencing DNA</a:t>
            </a:r>
            <a:endParaRPr lang="en-US" altLang="zh-CN" dirty="0">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8</a:t>
            </a:fld>
            <a:endParaRPr lang="zh-CN" altLang="en-US"/>
          </a:p>
        </p:txBody>
      </p:sp>
    </p:spTree>
    <p:extLst>
      <p:ext uri="{BB962C8B-B14F-4D97-AF65-F5344CB8AC3E}">
        <p14:creationId xmlns:p14="http://schemas.microsoft.com/office/powerpoint/2010/main" val="320485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9</a:t>
            </a:fld>
            <a:endParaRPr lang="zh-CN" altLang="en-US"/>
          </a:p>
        </p:txBody>
      </p:sp>
    </p:spTree>
    <p:extLst>
      <p:ext uri="{BB962C8B-B14F-4D97-AF65-F5344CB8AC3E}">
        <p14:creationId xmlns:p14="http://schemas.microsoft.com/office/powerpoint/2010/main" val="60953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12</a:t>
            </a:fld>
            <a:endParaRPr lang="zh-CN" altLang="en-US"/>
          </a:p>
        </p:txBody>
      </p:sp>
    </p:spTree>
    <p:extLst>
      <p:ext uri="{BB962C8B-B14F-4D97-AF65-F5344CB8AC3E}">
        <p14:creationId xmlns:p14="http://schemas.microsoft.com/office/powerpoint/2010/main" val="1932897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13</a:t>
            </a:fld>
            <a:endParaRPr lang="zh-CN" altLang="en-US"/>
          </a:p>
        </p:txBody>
      </p:sp>
    </p:spTree>
    <p:extLst>
      <p:ext uri="{BB962C8B-B14F-4D97-AF65-F5344CB8AC3E}">
        <p14:creationId xmlns:p14="http://schemas.microsoft.com/office/powerpoint/2010/main" val="3782898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1638"/>
            <a:r>
              <a:rPr lang="en-US" altLang="zh-CN" sz="1100" spc="-60" dirty="0">
                <a:latin typeface="Arial"/>
                <a:cs typeface="Arial"/>
              </a:rPr>
              <a:t>Sequential</a:t>
            </a:r>
            <a:r>
              <a:rPr lang="en-US" altLang="zh-CN" sz="1100" spc="-32" dirty="0">
                <a:latin typeface="Arial"/>
                <a:cs typeface="Arial"/>
              </a:rPr>
              <a:t> </a:t>
            </a:r>
            <a:r>
              <a:rPr lang="en-US" altLang="zh-CN" sz="1100" spc="-46" dirty="0">
                <a:latin typeface="Arial"/>
                <a:cs typeface="Arial"/>
              </a:rPr>
              <a:t>counting</a:t>
            </a:r>
            <a:r>
              <a:rPr lang="en-US" altLang="zh-CN" sz="1100" spc="-32" dirty="0">
                <a:latin typeface="Arial"/>
                <a:cs typeface="Arial"/>
              </a:rPr>
              <a:t> </a:t>
            </a:r>
            <a:r>
              <a:rPr lang="en-US" altLang="zh-CN" sz="1100" spc="-69" dirty="0">
                <a:latin typeface="Arial"/>
                <a:cs typeface="Arial"/>
              </a:rPr>
              <a:t>procedure</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37" dirty="0">
                <a:latin typeface="Arial"/>
                <a:cs typeface="Arial"/>
              </a:rPr>
              <a:t>(a):</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01" dirty="0">
                <a:latin typeface="Arial"/>
                <a:cs typeface="Arial"/>
              </a:rPr>
              <a:t>an</a:t>
            </a:r>
            <a:r>
              <a:rPr lang="en-US" altLang="zh-CN" sz="1100" spc="-32" dirty="0">
                <a:latin typeface="Arial"/>
                <a:cs typeface="Arial"/>
              </a:rPr>
              <a:t> </a:t>
            </a:r>
            <a:r>
              <a:rPr lang="en-US" altLang="zh-CN" sz="1100" spc="-69" dirty="0">
                <a:latin typeface="Arial"/>
                <a:cs typeface="Arial"/>
              </a:rPr>
              <a:t>element</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first</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sequence.</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01" dirty="0">
                <a:latin typeface="Arial"/>
                <a:cs typeface="Arial"/>
              </a:rPr>
              <a:t>an</a:t>
            </a:r>
            <a:r>
              <a:rPr lang="en-US" altLang="zh-CN" sz="1100" spc="-32" dirty="0">
                <a:latin typeface="Arial"/>
                <a:cs typeface="Arial"/>
              </a:rPr>
              <a:t> </a:t>
            </a:r>
            <a:r>
              <a:rPr lang="en-US" altLang="zh-CN" sz="1100" spc="-69" dirty="0">
                <a:latin typeface="Arial"/>
                <a:cs typeface="Arial"/>
              </a:rPr>
              <a:t>element</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second</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sequence.</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01" dirty="0">
                <a:latin typeface="Arial"/>
                <a:cs typeface="Arial"/>
              </a:rPr>
              <a:t>an</a:t>
            </a:r>
            <a:r>
              <a:rPr lang="en-US" altLang="zh-CN" sz="1100" spc="-32" dirty="0">
                <a:latin typeface="Arial"/>
                <a:cs typeface="Arial"/>
              </a:rPr>
              <a:t> </a:t>
            </a:r>
            <a:r>
              <a:rPr lang="en-US" altLang="zh-CN" sz="1100" spc="-69" dirty="0">
                <a:latin typeface="Arial"/>
                <a:cs typeface="Arial"/>
              </a:rPr>
              <a:t>element</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18" dirty="0">
                <a:latin typeface="Arial"/>
                <a:cs typeface="Arial"/>
              </a:rPr>
              <a:t>third</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sequence.</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01" dirty="0">
                <a:latin typeface="Arial"/>
                <a:cs typeface="Arial"/>
              </a:rPr>
              <a:t>an</a:t>
            </a:r>
            <a:r>
              <a:rPr lang="en-US" altLang="zh-CN" sz="1100" spc="-32" dirty="0">
                <a:latin typeface="Arial"/>
                <a:cs typeface="Arial"/>
              </a:rPr>
              <a:t> </a:t>
            </a:r>
            <a:r>
              <a:rPr lang="en-US" altLang="zh-CN" sz="1100" spc="-69" dirty="0">
                <a:latin typeface="Arial"/>
                <a:cs typeface="Arial"/>
              </a:rPr>
              <a:t>element</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27" dirty="0">
                <a:latin typeface="Arial"/>
                <a:cs typeface="Arial"/>
              </a:rPr>
              <a:t>fourth</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sequence.</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58863" indent="-147806">
              <a:spcBef>
                <a:spcPts val="5"/>
              </a:spcBef>
              <a:buFont typeface="Arial"/>
              <a:buAutoNum type="arabicPeriod"/>
              <a:tabLst>
                <a:tab pos="158863" algn="l"/>
              </a:tabLst>
            </a:pPr>
            <a:r>
              <a:rPr lang="en-US" altLang="zh-CN" sz="1100" spc="-92" dirty="0">
                <a:latin typeface="Arial"/>
                <a:cs typeface="Arial"/>
              </a:rPr>
              <a:t>Choose</a:t>
            </a:r>
            <a:r>
              <a:rPr lang="en-US" altLang="zh-CN" sz="1100" spc="-32" dirty="0">
                <a:latin typeface="Arial"/>
                <a:cs typeface="Arial"/>
              </a:rPr>
              <a:t> </a:t>
            </a:r>
            <a:r>
              <a:rPr lang="en-US" altLang="zh-CN" sz="1100" spc="-101" dirty="0">
                <a:latin typeface="Arial"/>
                <a:cs typeface="Arial"/>
              </a:rPr>
              <a:t>an</a:t>
            </a:r>
            <a:r>
              <a:rPr lang="en-US" altLang="zh-CN" sz="1100" spc="-32" dirty="0">
                <a:latin typeface="Arial"/>
                <a:cs typeface="Arial"/>
              </a:rPr>
              <a:t> </a:t>
            </a:r>
            <a:r>
              <a:rPr lang="en-US" altLang="zh-CN" sz="1100" spc="-69" dirty="0">
                <a:latin typeface="Arial"/>
                <a:cs typeface="Arial"/>
              </a:rPr>
              <a:t>element</a:t>
            </a:r>
            <a:r>
              <a:rPr lang="en-US" altLang="zh-CN" sz="1100" spc="-32" dirty="0">
                <a:latin typeface="Arial"/>
                <a:cs typeface="Arial"/>
              </a:rPr>
              <a:t> </a:t>
            </a:r>
            <a:r>
              <a:rPr lang="en-US" altLang="zh-CN" sz="1100" spc="-5" dirty="0">
                <a:latin typeface="Arial"/>
                <a:cs typeface="Arial"/>
              </a:rPr>
              <a:t>for</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 dirty="0">
                <a:latin typeface="Arial"/>
                <a:cs typeface="Arial"/>
              </a:rPr>
              <a:t>fifth</a:t>
            </a:r>
            <a:r>
              <a:rPr lang="en-US" altLang="zh-CN" sz="1100" spc="-32" dirty="0">
                <a:latin typeface="Arial"/>
                <a:cs typeface="Arial"/>
              </a:rPr>
              <a:t> </a:t>
            </a:r>
            <a:r>
              <a:rPr lang="en-US" altLang="zh-CN" sz="1100" spc="-37" dirty="0">
                <a:latin typeface="Arial"/>
                <a:cs typeface="Arial"/>
              </a:rPr>
              <a:t>position</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2" dirty="0">
                <a:latin typeface="Arial"/>
                <a:cs typeface="Arial"/>
              </a:rPr>
              <a:t>sequence.</a:t>
            </a:r>
            <a:r>
              <a:rPr lang="en-US" altLang="zh-CN" sz="1100" spc="32" dirty="0">
                <a:latin typeface="Arial"/>
                <a:cs typeface="Arial"/>
              </a:rPr>
              <a:t> </a:t>
            </a:r>
            <a:r>
              <a:rPr lang="en-US" altLang="zh-CN" sz="1100" spc="-37" dirty="0">
                <a:latin typeface="Arial"/>
                <a:cs typeface="Arial"/>
              </a:rPr>
              <a:t>(2</a:t>
            </a:r>
            <a:r>
              <a:rPr lang="en-US" altLang="zh-CN" sz="1100" spc="-32" dirty="0">
                <a:latin typeface="Arial"/>
                <a:cs typeface="Arial"/>
              </a:rPr>
              <a:t> </a:t>
            </a:r>
            <a:r>
              <a:rPr lang="en-US" altLang="zh-CN" sz="1100" spc="-60" dirty="0">
                <a:latin typeface="Arial"/>
                <a:cs typeface="Arial"/>
              </a:rPr>
              <a:t>choices)</a:t>
            </a:r>
            <a:endParaRPr lang="en-US" altLang="zh-CN" sz="1100" dirty="0">
              <a:latin typeface="Arial"/>
              <a:cs typeface="Arial"/>
            </a:endParaRPr>
          </a:p>
          <a:p>
            <a:pPr marL="11638" marR="432944">
              <a:lnSpc>
                <a:spcPct val="100299"/>
              </a:lnSpc>
            </a:pPr>
            <a:r>
              <a:rPr lang="en-US" altLang="zh-CN" sz="1100" spc="60" dirty="0">
                <a:latin typeface="Lucida Sans Unicode"/>
                <a:cs typeface="Lucida Sans Unicode"/>
              </a:rPr>
              <a:t>⇒</a:t>
            </a:r>
            <a:r>
              <a:rPr lang="en-US" altLang="zh-CN" sz="1100" spc="-78" dirty="0">
                <a:latin typeface="Lucida Sans Unicode"/>
                <a:cs typeface="Lucida Sans Unicode"/>
              </a:rPr>
              <a:t> </a:t>
            </a:r>
            <a:r>
              <a:rPr lang="en-US" altLang="zh-CN" sz="1100" spc="-9" dirty="0">
                <a:latin typeface="Arial"/>
                <a:cs typeface="Arial"/>
              </a:rPr>
              <a:t>By</a:t>
            </a:r>
            <a:r>
              <a:rPr lang="en-US" altLang="zh-CN" sz="1100" spc="-32" dirty="0">
                <a:latin typeface="Arial"/>
                <a:cs typeface="Arial"/>
              </a:rPr>
              <a:t> </a:t>
            </a:r>
            <a:r>
              <a:rPr lang="en-US" altLang="zh-CN" sz="1100" spc="-69" dirty="0">
                <a:latin typeface="Arial"/>
                <a:cs typeface="Arial"/>
              </a:rPr>
              <a:t>the</a:t>
            </a:r>
            <a:r>
              <a:rPr lang="en-US" altLang="zh-CN" sz="1100" spc="-32" dirty="0">
                <a:latin typeface="Arial"/>
                <a:cs typeface="Arial"/>
              </a:rPr>
              <a:t> </a:t>
            </a:r>
            <a:r>
              <a:rPr lang="en-US" altLang="zh-CN" sz="1100" spc="-9" dirty="0">
                <a:latin typeface="Arial"/>
                <a:cs typeface="Arial"/>
              </a:rPr>
              <a:t>Multiplication</a:t>
            </a:r>
            <a:r>
              <a:rPr lang="en-US" altLang="zh-CN" sz="1100" spc="-32" dirty="0">
                <a:latin typeface="Arial"/>
                <a:cs typeface="Arial"/>
              </a:rPr>
              <a:t> Principle, </a:t>
            </a:r>
            <a:r>
              <a:rPr lang="en-US" altLang="zh-CN" sz="1100" spc="-69" dirty="0">
                <a:latin typeface="Arial"/>
                <a:cs typeface="Arial"/>
              </a:rPr>
              <a:t>the</a:t>
            </a:r>
            <a:r>
              <a:rPr lang="en-US" altLang="zh-CN" sz="1100" spc="-32" dirty="0">
                <a:latin typeface="Arial"/>
                <a:cs typeface="Arial"/>
              </a:rPr>
              <a:t> total </a:t>
            </a:r>
            <a:r>
              <a:rPr lang="en-US" altLang="zh-CN" sz="1100" spc="-69" dirty="0">
                <a:latin typeface="Arial"/>
                <a:cs typeface="Arial"/>
              </a:rPr>
              <a:t>number</a:t>
            </a:r>
            <a:r>
              <a:rPr lang="en-US" altLang="zh-CN" sz="1100" spc="-32" dirty="0">
                <a:latin typeface="Arial"/>
                <a:cs typeface="Arial"/>
              </a:rPr>
              <a:t> </a:t>
            </a:r>
            <a:r>
              <a:rPr lang="en-US" altLang="zh-CN" sz="1100" spc="-5" dirty="0">
                <a:latin typeface="Arial"/>
                <a:cs typeface="Arial"/>
              </a:rPr>
              <a:t>of</a:t>
            </a:r>
            <a:r>
              <a:rPr lang="en-US" altLang="zh-CN" sz="1100" spc="-32" dirty="0">
                <a:latin typeface="Arial"/>
                <a:cs typeface="Arial"/>
              </a:rPr>
              <a:t> </a:t>
            </a:r>
            <a:r>
              <a:rPr lang="en-US" altLang="zh-CN" sz="1100" spc="-101" dirty="0">
                <a:latin typeface="Arial"/>
                <a:cs typeface="Arial"/>
              </a:rPr>
              <a:t>sequences</a:t>
            </a:r>
            <a:r>
              <a:rPr lang="en-US" altLang="zh-CN" sz="1100" spc="-32" dirty="0">
                <a:latin typeface="Arial"/>
                <a:cs typeface="Arial"/>
              </a:rPr>
              <a:t> </a:t>
            </a:r>
            <a:r>
              <a:rPr lang="en-US" altLang="zh-CN" sz="1100" spc="-5" dirty="0">
                <a:latin typeface="Arial"/>
                <a:cs typeface="Arial"/>
              </a:rPr>
              <a:t>in</a:t>
            </a:r>
            <a:r>
              <a:rPr lang="en-US" altLang="zh-CN" sz="1100" spc="-32" dirty="0">
                <a:latin typeface="Arial"/>
                <a:cs typeface="Arial"/>
              </a:rPr>
              <a:t> </a:t>
            </a:r>
            <a:r>
              <a:rPr lang="en-US" altLang="zh-CN" sz="1100" spc="-46" dirty="0">
                <a:latin typeface="Arial"/>
                <a:cs typeface="Arial"/>
              </a:rPr>
              <a:t>(a)</a:t>
            </a:r>
            <a:r>
              <a:rPr lang="en-US" altLang="zh-CN" sz="1100" spc="-32" dirty="0">
                <a:latin typeface="Arial"/>
                <a:cs typeface="Arial"/>
              </a:rPr>
              <a:t> is</a:t>
            </a:r>
            <a:r>
              <a:rPr lang="en-US" altLang="zh-CN" sz="1100" spc="-27" dirty="0">
                <a:latin typeface="Arial"/>
                <a:cs typeface="Arial"/>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156" dirty="0">
                <a:latin typeface="Arial"/>
                <a:cs typeface="Arial"/>
              </a:rPr>
              <a:t> </a:t>
            </a:r>
            <a:r>
              <a:rPr lang="en-US" altLang="zh-CN" sz="1100" spc="-398" dirty="0">
                <a:latin typeface="Lucida Sans Unicode"/>
                <a:cs typeface="Lucida Sans Unicode"/>
              </a:rPr>
              <a:t>·</a:t>
            </a:r>
            <a:r>
              <a:rPr lang="en-US" altLang="zh-CN" sz="1100" spc="-197" dirty="0">
                <a:latin typeface="Lucida Sans Unicode"/>
                <a:cs typeface="Lucida Sans Unicode"/>
              </a:rPr>
              <a:t> </a:t>
            </a:r>
            <a:r>
              <a:rPr lang="en-US" altLang="zh-CN" sz="1100" spc="-69" dirty="0">
                <a:latin typeface="Arial"/>
                <a:cs typeface="Arial"/>
              </a:rPr>
              <a:t>2</a:t>
            </a:r>
            <a:r>
              <a:rPr lang="en-US" altLang="zh-CN" sz="1100" spc="-64"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9" dirty="0">
                <a:latin typeface="Arial"/>
                <a:cs typeface="Arial"/>
              </a:rPr>
              <a:t>2</a:t>
            </a:r>
            <a:r>
              <a:rPr lang="en-US" altLang="zh-CN" spc="-75" baseline="27777" dirty="0">
                <a:latin typeface="Arial"/>
                <a:cs typeface="Arial"/>
              </a:rPr>
              <a:t>5</a:t>
            </a:r>
            <a:r>
              <a:rPr lang="en-US" altLang="zh-CN" spc="89" baseline="27777" dirty="0">
                <a:latin typeface="Arial"/>
                <a:cs typeface="Arial"/>
              </a:rPr>
              <a:t> </a:t>
            </a:r>
            <a:r>
              <a:rPr lang="en-US" altLang="zh-CN" sz="1100" spc="202" dirty="0">
                <a:latin typeface="Arial"/>
                <a:cs typeface="Arial"/>
              </a:rPr>
              <a:t>=</a:t>
            </a:r>
            <a:r>
              <a:rPr lang="en-US" altLang="zh-CN" sz="1100" spc="-64" dirty="0">
                <a:latin typeface="Arial"/>
                <a:cs typeface="Arial"/>
              </a:rPr>
              <a:t> </a:t>
            </a:r>
            <a:r>
              <a:rPr lang="en-US" altLang="zh-CN" sz="1100" spc="-60" dirty="0">
                <a:latin typeface="Arial"/>
                <a:cs typeface="Arial"/>
              </a:rPr>
              <a:t>32.</a:t>
            </a:r>
            <a:endParaRPr lang="en-US" altLang="zh-CN" sz="1100" dirty="0">
              <a:latin typeface="Arial"/>
              <a:cs typeface="Arial"/>
            </a:endParaRPr>
          </a:p>
          <a:p>
            <a:endParaRPr lang="zh-CN" altLang="en-US" dirty="0"/>
          </a:p>
        </p:txBody>
      </p:sp>
      <p:sp>
        <p:nvSpPr>
          <p:cNvPr id="4" name="灯片编号占位符 3"/>
          <p:cNvSpPr>
            <a:spLocks noGrp="1"/>
          </p:cNvSpPr>
          <p:nvPr>
            <p:ph type="sldNum" sz="quarter" idx="5"/>
          </p:nvPr>
        </p:nvSpPr>
        <p:spPr/>
        <p:txBody>
          <a:bodyPr/>
          <a:lstStyle/>
          <a:p>
            <a:pPr>
              <a:defRPr/>
            </a:pPr>
            <a:fld id="{FDCD7019-0D79-49A6-997F-8E93ACE46911}" type="slidenum">
              <a:rPr lang="zh-CN" altLang="en-US" smtClean="0"/>
              <a:t>14</a:t>
            </a:fld>
            <a:endParaRPr lang="zh-CN" altLang="en-US"/>
          </a:p>
        </p:txBody>
      </p:sp>
    </p:spTree>
    <p:extLst>
      <p:ext uri="{BB962C8B-B14F-4D97-AF65-F5344CB8AC3E}">
        <p14:creationId xmlns:p14="http://schemas.microsoft.com/office/powerpoint/2010/main" val="3612957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p:txBody>
          <a:bodyPr/>
          <a:lstStyle>
            <a:lvl1pPr>
              <a:defRPr/>
            </a:lvl1pPr>
          </a:lstStyle>
          <a:p>
            <a:pPr>
              <a:defRPr/>
            </a:pPr>
            <a:fld id="{7C2C3D46-F082-4F21-A610-F19C36169975}"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p:txBody>
          <a:bodyPr/>
          <a:lstStyle>
            <a:lvl1pPr>
              <a:defRPr/>
            </a:lvl1pPr>
          </a:lstStyle>
          <a:p>
            <a:pPr>
              <a:defRPr/>
            </a:pPr>
            <a:fld id="{9645A9BE-1E10-4EA7-9095-8DCB4959D88A}"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1950" y="1339850"/>
            <a:ext cx="2057400" cy="46815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9750" y="1339850"/>
            <a:ext cx="6019800" cy="46815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p:txBody>
          <a:bodyPr/>
          <a:lstStyle>
            <a:lvl1pPr>
              <a:defRPr/>
            </a:lvl1pPr>
          </a:lstStyle>
          <a:p>
            <a:pPr>
              <a:defRPr/>
            </a:pPr>
            <a:fld id="{4D068009-F976-4F37-9047-0E5F1CF6D230}"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p:txBody>
          <a:bodyPr/>
          <a:lstStyle>
            <a:lvl1pPr>
              <a:defRPr/>
            </a:lvl1pPr>
          </a:lstStyle>
          <a:p>
            <a:pPr>
              <a:defRPr/>
            </a:pPr>
            <a:fld id="{C179C25E-E936-4DA7-B51B-572B9AA0E19E}"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pPr>
              <a:defRPr/>
            </a:pPr>
            <a:endParaRPr lang="zh-CN" altLang="zh-CN"/>
          </a:p>
        </p:txBody>
      </p:sp>
      <p:sp>
        <p:nvSpPr>
          <p:cNvPr id="5" name="Rectangle 6"/>
          <p:cNvSpPr>
            <a:spLocks noGrp="1" noChangeArrowheads="1"/>
          </p:cNvSpPr>
          <p:nvPr>
            <p:ph type="ftr" sz="quarter" idx="11"/>
          </p:nvPr>
        </p:nvSpPr>
        <p:spPr/>
        <p:txBody>
          <a:bodyPr/>
          <a:lstStyle>
            <a:lvl1pPr>
              <a:defRPr/>
            </a:lvl1pPr>
          </a:lstStyle>
          <a:p>
            <a:pPr>
              <a:defRPr/>
            </a:pPr>
            <a:endParaRPr lang="zh-CN" altLang="zh-CN"/>
          </a:p>
        </p:txBody>
      </p:sp>
      <p:sp>
        <p:nvSpPr>
          <p:cNvPr id="6" name="Rectangle 7"/>
          <p:cNvSpPr>
            <a:spLocks noGrp="1" noChangeArrowheads="1"/>
          </p:cNvSpPr>
          <p:nvPr>
            <p:ph type="sldNum" sz="quarter" idx="12"/>
          </p:nvPr>
        </p:nvSpPr>
        <p:spPr/>
        <p:txBody>
          <a:bodyPr/>
          <a:lstStyle>
            <a:lvl1pPr>
              <a:defRPr/>
            </a:lvl1pPr>
          </a:lstStyle>
          <a:p>
            <a:pPr>
              <a:defRPr/>
            </a:pPr>
            <a:fld id="{B7084FEF-6DE0-4BD7-A9CF-FB59E40E9FD8}"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26368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30750" y="2636838"/>
            <a:ext cx="4038600"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p:txBody>
          <a:bodyPr/>
          <a:lstStyle>
            <a:lvl1pPr>
              <a:defRPr/>
            </a:lvl1pPr>
          </a:lstStyle>
          <a:p>
            <a:pPr>
              <a:defRPr/>
            </a:pPr>
            <a:fld id="{29ADF0C0-3805-4418-B982-843611960333}"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pPr>
              <a:defRPr/>
            </a:pPr>
            <a:endParaRPr lang="zh-CN" altLang="zh-CN"/>
          </a:p>
        </p:txBody>
      </p:sp>
      <p:sp>
        <p:nvSpPr>
          <p:cNvPr id="8" name="Rectangle 6"/>
          <p:cNvSpPr>
            <a:spLocks noGrp="1" noChangeArrowheads="1"/>
          </p:cNvSpPr>
          <p:nvPr>
            <p:ph type="ftr" sz="quarter" idx="11"/>
          </p:nvPr>
        </p:nvSpPr>
        <p:spPr/>
        <p:txBody>
          <a:bodyPr/>
          <a:lstStyle>
            <a:lvl1pPr>
              <a:defRPr/>
            </a:lvl1pPr>
          </a:lstStyle>
          <a:p>
            <a:pPr>
              <a:defRPr/>
            </a:pPr>
            <a:endParaRPr lang="zh-CN" altLang="zh-CN"/>
          </a:p>
        </p:txBody>
      </p:sp>
      <p:sp>
        <p:nvSpPr>
          <p:cNvPr id="9" name="Rectangle 7"/>
          <p:cNvSpPr>
            <a:spLocks noGrp="1" noChangeArrowheads="1"/>
          </p:cNvSpPr>
          <p:nvPr>
            <p:ph type="sldNum" sz="quarter" idx="12"/>
          </p:nvPr>
        </p:nvSpPr>
        <p:spPr/>
        <p:txBody>
          <a:bodyPr/>
          <a:lstStyle>
            <a:lvl1pPr>
              <a:defRPr/>
            </a:lvl1pPr>
          </a:lstStyle>
          <a:p>
            <a:pPr>
              <a:defRPr/>
            </a:pPr>
            <a:fld id="{949AAAAB-10C5-40E3-BBE0-FE9BA3931BBB}"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pPr>
              <a:defRPr/>
            </a:pPr>
            <a:endParaRPr lang="zh-CN" altLang="zh-CN"/>
          </a:p>
        </p:txBody>
      </p:sp>
      <p:sp>
        <p:nvSpPr>
          <p:cNvPr id="4" name="Rectangle 6"/>
          <p:cNvSpPr>
            <a:spLocks noGrp="1" noChangeArrowheads="1"/>
          </p:cNvSpPr>
          <p:nvPr>
            <p:ph type="ftr" sz="quarter" idx="11"/>
          </p:nvPr>
        </p:nvSpPr>
        <p:spPr/>
        <p:txBody>
          <a:bodyPr/>
          <a:lstStyle>
            <a:lvl1pPr>
              <a:defRPr/>
            </a:lvl1pPr>
          </a:lstStyle>
          <a:p>
            <a:pPr>
              <a:defRPr/>
            </a:pPr>
            <a:endParaRPr lang="zh-CN" altLang="zh-CN"/>
          </a:p>
        </p:txBody>
      </p:sp>
      <p:sp>
        <p:nvSpPr>
          <p:cNvPr id="5" name="Rectangle 7"/>
          <p:cNvSpPr>
            <a:spLocks noGrp="1" noChangeArrowheads="1"/>
          </p:cNvSpPr>
          <p:nvPr>
            <p:ph type="sldNum" sz="quarter" idx="12"/>
          </p:nvPr>
        </p:nvSpPr>
        <p:spPr/>
        <p:txBody>
          <a:bodyPr/>
          <a:lstStyle>
            <a:lvl1pPr>
              <a:defRPr/>
            </a:lvl1pPr>
          </a:lstStyle>
          <a:p>
            <a:pPr>
              <a:defRPr/>
            </a:pPr>
            <a:fld id="{9FD2A394-F453-4D76-A5BA-CAC448267BD7}"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zh-CN" altLang="zh-CN"/>
          </a:p>
        </p:txBody>
      </p:sp>
      <p:sp>
        <p:nvSpPr>
          <p:cNvPr id="3" name="Rectangle 6"/>
          <p:cNvSpPr>
            <a:spLocks noGrp="1" noChangeArrowheads="1"/>
          </p:cNvSpPr>
          <p:nvPr>
            <p:ph type="ftr" sz="quarter" idx="11"/>
          </p:nvPr>
        </p:nvSpPr>
        <p:spPr/>
        <p:txBody>
          <a:bodyPr/>
          <a:lstStyle>
            <a:lvl1pPr>
              <a:defRPr/>
            </a:lvl1pPr>
          </a:lstStyle>
          <a:p>
            <a:pPr>
              <a:defRPr/>
            </a:pPr>
            <a:endParaRPr lang="zh-CN" altLang="zh-CN"/>
          </a:p>
        </p:txBody>
      </p:sp>
      <p:sp>
        <p:nvSpPr>
          <p:cNvPr id="4" name="Rectangle 7"/>
          <p:cNvSpPr>
            <a:spLocks noGrp="1" noChangeArrowheads="1"/>
          </p:cNvSpPr>
          <p:nvPr>
            <p:ph type="sldNum" sz="quarter" idx="12"/>
          </p:nvPr>
        </p:nvSpPr>
        <p:spPr/>
        <p:txBody>
          <a:bodyPr/>
          <a:lstStyle>
            <a:lvl1pPr>
              <a:defRPr/>
            </a:lvl1pPr>
          </a:lstStyle>
          <a:p>
            <a:pPr>
              <a:defRPr/>
            </a:pPr>
            <a:fld id="{32ED5F3C-BF75-4BFF-956A-2F2BF6F91E11}"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p:txBody>
          <a:bodyPr/>
          <a:lstStyle>
            <a:lvl1pPr>
              <a:defRPr/>
            </a:lvl1pPr>
          </a:lstStyle>
          <a:p>
            <a:pPr>
              <a:defRPr/>
            </a:pPr>
            <a:fld id="{0905D40D-2E1B-4281-BCF5-CEC6D8B3B254}"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zh-CN" altLang="zh-CN"/>
          </a:p>
        </p:txBody>
      </p:sp>
      <p:sp>
        <p:nvSpPr>
          <p:cNvPr id="6" name="Rectangle 6"/>
          <p:cNvSpPr>
            <a:spLocks noGrp="1" noChangeArrowheads="1"/>
          </p:cNvSpPr>
          <p:nvPr>
            <p:ph type="ftr" sz="quarter" idx="11"/>
          </p:nvPr>
        </p:nvSpPr>
        <p:spPr/>
        <p:txBody>
          <a:bodyPr/>
          <a:lstStyle>
            <a:lvl1pPr>
              <a:defRPr/>
            </a:lvl1pPr>
          </a:lstStyle>
          <a:p>
            <a:pPr>
              <a:defRPr/>
            </a:pPr>
            <a:endParaRPr lang="zh-CN" altLang="zh-CN"/>
          </a:p>
        </p:txBody>
      </p:sp>
      <p:sp>
        <p:nvSpPr>
          <p:cNvPr id="7" name="Rectangle 7"/>
          <p:cNvSpPr>
            <a:spLocks noGrp="1" noChangeArrowheads="1"/>
          </p:cNvSpPr>
          <p:nvPr>
            <p:ph type="sldNum" sz="quarter" idx="12"/>
          </p:nvPr>
        </p:nvSpPr>
        <p:spPr/>
        <p:txBody>
          <a:bodyPr/>
          <a:lstStyle>
            <a:lvl1pPr>
              <a:defRPr/>
            </a:lvl1pPr>
          </a:lstStyle>
          <a:p>
            <a:pPr>
              <a:defRPr/>
            </a:pPr>
            <a:fld id="{A5F1468B-413A-47E8-B65B-92164FF13483}" type="slidenum">
              <a:rPr lang="zh-CN" altLang="zh-CN"/>
              <a:t>‹#›</a:t>
            </a:fld>
            <a:endParaRPr lang="zh-CN" altLang="zh-CN"/>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6"/>
          <p:cNvPicPr>
            <a:picLocks noChangeAspect="1" noChangeArrowheads="1"/>
          </p:cNvPicPr>
          <p:nvPr userDrawn="1"/>
        </p:nvPicPr>
        <p:blipFill>
          <a:blip r:embed="rId14">
            <a:extLst>
              <a:ext uri="{28A0092B-C50C-407E-A947-70E740481C1C}">
                <a14:useLocalDpi xmlns:a14="http://schemas.microsoft.com/office/drawing/2010/main" val="0"/>
              </a:ext>
            </a:extLst>
          </a:blip>
          <a:srcRect b="-304"/>
          <a:stretch>
            <a:fillRect/>
          </a:stretch>
        </p:blipFill>
        <p:spPr bwMode="auto">
          <a:xfrm>
            <a:off x="-33338" y="-23813"/>
            <a:ext cx="9177338" cy="693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539750" y="1339850"/>
            <a:ext cx="82296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t>单击此处编辑母版标题样式</a:t>
            </a:r>
          </a:p>
        </p:txBody>
      </p:sp>
      <p:sp>
        <p:nvSpPr>
          <p:cNvPr id="1028" name="Rectangle 4"/>
          <p:cNvSpPr>
            <a:spLocks noGrp="1" noChangeArrowheads="1"/>
          </p:cNvSpPr>
          <p:nvPr>
            <p:ph type="body" idx="1"/>
          </p:nvPr>
        </p:nvSpPr>
        <p:spPr bwMode="auto">
          <a:xfrm>
            <a:off x="539750" y="2636838"/>
            <a:ext cx="822960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1029" name="Rectangle 5"/>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itchFamily="34" charset="0"/>
                <a:ea typeface="宋体" pitchFamily="2" charset="-122"/>
              </a:defRPr>
            </a:lvl1pPr>
          </a:lstStyle>
          <a:p>
            <a:pPr>
              <a:defRPr/>
            </a:pPr>
            <a:endParaRPr lang="zh-CN" altLang="zh-CN"/>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itchFamily="34" charset="0"/>
                <a:ea typeface="宋体" pitchFamily="2" charset="-122"/>
              </a:defRPr>
            </a:lvl1pPr>
          </a:lstStyle>
          <a:p>
            <a:pPr>
              <a:defRPr/>
            </a:pPr>
            <a:endParaRPr lang="zh-CN" altLang="zh-CN"/>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itchFamily="34" charset="0"/>
                <a:ea typeface="宋体" pitchFamily="2" charset="-122"/>
              </a:defRPr>
            </a:lvl1pPr>
          </a:lstStyle>
          <a:p>
            <a:pPr>
              <a:defRPr/>
            </a:pPr>
            <a:fld id="{0B87903C-0BEA-4997-9351-F89DFAC4102B}"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C86D42-F0AE-4EE1-9CCA-1901F58C98C1}"/>
              </a:ext>
            </a:extLst>
          </p:cNvPr>
          <p:cNvSpPr>
            <a:spLocks noGrp="1"/>
          </p:cNvSpPr>
          <p:nvPr>
            <p:ph type="ctrTitle"/>
          </p:nvPr>
        </p:nvSpPr>
        <p:spPr>
          <a:xfrm>
            <a:off x="685800" y="2130425"/>
            <a:ext cx="7772400" cy="2306687"/>
          </a:xfrm>
        </p:spPr>
        <p:txBody>
          <a:bodyPr/>
          <a:lstStyle/>
          <a:p>
            <a:pPr>
              <a:lnSpc>
                <a:spcPct val="150000"/>
              </a:lnSpc>
              <a:spcBef>
                <a:spcPts val="0"/>
              </a:spcBef>
            </a:pPr>
            <a:r>
              <a:rPr lang="en-US" altLang="zh-CN" b="1" dirty="0"/>
              <a:t>XJCO1511</a:t>
            </a:r>
            <a:br>
              <a:rPr lang="en-US" altLang="zh-CN" b="1" dirty="0"/>
            </a:br>
            <a:r>
              <a:rPr lang="en-US" altLang="zh-CN" b="1" dirty="0"/>
              <a:t>Introduction to Discrete Mathematics</a:t>
            </a:r>
            <a:endParaRPr lang="zh-CN" altLang="en-US" b="1" dirty="0"/>
          </a:p>
        </p:txBody>
      </p:sp>
      <p:sp>
        <p:nvSpPr>
          <p:cNvPr id="3" name="副标题 2">
            <a:extLst>
              <a:ext uri="{FF2B5EF4-FFF2-40B4-BE49-F238E27FC236}">
                <a16:creationId xmlns:a16="http://schemas.microsoft.com/office/drawing/2014/main" id="{68F115EB-9E4E-4DAB-98EF-5FBB982B1A62}"/>
              </a:ext>
            </a:extLst>
          </p:cNvPr>
          <p:cNvSpPr>
            <a:spLocks noGrp="1"/>
          </p:cNvSpPr>
          <p:nvPr>
            <p:ph type="subTitle" idx="1"/>
          </p:nvPr>
        </p:nvSpPr>
        <p:spPr>
          <a:xfrm>
            <a:off x="1475656" y="5085184"/>
            <a:ext cx="6400800" cy="1176536"/>
          </a:xfrm>
        </p:spPr>
        <p:txBody>
          <a:bodyPr/>
          <a:lstStyle/>
          <a:p>
            <a:endParaRPr lang="zh-CN" altLang="en-US" dirty="0"/>
          </a:p>
        </p:txBody>
      </p:sp>
    </p:spTree>
    <p:extLst>
      <p:ext uri="{BB962C8B-B14F-4D97-AF65-F5344CB8AC3E}">
        <p14:creationId xmlns:p14="http://schemas.microsoft.com/office/powerpoint/2010/main" val="307454581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BF17A-F880-43BD-9EAD-B3081C2D82F1}"/>
              </a:ext>
            </a:extLst>
          </p:cNvPr>
          <p:cNvSpPr>
            <a:spLocks noGrp="1"/>
          </p:cNvSpPr>
          <p:nvPr>
            <p:ph type="title"/>
          </p:nvPr>
        </p:nvSpPr>
        <p:spPr/>
        <p:txBody>
          <a:bodyPr/>
          <a:lstStyle/>
          <a:p>
            <a:r>
              <a:rPr lang="en-US" altLang="zh-CN" b="1" spc="-100" dirty="0">
                <a:cs typeface="Arial"/>
              </a:rPr>
              <a:t>1.1 Basic</a:t>
            </a:r>
            <a:r>
              <a:rPr lang="en-US" altLang="zh-CN" b="1" spc="-35" dirty="0">
                <a:cs typeface="Arial"/>
              </a:rPr>
              <a:t> </a:t>
            </a:r>
            <a:r>
              <a:rPr lang="en-US" altLang="zh-CN" b="1" spc="-55" dirty="0">
                <a:cs typeface="Arial"/>
              </a:rPr>
              <a:t>Counting</a:t>
            </a:r>
            <a:r>
              <a:rPr lang="en-US" altLang="zh-CN" b="1" spc="-35" dirty="0">
                <a:cs typeface="Arial"/>
              </a:rPr>
              <a:t> </a:t>
            </a:r>
            <a:r>
              <a:rPr lang="en-US" altLang="zh-CN" b="1" spc="-65" dirty="0">
                <a:cs typeface="Arial"/>
              </a:rPr>
              <a:t>Principles</a:t>
            </a:r>
            <a:r>
              <a:rPr lang="en-US" altLang="zh-CN" b="1" spc="-35" dirty="0">
                <a:cs typeface="Arial"/>
              </a:rPr>
              <a:t> </a:t>
            </a:r>
            <a:endParaRPr lang="zh-CN" altLang="en-US" b="1" dirty="0"/>
          </a:p>
        </p:txBody>
      </p:sp>
      <p:sp>
        <p:nvSpPr>
          <p:cNvPr id="3" name="内容占位符 2">
            <a:extLst>
              <a:ext uri="{FF2B5EF4-FFF2-40B4-BE49-F238E27FC236}">
                <a16:creationId xmlns:a16="http://schemas.microsoft.com/office/drawing/2014/main" id="{8781938D-7898-4E6C-BA29-7BE291D7A014}"/>
              </a:ext>
            </a:extLst>
          </p:cNvPr>
          <p:cNvSpPr>
            <a:spLocks noGrp="1"/>
          </p:cNvSpPr>
          <p:nvPr>
            <p:ph idx="1"/>
          </p:nvPr>
        </p:nvSpPr>
        <p:spPr>
          <a:xfrm>
            <a:off x="539750" y="2636912"/>
            <a:ext cx="8229600" cy="3384476"/>
          </a:xfrm>
        </p:spPr>
        <p:txBody>
          <a:bodyPr/>
          <a:lstStyle/>
          <a:p>
            <a:pPr>
              <a:lnSpc>
                <a:spcPct val="150000"/>
              </a:lnSpc>
              <a:spcBef>
                <a:spcPts val="1800"/>
              </a:spcBef>
            </a:pPr>
            <a:r>
              <a:rPr lang="en-US" altLang="zh-CN" spc="-50" dirty="0">
                <a:cs typeface="Arial"/>
              </a:rPr>
              <a:t>The</a:t>
            </a:r>
            <a:r>
              <a:rPr lang="en-US" altLang="zh-CN" spc="-60" dirty="0">
                <a:cs typeface="Arial"/>
              </a:rPr>
              <a:t> </a:t>
            </a:r>
            <a:r>
              <a:rPr lang="en-US" altLang="zh-CN" spc="-35" dirty="0">
                <a:cs typeface="Arial"/>
              </a:rPr>
              <a:t>Multiplication</a:t>
            </a:r>
            <a:r>
              <a:rPr lang="en-US" altLang="zh-CN" spc="-60" dirty="0">
                <a:cs typeface="Arial"/>
              </a:rPr>
              <a:t> </a:t>
            </a:r>
            <a:r>
              <a:rPr lang="en-US" altLang="zh-CN" spc="-55" dirty="0">
                <a:cs typeface="Arial"/>
              </a:rPr>
              <a:t>Principle (</a:t>
            </a:r>
            <a:r>
              <a:rPr lang="en-US" altLang="zh-CN" spc="-55" dirty="0">
                <a:solidFill>
                  <a:srgbClr val="0070C0"/>
                </a:solidFill>
                <a:cs typeface="Arial"/>
              </a:rPr>
              <a:t>MP</a:t>
            </a:r>
            <a:r>
              <a:rPr lang="en-US" altLang="zh-CN" spc="-55" dirty="0">
                <a:cs typeface="Arial"/>
              </a:rPr>
              <a:t>)</a:t>
            </a:r>
            <a:r>
              <a:rPr lang="en-US" altLang="zh-CN" spc="-60" dirty="0">
                <a:cs typeface="Arial"/>
              </a:rPr>
              <a:t> </a:t>
            </a:r>
            <a:r>
              <a:rPr lang="en-US" altLang="zh-CN" spc="-35" dirty="0">
                <a:cs typeface="Arial"/>
              </a:rPr>
              <a:t>f</a:t>
            </a:r>
            <a:r>
              <a:rPr lang="en-US" altLang="zh-CN" spc="-40" dirty="0">
                <a:cs typeface="Arial"/>
              </a:rPr>
              <a:t>or</a:t>
            </a:r>
            <a:r>
              <a:rPr lang="en-US" altLang="zh-CN" spc="-60" dirty="0">
                <a:cs typeface="Arial"/>
              </a:rPr>
              <a:t> </a:t>
            </a:r>
            <a:r>
              <a:rPr lang="en-US" altLang="zh-CN" spc="-70" dirty="0">
                <a:cs typeface="Arial"/>
              </a:rPr>
              <a:t>Counting</a:t>
            </a:r>
            <a:r>
              <a:rPr lang="en-US" altLang="zh-CN" spc="-60" dirty="0">
                <a:cs typeface="Arial"/>
              </a:rPr>
              <a:t> </a:t>
            </a:r>
            <a:r>
              <a:rPr lang="en-US" altLang="zh-CN" spc="-10" dirty="0">
                <a:cs typeface="Arial"/>
              </a:rPr>
              <a:t>P</a:t>
            </a:r>
            <a:r>
              <a:rPr lang="en-US" altLang="zh-CN" spc="-30" dirty="0">
                <a:cs typeface="Arial"/>
              </a:rPr>
              <a:t>r</a:t>
            </a:r>
            <a:r>
              <a:rPr lang="en-US" altLang="zh-CN" spc="-95" dirty="0">
                <a:cs typeface="Arial"/>
              </a:rPr>
              <a:t>ocedu</a:t>
            </a:r>
            <a:r>
              <a:rPr lang="en-US" altLang="zh-CN" spc="-90" dirty="0">
                <a:cs typeface="Arial"/>
              </a:rPr>
              <a:t>r</a:t>
            </a:r>
            <a:r>
              <a:rPr lang="en-US" altLang="zh-CN" spc="-175" dirty="0">
                <a:cs typeface="Arial"/>
              </a:rPr>
              <a:t>es</a:t>
            </a:r>
            <a:r>
              <a:rPr lang="en-US" altLang="zh-CN" spc="-60" dirty="0">
                <a:cs typeface="Arial"/>
              </a:rPr>
              <a:t> </a:t>
            </a:r>
            <a:r>
              <a:rPr lang="en-US" altLang="zh-CN" spc="-30" dirty="0">
                <a:cs typeface="Arial"/>
              </a:rPr>
              <a:t>(or</a:t>
            </a:r>
            <a:r>
              <a:rPr lang="en-US" altLang="zh-CN" spc="-60" dirty="0">
                <a:cs typeface="Arial"/>
              </a:rPr>
              <a:t> </a:t>
            </a:r>
            <a:r>
              <a:rPr lang="en-US" altLang="zh-CN" spc="-75" dirty="0">
                <a:cs typeface="Arial"/>
              </a:rPr>
              <a:t>the</a:t>
            </a:r>
            <a:r>
              <a:rPr lang="en-US" altLang="zh-CN" spc="-60" dirty="0">
                <a:cs typeface="Arial"/>
              </a:rPr>
              <a:t> </a:t>
            </a:r>
            <a:r>
              <a:rPr lang="en-US" altLang="zh-CN" spc="-10" dirty="0">
                <a:cs typeface="Arial"/>
              </a:rPr>
              <a:t>P</a:t>
            </a:r>
            <a:r>
              <a:rPr lang="en-US" altLang="zh-CN" spc="-30" dirty="0">
                <a:cs typeface="Arial"/>
              </a:rPr>
              <a:t>r</a:t>
            </a:r>
            <a:r>
              <a:rPr lang="en-US" altLang="zh-CN" spc="-85" dirty="0">
                <a:cs typeface="Arial"/>
              </a:rPr>
              <a:t>oduct</a:t>
            </a:r>
            <a:r>
              <a:rPr lang="en-US" altLang="zh-CN" spc="-60" dirty="0">
                <a:cs typeface="Arial"/>
              </a:rPr>
              <a:t> </a:t>
            </a:r>
            <a:r>
              <a:rPr lang="en-US" altLang="zh-CN" spc="-40" dirty="0">
                <a:cs typeface="Arial"/>
              </a:rPr>
              <a:t>Rule)</a:t>
            </a:r>
          </a:p>
          <a:p>
            <a:pPr>
              <a:lnSpc>
                <a:spcPct val="150000"/>
              </a:lnSpc>
              <a:spcBef>
                <a:spcPts val="1800"/>
              </a:spcBef>
            </a:pPr>
            <a:r>
              <a:rPr lang="en-US" altLang="zh-CN" spc="-40" dirty="0">
                <a:cs typeface="Arial"/>
              </a:rPr>
              <a:t>The Addition Principle (</a:t>
            </a:r>
            <a:r>
              <a:rPr lang="en-US" altLang="zh-CN" spc="-40" dirty="0">
                <a:solidFill>
                  <a:srgbClr val="0070C0"/>
                </a:solidFill>
                <a:cs typeface="Arial"/>
              </a:rPr>
              <a:t>AP</a:t>
            </a:r>
            <a:r>
              <a:rPr lang="en-US" altLang="zh-CN" spc="-40" dirty="0">
                <a:cs typeface="Arial"/>
              </a:rPr>
              <a:t>) for Counting Procedures (or the Sum Rule)</a:t>
            </a:r>
          </a:p>
        </p:txBody>
      </p:sp>
    </p:spTree>
    <p:extLst>
      <p:ext uri="{BB962C8B-B14F-4D97-AF65-F5344CB8AC3E}">
        <p14:creationId xmlns:p14="http://schemas.microsoft.com/office/powerpoint/2010/main" val="1606049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BF17A-F880-43BD-9EAD-B3081C2D82F1}"/>
              </a:ext>
            </a:extLst>
          </p:cNvPr>
          <p:cNvSpPr>
            <a:spLocks noGrp="1"/>
          </p:cNvSpPr>
          <p:nvPr>
            <p:ph type="title"/>
          </p:nvPr>
        </p:nvSpPr>
        <p:spPr/>
        <p:txBody>
          <a:bodyPr/>
          <a:lstStyle/>
          <a:p>
            <a:r>
              <a:rPr lang="en-US" altLang="zh-CN" b="1" spc="-100" dirty="0">
                <a:cs typeface="Arial"/>
              </a:rPr>
              <a:t>1.1 Basic</a:t>
            </a:r>
            <a:r>
              <a:rPr lang="en-US" altLang="zh-CN" b="1" spc="-35" dirty="0">
                <a:cs typeface="Arial"/>
              </a:rPr>
              <a:t> </a:t>
            </a:r>
            <a:r>
              <a:rPr lang="en-US" altLang="zh-CN" b="1" spc="-55" dirty="0">
                <a:cs typeface="Arial"/>
              </a:rPr>
              <a:t>Counting</a:t>
            </a:r>
            <a:r>
              <a:rPr lang="en-US" altLang="zh-CN" b="1" spc="-35" dirty="0">
                <a:cs typeface="Arial"/>
              </a:rPr>
              <a:t> </a:t>
            </a:r>
            <a:r>
              <a:rPr lang="en-US" altLang="zh-CN" b="1" spc="-65" dirty="0">
                <a:cs typeface="Arial"/>
              </a:rPr>
              <a:t>Principles</a:t>
            </a:r>
            <a:r>
              <a:rPr lang="en-US" altLang="zh-CN" b="1" spc="-35" dirty="0">
                <a:cs typeface="Arial"/>
              </a:rPr>
              <a:t> </a:t>
            </a:r>
            <a:endParaRPr lang="zh-CN" altLang="en-US" b="1" dirty="0"/>
          </a:p>
        </p:txBody>
      </p:sp>
      <p:sp>
        <p:nvSpPr>
          <p:cNvPr id="3" name="内容占位符 2">
            <a:extLst>
              <a:ext uri="{FF2B5EF4-FFF2-40B4-BE49-F238E27FC236}">
                <a16:creationId xmlns:a16="http://schemas.microsoft.com/office/drawing/2014/main" id="{8781938D-7898-4E6C-BA29-7BE291D7A014}"/>
              </a:ext>
            </a:extLst>
          </p:cNvPr>
          <p:cNvSpPr>
            <a:spLocks noGrp="1"/>
          </p:cNvSpPr>
          <p:nvPr>
            <p:ph idx="1"/>
          </p:nvPr>
        </p:nvSpPr>
        <p:spPr>
          <a:xfrm>
            <a:off x="539750" y="2492896"/>
            <a:ext cx="8229600" cy="4176464"/>
          </a:xfrm>
        </p:spPr>
        <p:txBody>
          <a:bodyPr/>
          <a:lstStyle/>
          <a:p>
            <a:r>
              <a:rPr lang="en-US" altLang="zh-CN" spc="-50" dirty="0">
                <a:cs typeface="Arial"/>
              </a:rPr>
              <a:t>The</a:t>
            </a:r>
            <a:r>
              <a:rPr lang="en-US" altLang="zh-CN" spc="-60" dirty="0">
                <a:cs typeface="Arial"/>
              </a:rPr>
              <a:t> </a:t>
            </a:r>
            <a:r>
              <a:rPr lang="en-US" altLang="zh-CN" spc="-35" dirty="0">
                <a:cs typeface="Arial"/>
              </a:rPr>
              <a:t>Multiplication</a:t>
            </a:r>
            <a:r>
              <a:rPr lang="en-US" altLang="zh-CN" spc="-60" dirty="0">
                <a:cs typeface="Arial"/>
              </a:rPr>
              <a:t> </a:t>
            </a:r>
            <a:r>
              <a:rPr lang="en-US" altLang="zh-CN" spc="-55" dirty="0">
                <a:cs typeface="Arial"/>
              </a:rPr>
              <a:t>Principle</a:t>
            </a:r>
            <a:r>
              <a:rPr lang="en-US" altLang="zh-CN" spc="-60" dirty="0">
                <a:cs typeface="Arial"/>
              </a:rPr>
              <a:t> </a:t>
            </a:r>
            <a:r>
              <a:rPr lang="en-US" altLang="zh-CN" spc="-35" dirty="0">
                <a:cs typeface="Arial"/>
              </a:rPr>
              <a:t>f</a:t>
            </a:r>
            <a:r>
              <a:rPr lang="en-US" altLang="zh-CN" spc="-40" dirty="0">
                <a:cs typeface="Arial"/>
              </a:rPr>
              <a:t>or</a:t>
            </a:r>
            <a:r>
              <a:rPr lang="en-US" altLang="zh-CN" spc="-60" dirty="0">
                <a:cs typeface="Arial"/>
              </a:rPr>
              <a:t> </a:t>
            </a:r>
            <a:r>
              <a:rPr lang="en-US" altLang="zh-CN" spc="-70" dirty="0">
                <a:cs typeface="Arial"/>
              </a:rPr>
              <a:t>Counting</a:t>
            </a:r>
            <a:r>
              <a:rPr lang="en-US" altLang="zh-CN" spc="-60" dirty="0">
                <a:cs typeface="Arial"/>
              </a:rPr>
              <a:t> </a:t>
            </a:r>
            <a:r>
              <a:rPr lang="en-US" altLang="zh-CN" spc="-10" dirty="0">
                <a:cs typeface="Arial"/>
              </a:rPr>
              <a:t>P</a:t>
            </a:r>
            <a:r>
              <a:rPr lang="en-US" altLang="zh-CN" spc="-30" dirty="0">
                <a:cs typeface="Arial"/>
              </a:rPr>
              <a:t>r</a:t>
            </a:r>
            <a:r>
              <a:rPr lang="en-US" altLang="zh-CN" spc="-95" dirty="0">
                <a:cs typeface="Arial"/>
              </a:rPr>
              <a:t>ocedu</a:t>
            </a:r>
            <a:r>
              <a:rPr lang="en-US" altLang="zh-CN" spc="-90" dirty="0">
                <a:cs typeface="Arial"/>
              </a:rPr>
              <a:t>r</a:t>
            </a:r>
            <a:r>
              <a:rPr lang="en-US" altLang="zh-CN" spc="-175" dirty="0">
                <a:cs typeface="Arial"/>
              </a:rPr>
              <a:t>es</a:t>
            </a:r>
            <a:r>
              <a:rPr lang="en-US" altLang="zh-CN" spc="-60" dirty="0">
                <a:cs typeface="Arial"/>
              </a:rPr>
              <a:t> </a:t>
            </a:r>
            <a:r>
              <a:rPr lang="en-US" altLang="zh-CN" spc="-30" dirty="0">
                <a:cs typeface="Arial"/>
              </a:rPr>
              <a:t>(or</a:t>
            </a:r>
            <a:r>
              <a:rPr lang="en-US" altLang="zh-CN" spc="-60" dirty="0">
                <a:cs typeface="Arial"/>
              </a:rPr>
              <a:t> </a:t>
            </a:r>
            <a:r>
              <a:rPr lang="en-US" altLang="zh-CN" spc="-75" dirty="0">
                <a:cs typeface="Arial"/>
              </a:rPr>
              <a:t>the</a:t>
            </a:r>
            <a:r>
              <a:rPr lang="en-US" altLang="zh-CN" spc="-60" dirty="0">
                <a:cs typeface="Arial"/>
              </a:rPr>
              <a:t> </a:t>
            </a:r>
            <a:r>
              <a:rPr lang="en-US" altLang="zh-CN" spc="-10" dirty="0">
                <a:cs typeface="Arial"/>
              </a:rPr>
              <a:t>P</a:t>
            </a:r>
            <a:r>
              <a:rPr lang="en-US" altLang="zh-CN" spc="-30" dirty="0">
                <a:cs typeface="Arial"/>
              </a:rPr>
              <a:t>r</a:t>
            </a:r>
            <a:r>
              <a:rPr lang="en-US" altLang="zh-CN" spc="-85" dirty="0">
                <a:cs typeface="Arial"/>
              </a:rPr>
              <a:t>oduct</a:t>
            </a:r>
            <a:r>
              <a:rPr lang="en-US" altLang="zh-CN" spc="-60" dirty="0">
                <a:cs typeface="Arial"/>
              </a:rPr>
              <a:t> </a:t>
            </a:r>
            <a:r>
              <a:rPr lang="en-US" altLang="zh-CN" spc="-40" dirty="0">
                <a:cs typeface="Arial"/>
              </a:rPr>
              <a:t>Rule)</a:t>
            </a:r>
          </a:p>
          <a:p>
            <a:pPr lvl="1"/>
            <a:r>
              <a:rPr lang="en-US" altLang="zh-CN" spc="60" dirty="0">
                <a:cs typeface="Arial"/>
              </a:rPr>
              <a:t>If</a:t>
            </a:r>
            <a:r>
              <a:rPr lang="en-US" altLang="zh-CN" spc="100" dirty="0">
                <a:cs typeface="Arial"/>
              </a:rPr>
              <a:t> </a:t>
            </a:r>
            <a:r>
              <a:rPr lang="en-US" altLang="zh-CN" spc="-140" dirty="0">
                <a:cs typeface="Arial"/>
              </a:rPr>
              <a:t>a</a:t>
            </a:r>
            <a:r>
              <a:rPr lang="en-US" altLang="zh-CN" spc="100" dirty="0">
                <a:cs typeface="Arial"/>
              </a:rPr>
              <a:t> </a:t>
            </a:r>
            <a:r>
              <a:rPr lang="en-US" altLang="zh-CN" spc="-75" dirty="0">
                <a:cs typeface="Arial"/>
              </a:rPr>
              <a:t>procedure</a:t>
            </a:r>
            <a:r>
              <a:rPr lang="en-US" altLang="zh-CN" spc="100" dirty="0">
                <a:cs typeface="Arial"/>
              </a:rPr>
              <a:t> </a:t>
            </a:r>
            <a:r>
              <a:rPr lang="en-US" altLang="zh-CN" spc="-100" dirty="0">
                <a:cs typeface="Arial"/>
              </a:rPr>
              <a:t>can</a:t>
            </a:r>
            <a:r>
              <a:rPr lang="en-US" altLang="zh-CN" spc="100" dirty="0">
                <a:cs typeface="Arial"/>
              </a:rPr>
              <a:t> </a:t>
            </a:r>
            <a:r>
              <a:rPr lang="en-US" altLang="zh-CN" spc="-110" dirty="0">
                <a:cs typeface="Arial"/>
              </a:rPr>
              <a:t>be</a:t>
            </a:r>
            <a:r>
              <a:rPr lang="en-US" altLang="zh-CN" spc="100" dirty="0">
                <a:cs typeface="Arial"/>
              </a:rPr>
              <a:t> </a:t>
            </a:r>
            <a:r>
              <a:rPr lang="en-US" altLang="zh-CN" spc="-70" dirty="0">
                <a:cs typeface="Arial"/>
              </a:rPr>
              <a:t>described</a:t>
            </a:r>
            <a:r>
              <a:rPr lang="en-US" altLang="zh-CN" spc="100" dirty="0">
                <a:cs typeface="Arial"/>
              </a:rPr>
              <a:t> </a:t>
            </a:r>
            <a:r>
              <a:rPr lang="en-US" altLang="zh-CN" spc="-140" dirty="0">
                <a:cs typeface="Arial"/>
              </a:rPr>
              <a:t>as</a:t>
            </a:r>
            <a:r>
              <a:rPr lang="en-US" altLang="zh-CN" spc="100" dirty="0">
                <a:cs typeface="Arial"/>
              </a:rPr>
              <a:t> </a:t>
            </a:r>
            <a:r>
              <a:rPr lang="en-US" altLang="zh-CN" spc="-140" dirty="0">
                <a:cs typeface="Arial"/>
              </a:rPr>
              <a:t>a</a:t>
            </a:r>
            <a:r>
              <a:rPr lang="en-US" altLang="zh-CN" spc="100" dirty="0">
                <a:cs typeface="Arial"/>
              </a:rPr>
              <a:t> </a:t>
            </a:r>
            <a:r>
              <a:rPr lang="en-US" altLang="zh-CN" spc="-105" dirty="0">
                <a:cs typeface="Arial"/>
              </a:rPr>
              <a:t>sequence</a:t>
            </a:r>
            <a:r>
              <a:rPr lang="en-US" altLang="zh-CN" spc="100" dirty="0">
                <a:cs typeface="Arial"/>
              </a:rPr>
              <a:t> </a:t>
            </a:r>
            <a:r>
              <a:rPr lang="en-US" altLang="zh-CN" spc="-5" dirty="0">
                <a:cs typeface="Arial"/>
              </a:rPr>
              <a:t>of</a:t>
            </a:r>
            <a:r>
              <a:rPr lang="en-US" altLang="zh-CN" spc="100" dirty="0">
                <a:cs typeface="Arial"/>
              </a:rPr>
              <a:t> </a:t>
            </a:r>
            <a:r>
              <a:rPr lang="en-US" altLang="zh-CN" i="1" spc="-140" dirty="0">
                <a:cs typeface="Arial"/>
              </a:rPr>
              <a:t>m</a:t>
            </a:r>
            <a:r>
              <a:rPr lang="en-US" altLang="zh-CN" i="1" spc="100" dirty="0">
                <a:cs typeface="Arial"/>
              </a:rPr>
              <a:t> </a:t>
            </a:r>
            <a:r>
              <a:rPr lang="en-US" altLang="zh-CN" spc="-75" dirty="0">
                <a:cs typeface="Arial"/>
              </a:rPr>
              <a:t>independent</a:t>
            </a:r>
            <a:r>
              <a:rPr lang="en-US" altLang="zh-CN" spc="100" dirty="0">
                <a:cs typeface="Arial"/>
              </a:rPr>
              <a:t> </a:t>
            </a:r>
            <a:r>
              <a:rPr lang="en-US" altLang="zh-CN" spc="-90" dirty="0">
                <a:cs typeface="Arial"/>
              </a:rPr>
              <a:t>steps,</a:t>
            </a:r>
            <a:r>
              <a:rPr lang="en-US" altLang="zh-CN" spc="135" dirty="0">
                <a:cs typeface="Arial"/>
              </a:rPr>
              <a:t> </a:t>
            </a:r>
            <a:r>
              <a:rPr lang="en-US" altLang="zh-CN" spc="-10" dirty="0">
                <a:solidFill>
                  <a:srgbClr val="0070C0"/>
                </a:solidFill>
                <a:cs typeface="Arial"/>
              </a:rPr>
              <a:t>with</a:t>
            </a:r>
            <a:r>
              <a:rPr lang="en-US" altLang="zh-CN" spc="100" dirty="0">
                <a:solidFill>
                  <a:srgbClr val="0070C0"/>
                </a:solidFill>
                <a:cs typeface="Arial"/>
              </a:rPr>
              <a:t> </a:t>
            </a:r>
            <a:r>
              <a:rPr lang="en-US" altLang="zh-CN" i="1" spc="60" dirty="0">
                <a:solidFill>
                  <a:srgbClr val="0070C0"/>
                </a:solidFill>
                <a:cs typeface="Arial"/>
              </a:rPr>
              <a:t>i</a:t>
            </a:r>
            <a:r>
              <a:rPr lang="en-US" altLang="zh-CN" sz="3200" spc="-82" baseline="-12345" dirty="0">
                <a:solidFill>
                  <a:srgbClr val="0070C0"/>
                </a:solidFill>
                <a:cs typeface="Arial"/>
              </a:rPr>
              <a:t>1</a:t>
            </a:r>
            <a:r>
              <a:rPr lang="en-US" altLang="zh-CN" sz="3200" spc="-44" baseline="-12345" dirty="0">
                <a:solidFill>
                  <a:srgbClr val="0070C0"/>
                </a:solidFill>
                <a:cs typeface="Arial"/>
              </a:rPr>
              <a:t> </a:t>
            </a:r>
            <a:r>
              <a:rPr lang="en-US" altLang="zh-CN" spc="-65" dirty="0">
                <a:solidFill>
                  <a:srgbClr val="0070C0"/>
                </a:solidFill>
                <a:cs typeface="Arial"/>
              </a:rPr>
              <a:t>possible</a:t>
            </a:r>
            <a:r>
              <a:rPr lang="en-US" altLang="zh-CN" spc="-20" dirty="0">
                <a:solidFill>
                  <a:srgbClr val="0070C0"/>
                </a:solidFill>
                <a:cs typeface="Arial"/>
              </a:rPr>
              <a:t> </a:t>
            </a:r>
            <a:r>
              <a:rPr lang="en-US" altLang="zh-CN" spc="-80" dirty="0">
                <a:solidFill>
                  <a:srgbClr val="0070C0"/>
                </a:solidFill>
                <a:cs typeface="Arial"/>
              </a:rPr>
              <a:t>outcomes</a:t>
            </a:r>
            <a:r>
              <a:rPr lang="en-US" altLang="zh-CN" spc="-20" dirty="0">
                <a:solidFill>
                  <a:srgbClr val="0070C0"/>
                </a:solidFill>
                <a:cs typeface="Arial"/>
              </a:rPr>
              <a:t> </a:t>
            </a:r>
            <a:r>
              <a:rPr lang="en-US" altLang="zh-CN" spc="-5" dirty="0">
                <a:solidFill>
                  <a:srgbClr val="0070C0"/>
                </a:solidFill>
                <a:cs typeface="Arial"/>
              </a:rPr>
              <a:t>for</a:t>
            </a:r>
            <a:r>
              <a:rPr lang="en-US" altLang="zh-CN" spc="-20" dirty="0">
                <a:solidFill>
                  <a:srgbClr val="0070C0"/>
                </a:solidFill>
                <a:cs typeface="Arial"/>
              </a:rPr>
              <a:t> </a:t>
            </a:r>
            <a:r>
              <a:rPr lang="en-US" altLang="zh-CN" spc="-75" dirty="0">
                <a:solidFill>
                  <a:srgbClr val="0070C0"/>
                </a:solidFill>
                <a:cs typeface="Arial"/>
              </a:rPr>
              <a:t>the</a:t>
            </a:r>
            <a:r>
              <a:rPr lang="en-US" altLang="zh-CN" spc="-20" dirty="0">
                <a:solidFill>
                  <a:srgbClr val="0070C0"/>
                </a:solidFill>
                <a:cs typeface="Arial"/>
              </a:rPr>
              <a:t> first </a:t>
            </a:r>
            <a:r>
              <a:rPr lang="en-US" altLang="zh-CN" spc="-80" dirty="0">
                <a:solidFill>
                  <a:srgbClr val="0070C0"/>
                </a:solidFill>
                <a:cs typeface="Arial"/>
              </a:rPr>
              <a:t>step,</a:t>
            </a:r>
            <a:r>
              <a:rPr lang="en-US" altLang="zh-CN" spc="-15" dirty="0">
                <a:solidFill>
                  <a:srgbClr val="0070C0"/>
                </a:solidFill>
                <a:cs typeface="Arial"/>
              </a:rPr>
              <a:t> </a:t>
            </a:r>
            <a:r>
              <a:rPr lang="en-US" altLang="zh-CN" i="1" spc="60" dirty="0">
                <a:solidFill>
                  <a:srgbClr val="0070C0"/>
                </a:solidFill>
                <a:cs typeface="Arial"/>
              </a:rPr>
              <a:t>i</a:t>
            </a:r>
            <a:r>
              <a:rPr lang="en-US" altLang="zh-CN" sz="3200" spc="-82" baseline="-12345" dirty="0">
                <a:solidFill>
                  <a:srgbClr val="0070C0"/>
                </a:solidFill>
                <a:cs typeface="Arial"/>
              </a:rPr>
              <a:t>2</a:t>
            </a:r>
            <a:r>
              <a:rPr lang="en-US" altLang="zh-CN" sz="3200" spc="172" baseline="-12345" dirty="0">
                <a:solidFill>
                  <a:srgbClr val="0070C0"/>
                </a:solidFill>
                <a:cs typeface="Arial"/>
              </a:rPr>
              <a:t> </a:t>
            </a:r>
            <a:r>
              <a:rPr lang="en-US" altLang="zh-CN" spc="-65" dirty="0">
                <a:solidFill>
                  <a:srgbClr val="0070C0"/>
                </a:solidFill>
                <a:cs typeface="Arial"/>
              </a:rPr>
              <a:t>possible</a:t>
            </a:r>
            <a:r>
              <a:rPr lang="en-US" altLang="zh-CN" spc="-20" dirty="0">
                <a:solidFill>
                  <a:srgbClr val="0070C0"/>
                </a:solidFill>
                <a:cs typeface="Arial"/>
              </a:rPr>
              <a:t> </a:t>
            </a:r>
            <a:r>
              <a:rPr lang="en-US" altLang="zh-CN" spc="-80" dirty="0">
                <a:solidFill>
                  <a:srgbClr val="0070C0"/>
                </a:solidFill>
                <a:cs typeface="Arial"/>
              </a:rPr>
              <a:t>outcomes</a:t>
            </a:r>
            <a:r>
              <a:rPr lang="en-US" altLang="zh-CN" spc="-20" dirty="0">
                <a:solidFill>
                  <a:srgbClr val="0070C0"/>
                </a:solidFill>
                <a:cs typeface="Arial"/>
              </a:rPr>
              <a:t> </a:t>
            </a:r>
            <a:r>
              <a:rPr lang="en-US" altLang="zh-CN" spc="-5" dirty="0">
                <a:solidFill>
                  <a:srgbClr val="0070C0"/>
                </a:solidFill>
                <a:cs typeface="Arial"/>
              </a:rPr>
              <a:t>for</a:t>
            </a:r>
            <a:r>
              <a:rPr lang="en-US" altLang="zh-CN" spc="-20" dirty="0">
                <a:solidFill>
                  <a:srgbClr val="0070C0"/>
                </a:solidFill>
                <a:cs typeface="Arial"/>
              </a:rPr>
              <a:t> </a:t>
            </a:r>
            <a:r>
              <a:rPr lang="en-US" altLang="zh-CN" spc="-75" dirty="0">
                <a:solidFill>
                  <a:srgbClr val="0070C0"/>
                </a:solidFill>
                <a:cs typeface="Arial"/>
              </a:rPr>
              <a:t>the</a:t>
            </a:r>
            <a:r>
              <a:rPr lang="en-US" altLang="zh-CN" spc="-20" dirty="0">
                <a:solidFill>
                  <a:srgbClr val="0070C0"/>
                </a:solidFill>
                <a:cs typeface="Arial"/>
              </a:rPr>
              <a:t> </a:t>
            </a:r>
            <a:r>
              <a:rPr lang="en-US" altLang="zh-CN" spc="-100" dirty="0">
                <a:solidFill>
                  <a:srgbClr val="0070C0"/>
                </a:solidFill>
                <a:cs typeface="Arial"/>
              </a:rPr>
              <a:t>second</a:t>
            </a:r>
            <a:r>
              <a:rPr lang="en-US" altLang="zh-CN" spc="-20" dirty="0">
                <a:solidFill>
                  <a:srgbClr val="0070C0"/>
                </a:solidFill>
                <a:cs typeface="Arial"/>
              </a:rPr>
              <a:t> </a:t>
            </a:r>
            <a:r>
              <a:rPr lang="en-US" altLang="zh-CN" spc="-80" dirty="0">
                <a:solidFill>
                  <a:srgbClr val="0070C0"/>
                </a:solidFill>
                <a:cs typeface="Arial"/>
              </a:rPr>
              <a:t>step,</a:t>
            </a:r>
            <a:r>
              <a:rPr lang="en-US" altLang="zh-CN" spc="-15" dirty="0">
                <a:solidFill>
                  <a:srgbClr val="0070C0"/>
                </a:solidFill>
                <a:cs typeface="Arial"/>
              </a:rPr>
              <a:t> </a:t>
            </a:r>
            <a:r>
              <a:rPr lang="en-US" altLang="zh-CN" i="1" spc="-5" dirty="0">
                <a:solidFill>
                  <a:srgbClr val="0070C0"/>
                </a:solidFill>
                <a:cs typeface="Arial"/>
              </a:rPr>
              <a:t>.</a:t>
            </a:r>
            <a:r>
              <a:rPr lang="en-US" altLang="zh-CN" i="1" spc="-204" dirty="0">
                <a:solidFill>
                  <a:srgbClr val="0070C0"/>
                </a:solidFill>
                <a:cs typeface="Arial"/>
              </a:rPr>
              <a:t> </a:t>
            </a:r>
            <a:r>
              <a:rPr lang="en-US" altLang="zh-CN" i="1" spc="-5" dirty="0">
                <a:solidFill>
                  <a:srgbClr val="0070C0"/>
                </a:solidFill>
                <a:cs typeface="Arial"/>
              </a:rPr>
              <a:t>.</a:t>
            </a:r>
            <a:r>
              <a:rPr lang="en-US" altLang="zh-CN" i="1" spc="-200" dirty="0">
                <a:solidFill>
                  <a:srgbClr val="0070C0"/>
                </a:solidFill>
                <a:cs typeface="Arial"/>
              </a:rPr>
              <a:t> </a:t>
            </a:r>
            <a:r>
              <a:rPr lang="en-US" altLang="zh-CN" i="1" spc="-10" dirty="0">
                <a:solidFill>
                  <a:srgbClr val="0070C0"/>
                </a:solidFill>
                <a:cs typeface="Arial"/>
              </a:rPr>
              <a:t>.</a:t>
            </a:r>
            <a:r>
              <a:rPr lang="en-US" altLang="zh-CN" spc="-40" dirty="0">
                <a:solidFill>
                  <a:srgbClr val="0070C0"/>
                </a:solidFill>
                <a:cs typeface="Arial"/>
              </a:rPr>
              <a:t>, </a:t>
            </a:r>
            <a:r>
              <a:rPr lang="en-US" altLang="zh-CN" spc="-95" dirty="0">
                <a:solidFill>
                  <a:srgbClr val="0070C0"/>
                </a:solidFill>
                <a:cs typeface="Arial"/>
              </a:rPr>
              <a:t>and</a:t>
            </a:r>
            <a:r>
              <a:rPr lang="en-US" altLang="zh-CN" spc="95" dirty="0">
                <a:solidFill>
                  <a:srgbClr val="0070C0"/>
                </a:solidFill>
                <a:cs typeface="Arial"/>
              </a:rPr>
              <a:t> </a:t>
            </a:r>
            <a:r>
              <a:rPr lang="en-US" altLang="zh-CN" i="1" spc="60" dirty="0" err="1">
                <a:solidFill>
                  <a:srgbClr val="0070C0"/>
                </a:solidFill>
                <a:cs typeface="Arial"/>
              </a:rPr>
              <a:t>i</a:t>
            </a:r>
            <a:r>
              <a:rPr lang="en-US" altLang="zh-CN" sz="3200" i="1" spc="-157" baseline="-12345" dirty="0" err="1">
                <a:solidFill>
                  <a:srgbClr val="0070C0"/>
                </a:solidFill>
                <a:cs typeface="Arial"/>
              </a:rPr>
              <a:t>m</a:t>
            </a:r>
            <a:r>
              <a:rPr lang="en-US" altLang="zh-CN" sz="3200" i="1" spc="-157" baseline="-12345" dirty="0">
                <a:solidFill>
                  <a:srgbClr val="0070C0"/>
                </a:solidFill>
                <a:cs typeface="Arial"/>
              </a:rPr>
              <a:t> </a:t>
            </a:r>
            <a:r>
              <a:rPr lang="en-US" altLang="zh-CN" sz="3200" i="1" spc="-30" baseline="-12345" dirty="0">
                <a:solidFill>
                  <a:srgbClr val="0070C0"/>
                </a:solidFill>
                <a:cs typeface="Arial"/>
              </a:rPr>
              <a:t> </a:t>
            </a:r>
            <a:r>
              <a:rPr lang="en-US" altLang="zh-CN" spc="-65" dirty="0">
                <a:solidFill>
                  <a:srgbClr val="0070C0"/>
                </a:solidFill>
                <a:cs typeface="Arial"/>
              </a:rPr>
              <a:t>possible</a:t>
            </a:r>
            <a:r>
              <a:rPr lang="en-US" altLang="zh-CN" spc="95" dirty="0">
                <a:solidFill>
                  <a:srgbClr val="0070C0"/>
                </a:solidFill>
                <a:cs typeface="Arial"/>
              </a:rPr>
              <a:t> </a:t>
            </a:r>
            <a:r>
              <a:rPr lang="en-US" altLang="zh-CN" spc="-80" dirty="0">
                <a:solidFill>
                  <a:srgbClr val="0070C0"/>
                </a:solidFill>
                <a:cs typeface="Arial"/>
              </a:rPr>
              <a:t>outcomes</a:t>
            </a:r>
            <a:r>
              <a:rPr lang="en-US" altLang="zh-CN" spc="95" dirty="0">
                <a:solidFill>
                  <a:srgbClr val="0070C0"/>
                </a:solidFill>
                <a:cs typeface="Arial"/>
              </a:rPr>
              <a:t> </a:t>
            </a:r>
            <a:r>
              <a:rPr lang="en-US" altLang="zh-CN" spc="-5" dirty="0">
                <a:solidFill>
                  <a:srgbClr val="0070C0"/>
                </a:solidFill>
                <a:cs typeface="Arial"/>
              </a:rPr>
              <a:t>for</a:t>
            </a:r>
            <a:r>
              <a:rPr lang="en-US" altLang="zh-CN" spc="95" dirty="0">
                <a:solidFill>
                  <a:srgbClr val="0070C0"/>
                </a:solidFill>
                <a:cs typeface="Arial"/>
              </a:rPr>
              <a:t> </a:t>
            </a:r>
            <a:r>
              <a:rPr lang="en-US" altLang="zh-CN" spc="-75" dirty="0">
                <a:solidFill>
                  <a:srgbClr val="0070C0"/>
                </a:solidFill>
                <a:cs typeface="Arial"/>
              </a:rPr>
              <a:t>the</a:t>
            </a:r>
            <a:r>
              <a:rPr lang="en-US" altLang="zh-CN" spc="95" dirty="0">
                <a:solidFill>
                  <a:srgbClr val="0070C0"/>
                </a:solidFill>
                <a:cs typeface="Arial"/>
              </a:rPr>
              <a:t> </a:t>
            </a:r>
            <a:r>
              <a:rPr lang="en-US" altLang="zh-CN" i="1" spc="-165" dirty="0" err="1">
                <a:solidFill>
                  <a:srgbClr val="0070C0"/>
                </a:solidFill>
                <a:cs typeface="Arial"/>
              </a:rPr>
              <a:t>m</a:t>
            </a:r>
            <a:r>
              <a:rPr lang="en-US" altLang="zh-CN" sz="3200" i="1" spc="82" baseline="27777" dirty="0" err="1">
                <a:solidFill>
                  <a:srgbClr val="0070C0"/>
                </a:solidFill>
                <a:cs typeface="Arial"/>
              </a:rPr>
              <a:t>t</a:t>
            </a:r>
            <a:r>
              <a:rPr lang="en-US" altLang="zh-CN" sz="3200" i="1" spc="-82" baseline="27777" dirty="0" err="1">
                <a:solidFill>
                  <a:srgbClr val="0070C0"/>
                </a:solidFill>
                <a:cs typeface="Arial"/>
              </a:rPr>
              <a:t>h</a:t>
            </a:r>
            <a:r>
              <a:rPr lang="en-US" altLang="zh-CN" sz="3200" i="1" spc="-82" baseline="27777" dirty="0">
                <a:solidFill>
                  <a:srgbClr val="0070C0"/>
                </a:solidFill>
                <a:cs typeface="Arial"/>
              </a:rPr>
              <a:t> </a:t>
            </a:r>
            <a:r>
              <a:rPr lang="en-US" altLang="zh-CN" sz="3200" i="1" spc="-30" baseline="27777" dirty="0">
                <a:solidFill>
                  <a:srgbClr val="0070C0"/>
                </a:solidFill>
                <a:cs typeface="Arial"/>
              </a:rPr>
              <a:t> </a:t>
            </a:r>
            <a:r>
              <a:rPr lang="en-US" altLang="zh-CN" spc="-80" dirty="0">
                <a:solidFill>
                  <a:srgbClr val="0070C0"/>
                </a:solidFill>
                <a:cs typeface="Arial"/>
              </a:rPr>
              <a:t>step</a:t>
            </a:r>
            <a:r>
              <a:rPr lang="en-US" altLang="zh-CN" spc="-80" dirty="0">
                <a:cs typeface="Arial"/>
              </a:rPr>
              <a:t>,</a:t>
            </a:r>
            <a:r>
              <a:rPr lang="en-US" altLang="zh-CN" spc="130" dirty="0">
                <a:cs typeface="Arial"/>
              </a:rPr>
              <a:t> </a:t>
            </a:r>
            <a:r>
              <a:rPr lang="en-US" altLang="zh-CN" spc="-70" dirty="0">
                <a:cs typeface="Arial"/>
              </a:rPr>
              <a:t>then</a:t>
            </a:r>
            <a:r>
              <a:rPr lang="en-US" altLang="zh-CN" spc="95" dirty="0">
                <a:cs typeface="Arial"/>
              </a:rPr>
              <a:t> </a:t>
            </a:r>
            <a:r>
              <a:rPr lang="en-US" altLang="zh-CN" spc="-75" dirty="0">
                <a:solidFill>
                  <a:srgbClr val="FF0000"/>
                </a:solidFill>
                <a:cs typeface="Arial"/>
              </a:rPr>
              <a:t>the</a:t>
            </a:r>
            <a:r>
              <a:rPr lang="en-US" altLang="zh-CN" spc="95" dirty="0">
                <a:cs typeface="Arial"/>
              </a:rPr>
              <a:t> </a:t>
            </a:r>
            <a:r>
              <a:rPr lang="en-US" altLang="zh-CN" spc="-35" dirty="0">
                <a:solidFill>
                  <a:srgbClr val="FF0000"/>
                </a:solidFill>
                <a:cs typeface="Arial"/>
              </a:rPr>
              <a:t>total</a:t>
            </a:r>
            <a:r>
              <a:rPr lang="en-US" altLang="zh-CN" spc="95" dirty="0">
                <a:solidFill>
                  <a:srgbClr val="FF0000"/>
                </a:solidFill>
                <a:cs typeface="Arial"/>
              </a:rPr>
              <a:t> </a:t>
            </a:r>
            <a:r>
              <a:rPr lang="en-US" altLang="zh-CN" spc="-75" dirty="0">
                <a:solidFill>
                  <a:srgbClr val="FF0000"/>
                </a:solidFill>
                <a:cs typeface="Arial"/>
              </a:rPr>
              <a:t>number</a:t>
            </a:r>
            <a:r>
              <a:rPr lang="en-US" altLang="zh-CN" spc="95" dirty="0">
                <a:solidFill>
                  <a:srgbClr val="FF0000"/>
                </a:solidFill>
                <a:cs typeface="Arial"/>
              </a:rPr>
              <a:t> </a:t>
            </a:r>
            <a:r>
              <a:rPr lang="en-US" altLang="zh-CN" spc="-5" dirty="0">
                <a:solidFill>
                  <a:srgbClr val="FF0000"/>
                </a:solidFill>
                <a:cs typeface="Arial"/>
              </a:rPr>
              <a:t>of</a:t>
            </a:r>
            <a:r>
              <a:rPr lang="en-US" altLang="zh-CN" spc="95" dirty="0">
                <a:solidFill>
                  <a:srgbClr val="FF0000"/>
                </a:solidFill>
                <a:cs typeface="Arial"/>
              </a:rPr>
              <a:t> </a:t>
            </a:r>
            <a:r>
              <a:rPr lang="en-US" altLang="zh-CN" spc="-70" dirty="0">
                <a:solidFill>
                  <a:srgbClr val="FF0000"/>
                </a:solidFill>
                <a:cs typeface="Arial"/>
              </a:rPr>
              <a:t>composite</a:t>
            </a:r>
            <a:r>
              <a:rPr lang="en-US" altLang="zh-CN" spc="-40" dirty="0">
                <a:solidFill>
                  <a:srgbClr val="FF0000"/>
                </a:solidFill>
                <a:cs typeface="Arial"/>
              </a:rPr>
              <a:t> </a:t>
            </a:r>
            <a:r>
              <a:rPr lang="en-US" altLang="zh-CN" spc="-80" dirty="0">
                <a:solidFill>
                  <a:srgbClr val="FF0000"/>
                </a:solidFill>
                <a:cs typeface="Arial"/>
              </a:rPr>
              <a:t>outcomes</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the</a:t>
            </a:r>
            <a:r>
              <a:rPr lang="en-US" altLang="zh-CN" spc="-35" dirty="0">
                <a:cs typeface="Arial"/>
              </a:rPr>
              <a:t> </a:t>
            </a:r>
            <a:r>
              <a:rPr lang="en-US" altLang="zh-CN" spc="-75" dirty="0">
                <a:cs typeface="Arial"/>
              </a:rPr>
              <a:t>procedure</a:t>
            </a:r>
            <a:r>
              <a:rPr lang="en-US" altLang="zh-CN" spc="-35" dirty="0">
                <a:cs typeface="Arial"/>
              </a:rPr>
              <a:t> is </a:t>
            </a:r>
            <a:r>
              <a:rPr lang="en-US" altLang="zh-CN" b="1" i="1" spc="60" dirty="0">
                <a:cs typeface="Arial"/>
              </a:rPr>
              <a:t>i</a:t>
            </a:r>
            <a:r>
              <a:rPr lang="en-US" altLang="zh-CN" sz="3200" b="1" spc="-15" baseline="-12345" dirty="0">
                <a:cs typeface="Arial"/>
              </a:rPr>
              <a:t>1</a:t>
            </a:r>
            <a:r>
              <a:rPr lang="en-US" altLang="zh-CN" b="1" i="1" spc="60" dirty="0">
                <a:cs typeface="Arial"/>
              </a:rPr>
              <a:t>i</a:t>
            </a:r>
            <a:r>
              <a:rPr lang="en-US" altLang="zh-CN" sz="3200" b="1" spc="-82" baseline="-12345" dirty="0">
                <a:cs typeface="Arial"/>
              </a:rPr>
              <a:t>2</a:t>
            </a:r>
            <a:r>
              <a:rPr lang="en-US" altLang="zh-CN" sz="3200" b="1" spc="-104" baseline="-12345" dirty="0">
                <a:cs typeface="Arial"/>
              </a:rPr>
              <a:t> </a:t>
            </a:r>
            <a:r>
              <a:rPr lang="en-US" altLang="zh-CN" b="1" spc="-434" dirty="0">
                <a:latin typeface="Lucida Sans Unicode"/>
                <a:cs typeface="Lucida Sans Unicode"/>
              </a:rPr>
              <a:t>·</a:t>
            </a:r>
            <a:r>
              <a:rPr lang="en-US" altLang="zh-CN" b="1" spc="-250" dirty="0">
                <a:latin typeface="Lucida Sans Unicode"/>
                <a:cs typeface="Lucida Sans Unicode"/>
              </a:rPr>
              <a:t> </a:t>
            </a:r>
            <a:r>
              <a:rPr lang="en-US" altLang="zh-CN" b="1" spc="-434" dirty="0">
                <a:latin typeface="Lucida Sans Unicode"/>
                <a:cs typeface="Lucida Sans Unicode"/>
              </a:rPr>
              <a:t>·</a:t>
            </a:r>
            <a:r>
              <a:rPr lang="en-US" altLang="zh-CN" b="1" spc="-250" dirty="0">
                <a:latin typeface="Lucida Sans Unicode"/>
                <a:cs typeface="Lucida Sans Unicode"/>
              </a:rPr>
              <a:t> </a:t>
            </a:r>
            <a:r>
              <a:rPr lang="en-US" altLang="zh-CN" b="1" spc="-434" dirty="0">
                <a:latin typeface="Lucida Sans Unicode"/>
                <a:cs typeface="Lucida Sans Unicode"/>
              </a:rPr>
              <a:t>·</a:t>
            </a:r>
            <a:r>
              <a:rPr lang="en-US" altLang="zh-CN" b="1" spc="-250" dirty="0">
                <a:latin typeface="Lucida Sans Unicode"/>
                <a:cs typeface="Lucida Sans Unicode"/>
              </a:rPr>
              <a:t> </a:t>
            </a:r>
            <a:r>
              <a:rPr lang="en-US" altLang="zh-CN" b="1" i="1" spc="60" dirty="0" err="1">
                <a:cs typeface="Arial"/>
              </a:rPr>
              <a:t>i</a:t>
            </a:r>
            <a:r>
              <a:rPr lang="en-US" altLang="zh-CN" sz="3200" b="1" i="1" spc="-89" baseline="-12345" dirty="0" err="1">
                <a:cs typeface="Arial"/>
              </a:rPr>
              <a:t>m</a:t>
            </a:r>
            <a:r>
              <a:rPr lang="en-US" altLang="zh-CN" spc="-40" dirty="0">
                <a:cs typeface="Arial"/>
              </a:rPr>
              <a:t>.</a:t>
            </a:r>
            <a:endParaRPr lang="en-US" altLang="zh-CN" dirty="0">
              <a:cs typeface="Arial"/>
            </a:endParaRPr>
          </a:p>
        </p:txBody>
      </p:sp>
    </p:spTree>
    <p:extLst>
      <p:ext uri="{BB962C8B-B14F-4D97-AF65-F5344CB8AC3E}">
        <p14:creationId xmlns:p14="http://schemas.microsoft.com/office/powerpoint/2010/main" val="6201380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47A16C-8A8C-441B-9428-3B96BB8588DB}"/>
              </a:ext>
            </a:extLst>
          </p:cNvPr>
          <p:cNvSpPr>
            <a:spLocks noGrp="1"/>
          </p:cNvSpPr>
          <p:nvPr>
            <p:ph type="title"/>
          </p:nvPr>
        </p:nvSpPr>
        <p:spPr>
          <a:xfrm>
            <a:off x="143508" y="1340768"/>
            <a:ext cx="8820980" cy="1081088"/>
          </a:xfrm>
        </p:spPr>
        <p:txBody>
          <a:bodyPr/>
          <a:lstStyle/>
          <a:p>
            <a:r>
              <a:rPr lang="en-US" altLang="zh-CN" b="1" spc="-65" dirty="0">
                <a:cs typeface="Arial"/>
              </a:rPr>
              <a:t>Sequential</a:t>
            </a:r>
            <a:r>
              <a:rPr lang="en-US" altLang="zh-CN" b="1" spc="30" dirty="0">
                <a:cs typeface="Arial"/>
              </a:rPr>
              <a:t> </a:t>
            </a:r>
            <a:r>
              <a:rPr lang="en-US" altLang="zh-CN" b="1" spc="-50" dirty="0">
                <a:cs typeface="Arial"/>
              </a:rPr>
              <a:t>Counting</a:t>
            </a:r>
            <a:r>
              <a:rPr lang="en-US" altLang="zh-CN" b="1" spc="30" dirty="0">
                <a:cs typeface="Arial"/>
              </a:rPr>
              <a:t> </a:t>
            </a:r>
            <a:r>
              <a:rPr lang="en-US" altLang="zh-CN" b="1" spc="-10" dirty="0">
                <a:cs typeface="Arial"/>
              </a:rPr>
              <a:t>P</a:t>
            </a:r>
            <a:r>
              <a:rPr lang="en-US" altLang="zh-CN" b="1" spc="-60" dirty="0">
                <a:cs typeface="Arial"/>
              </a:rPr>
              <a:t>r</a:t>
            </a:r>
            <a:r>
              <a:rPr lang="en-US" altLang="zh-CN" b="1" spc="-70" dirty="0">
                <a:cs typeface="Arial"/>
              </a:rPr>
              <a:t>ocedu</a:t>
            </a:r>
            <a:r>
              <a:rPr lang="en-US" altLang="zh-CN" b="1" spc="-85" dirty="0">
                <a:cs typeface="Arial"/>
              </a:rPr>
              <a:t>r</a:t>
            </a:r>
            <a:r>
              <a:rPr lang="en-US" altLang="zh-CN" b="1" spc="-140" dirty="0">
                <a:cs typeface="Arial"/>
              </a:rPr>
              <a:t>e</a:t>
            </a:r>
            <a:endParaRPr lang="zh-CN" altLang="en-US" b="1" dirty="0"/>
          </a:p>
        </p:txBody>
      </p:sp>
      <p:sp>
        <p:nvSpPr>
          <p:cNvPr id="3" name="内容占位符 2">
            <a:extLst>
              <a:ext uri="{FF2B5EF4-FFF2-40B4-BE49-F238E27FC236}">
                <a16:creationId xmlns:a16="http://schemas.microsoft.com/office/drawing/2014/main" id="{FE8B7A5D-1E53-4704-9552-A821CEBA3799}"/>
              </a:ext>
            </a:extLst>
          </p:cNvPr>
          <p:cNvSpPr>
            <a:spLocks noGrp="1"/>
          </p:cNvSpPr>
          <p:nvPr>
            <p:ph idx="1"/>
          </p:nvPr>
        </p:nvSpPr>
        <p:spPr>
          <a:xfrm>
            <a:off x="143508" y="2492896"/>
            <a:ext cx="8856984" cy="4248472"/>
          </a:xfrm>
        </p:spPr>
        <p:txBody>
          <a:bodyPr/>
          <a:lstStyle/>
          <a:p>
            <a:r>
              <a:rPr lang="en-US" altLang="zh-CN" spc="55" dirty="0">
                <a:cs typeface="Arial"/>
              </a:rPr>
              <a:t>A</a:t>
            </a:r>
            <a:r>
              <a:rPr lang="en-US" altLang="zh-CN" spc="30" dirty="0">
                <a:cs typeface="Arial"/>
              </a:rPr>
              <a:t> </a:t>
            </a:r>
            <a:r>
              <a:rPr lang="en-US" altLang="zh-CN" i="1" spc="-65" dirty="0">
                <a:solidFill>
                  <a:srgbClr val="0070C0"/>
                </a:solidFill>
                <a:cs typeface="Arial"/>
              </a:rPr>
              <a:t>sequential</a:t>
            </a:r>
            <a:r>
              <a:rPr lang="en-US" altLang="zh-CN" i="1" spc="30" dirty="0">
                <a:solidFill>
                  <a:srgbClr val="0070C0"/>
                </a:solidFill>
                <a:cs typeface="Arial"/>
              </a:rPr>
              <a:t> </a:t>
            </a:r>
            <a:r>
              <a:rPr lang="en-US" altLang="zh-CN" i="1" spc="-50" dirty="0">
                <a:solidFill>
                  <a:srgbClr val="0070C0"/>
                </a:solidFill>
                <a:cs typeface="Arial"/>
              </a:rPr>
              <a:t>counting</a:t>
            </a:r>
            <a:r>
              <a:rPr lang="en-US" altLang="zh-CN" i="1" spc="30" dirty="0">
                <a:solidFill>
                  <a:srgbClr val="0070C0"/>
                </a:solidFill>
                <a:cs typeface="Arial"/>
              </a:rPr>
              <a:t> </a:t>
            </a:r>
            <a:r>
              <a:rPr lang="en-US" altLang="zh-CN" i="1" spc="-10" dirty="0">
                <a:solidFill>
                  <a:srgbClr val="0070C0"/>
                </a:solidFill>
                <a:cs typeface="Arial"/>
              </a:rPr>
              <a:t>p</a:t>
            </a:r>
            <a:r>
              <a:rPr lang="en-US" altLang="zh-CN" i="1" spc="-60" dirty="0">
                <a:solidFill>
                  <a:srgbClr val="0070C0"/>
                </a:solidFill>
                <a:cs typeface="Arial"/>
              </a:rPr>
              <a:t>r</a:t>
            </a:r>
            <a:r>
              <a:rPr lang="en-US" altLang="zh-CN" i="1" spc="-70" dirty="0">
                <a:solidFill>
                  <a:srgbClr val="0070C0"/>
                </a:solidFill>
                <a:cs typeface="Arial"/>
              </a:rPr>
              <a:t>ocedu</a:t>
            </a:r>
            <a:r>
              <a:rPr lang="en-US" altLang="zh-CN" i="1" spc="-85" dirty="0">
                <a:solidFill>
                  <a:srgbClr val="0070C0"/>
                </a:solidFill>
                <a:cs typeface="Arial"/>
              </a:rPr>
              <a:t>r</a:t>
            </a:r>
            <a:r>
              <a:rPr lang="en-US" altLang="zh-CN" i="1" spc="-140" dirty="0">
                <a:solidFill>
                  <a:srgbClr val="0070C0"/>
                </a:solidFill>
                <a:cs typeface="Arial"/>
              </a:rPr>
              <a:t>e</a:t>
            </a:r>
            <a:r>
              <a:rPr lang="en-US" altLang="zh-CN" i="1" spc="30" dirty="0">
                <a:solidFill>
                  <a:srgbClr val="0070C0"/>
                </a:solidFill>
                <a:cs typeface="Arial"/>
              </a:rPr>
              <a:t> </a:t>
            </a:r>
            <a:r>
              <a:rPr lang="en-US" altLang="zh-CN" spc="-35" dirty="0">
                <a:cs typeface="Arial"/>
              </a:rPr>
              <a:t>is</a:t>
            </a:r>
            <a:r>
              <a:rPr lang="en-US" altLang="zh-CN" spc="30" dirty="0">
                <a:cs typeface="Arial"/>
              </a:rPr>
              <a:t> </a:t>
            </a:r>
            <a:r>
              <a:rPr lang="en-US" altLang="zh-CN" spc="-95" dirty="0">
                <a:cs typeface="Arial"/>
              </a:rPr>
              <a:t>one</a:t>
            </a:r>
            <a:r>
              <a:rPr lang="en-US" altLang="zh-CN" spc="30" dirty="0">
                <a:cs typeface="Arial"/>
              </a:rPr>
              <a:t> </a:t>
            </a:r>
            <a:r>
              <a:rPr lang="en-US" altLang="zh-CN" spc="-55" dirty="0">
                <a:cs typeface="Arial"/>
              </a:rPr>
              <a:t>that</a:t>
            </a:r>
            <a:r>
              <a:rPr lang="en-US" altLang="zh-CN" spc="30" dirty="0">
                <a:cs typeface="Arial"/>
              </a:rPr>
              <a:t> </a:t>
            </a:r>
            <a:r>
              <a:rPr lang="en-US" altLang="zh-CN" spc="-114" dirty="0">
                <a:cs typeface="Arial"/>
              </a:rPr>
              <a:t>sa</a:t>
            </a:r>
            <a:r>
              <a:rPr lang="en-US" altLang="zh-CN" spc="-65" dirty="0">
                <a:cs typeface="Arial"/>
              </a:rPr>
              <a:t>t</a:t>
            </a:r>
            <a:r>
              <a:rPr lang="en-US" altLang="zh-CN" spc="-50" dirty="0">
                <a:cs typeface="Arial"/>
              </a:rPr>
              <a:t>isfies</a:t>
            </a:r>
            <a:r>
              <a:rPr lang="en-US" altLang="zh-CN" spc="30" dirty="0">
                <a:cs typeface="Arial"/>
              </a:rPr>
              <a:t> </a:t>
            </a:r>
            <a:r>
              <a:rPr lang="en-US" altLang="zh-CN" spc="-75" dirty="0">
                <a:cs typeface="Arial"/>
              </a:rPr>
              <a:t>the</a:t>
            </a:r>
            <a:r>
              <a:rPr lang="en-US" altLang="zh-CN" spc="30" dirty="0">
                <a:cs typeface="Arial"/>
              </a:rPr>
              <a:t> </a:t>
            </a:r>
            <a:r>
              <a:rPr lang="en-US" altLang="zh-CN" spc="5" dirty="0">
                <a:cs typeface="Arial"/>
              </a:rPr>
              <a:t>foll</a:t>
            </a:r>
            <a:r>
              <a:rPr lang="en-US" altLang="zh-CN" spc="-20" dirty="0">
                <a:cs typeface="Arial"/>
              </a:rPr>
              <a:t>o</a:t>
            </a:r>
            <a:r>
              <a:rPr lang="en-US" altLang="zh-CN" spc="-25" dirty="0">
                <a:cs typeface="Arial"/>
              </a:rPr>
              <a:t>wing</a:t>
            </a:r>
            <a:r>
              <a:rPr lang="en-US" altLang="zh-CN" spc="30" dirty="0">
                <a:cs typeface="Arial"/>
              </a:rPr>
              <a:t> </a:t>
            </a:r>
            <a:r>
              <a:rPr lang="en-US" altLang="zh-CN" spc="-75" dirty="0">
                <a:cs typeface="Arial"/>
              </a:rPr>
              <a:t>three</a:t>
            </a:r>
            <a:r>
              <a:rPr lang="en-US" altLang="zh-CN" spc="30" dirty="0">
                <a:cs typeface="Arial"/>
              </a:rPr>
              <a:t> </a:t>
            </a:r>
            <a:r>
              <a:rPr lang="en-US" altLang="zh-CN" spc="-70" dirty="0">
                <a:cs typeface="Arial"/>
              </a:rPr>
              <a:t>proper</a:t>
            </a:r>
            <a:r>
              <a:rPr lang="en-US" altLang="zh-CN" spc="-45" dirty="0">
                <a:cs typeface="Arial"/>
              </a:rPr>
              <a:t>ties:</a:t>
            </a:r>
            <a:endParaRPr lang="en-US" altLang="zh-CN" dirty="0">
              <a:cs typeface="Arial"/>
            </a:endParaRPr>
          </a:p>
          <a:p>
            <a:pPr lvl="1"/>
            <a:r>
              <a:rPr lang="en-US" altLang="zh-CN" sz="2400" dirty="0"/>
              <a:t>The steps are </a:t>
            </a:r>
            <a:r>
              <a:rPr lang="en-US" altLang="zh-CN" sz="2400" dirty="0">
                <a:solidFill>
                  <a:srgbClr val="FF0000"/>
                </a:solidFill>
              </a:rPr>
              <a:t>ordered</a:t>
            </a:r>
            <a:r>
              <a:rPr lang="en-US" altLang="zh-CN" sz="2400" dirty="0"/>
              <a:t>, i.e. any two sequences of different outcomes represents distinguishable composite outcomes.</a:t>
            </a:r>
          </a:p>
          <a:p>
            <a:pPr lvl="1"/>
            <a:r>
              <a:rPr lang="en-US" altLang="zh-CN" sz="2400" dirty="0"/>
              <a:t>The steps are </a:t>
            </a:r>
            <a:r>
              <a:rPr lang="en-US" altLang="zh-CN" sz="2400" dirty="0">
                <a:solidFill>
                  <a:srgbClr val="FF0000"/>
                </a:solidFill>
              </a:rPr>
              <a:t>independent</a:t>
            </a:r>
            <a:r>
              <a:rPr lang="en-US" altLang="zh-CN" sz="2400" dirty="0"/>
              <a:t>, i.e.  the number of outcomes of one step is not affected by the outcomes of the preceding steps</a:t>
            </a:r>
          </a:p>
          <a:p>
            <a:pPr lvl="1"/>
            <a:r>
              <a:rPr lang="en-US" altLang="zh-CN" sz="2400" dirty="0"/>
              <a:t>The steps are </a:t>
            </a:r>
            <a:r>
              <a:rPr lang="en-US" altLang="zh-CN" sz="2400" dirty="0">
                <a:solidFill>
                  <a:srgbClr val="FF0000"/>
                </a:solidFill>
              </a:rPr>
              <a:t>complete</a:t>
            </a:r>
            <a:r>
              <a:rPr lang="en-US" altLang="zh-CN" sz="2400" dirty="0"/>
              <a:t>, i.e. each composite outcome consists of a complete sequence of individual outcomes, one for each step.</a:t>
            </a:r>
          </a:p>
        </p:txBody>
      </p:sp>
    </p:spTree>
    <p:extLst>
      <p:ext uri="{BB962C8B-B14F-4D97-AF65-F5344CB8AC3E}">
        <p14:creationId xmlns:p14="http://schemas.microsoft.com/office/powerpoint/2010/main" val="1321942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94D71-065E-4C49-A974-C7CCDB59DFD3}"/>
              </a:ext>
            </a:extLst>
          </p:cNvPr>
          <p:cNvSpPr>
            <a:spLocks noGrp="1"/>
          </p:cNvSpPr>
          <p:nvPr>
            <p:ph type="title"/>
          </p:nvPr>
        </p:nvSpPr>
        <p:spPr/>
        <p:txBody>
          <a:bodyPr/>
          <a:lstStyle/>
          <a:p>
            <a:r>
              <a:rPr lang="en-US" altLang="zh-CN" b="1" spc="-65" dirty="0">
                <a:cs typeface="Arial"/>
              </a:rPr>
              <a:t>Example</a:t>
            </a:r>
            <a:endParaRPr lang="zh-CN" altLang="en-US" dirty="0"/>
          </a:p>
        </p:txBody>
      </p:sp>
      <p:sp>
        <p:nvSpPr>
          <p:cNvPr id="4" name="内容占位符 3">
            <a:extLst>
              <a:ext uri="{FF2B5EF4-FFF2-40B4-BE49-F238E27FC236}">
                <a16:creationId xmlns:a16="http://schemas.microsoft.com/office/drawing/2014/main" id="{16C323F9-50F3-4933-8922-B1094501BA3E}"/>
              </a:ext>
            </a:extLst>
          </p:cNvPr>
          <p:cNvSpPr>
            <a:spLocks noGrp="1"/>
          </p:cNvSpPr>
          <p:nvPr>
            <p:ph idx="1"/>
          </p:nvPr>
        </p:nvSpPr>
        <p:spPr>
          <a:xfrm>
            <a:off x="539750" y="2492896"/>
            <a:ext cx="8229600" cy="4248472"/>
          </a:xfrm>
        </p:spPr>
        <p:txBody>
          <a:bodyPr/>
          <a:lstStyle/>
          <a:p>
            <a:r>
              <a:rPr lang="en-US" altLang="zh-CN" spc="55" dirty="0">
                <a:cs typeface="Arial"/>
              </a:rPr>
              <a:t>A</a:t>
            </a:r>
            <a:r>
              <a:rPr lang="en-US" altLang="zh-CN" spc="35" dirty="0">
                <a:cs typeface="Arial"/>
              </a:rPr>
              <a:t> </a:t>
            </a:r>
            <a:r>
              <a:rPr lang="en-US" altLang="zh-CN" spc="-40" dirty="0">
                <a:cs typeface="Arial"/>
              </a:rPr>
              <a:t>binary</a:t>
            </a:r>
            <a:r>
              <a:rPr lang="en-US" altLang="zh-CN" spc="35" dirty="0">
                <a:cs typeface="Arial"/>
              </a:rPr>
              <a:t> </a:t>
            </a:r>
            <a:r>
              <a:rPr lang="en-US" altLang="zh-CN" spc="-105" dirty="0">
                <a:cs typeface="Arial"/>
              </a:rPr>
              <a:t>sequence</a:t>
            </a:r>
            <a:r>
              <a:rPr lang="en-US" altLang="zh-CN" spc="35" dirty="0">
                <a:cs typeface="Arial"/>
              </a:rPr>
              <a:t> </a:t>
            </a:r>
            <a:r>
              <a:rPr lang="en-US" altLang="zh-CN" spc="-35" dirty="0">
                <a:cs typeface="Arial"/>
              </a:rPr>
              <a:t>is</a:t>
            </a:r>
            <a:r>
              <a:rPr lang="en-US" altLang="zh-CN" spc="35" dirty="0">
                <a:cs typeface="Arial"/>
              </a:rPr>
              <a:t> </a:t>
            </a:r>
            <a:r>
              <a:rPr lang="en-US" altLang="zh-CN" spc="-140" dirty="0">
                <a:cs typeface="Arial"/>
              </a:rPr>
              <a:t>a</a:t>
            </a:r>
            <a:r>
              <a:rPr lang="en-US" altLang="zh-CN" spc="35" dirty="0">
                <a:cs typeface="Arial"/>
              </a:rPr>
              <a:t> </a:t>
            </a:r>
            <a:r>
              <a:rPr lang="en-US" altLang="zh-CN" spc="-105" dirty="0">
                <a:cs typeface="Arial"/>
              </a:rPr>
              <a:t>sequence</a:t>
            </a:r>
            <a:r>
              <a:rPr lang="en-US" altLang="zh-CN" spc="35" dirty="0">
                <a:cs typeface="Arial"/>
              </a:rPr>
              <a:t> </a:t>
            </a:r>
            <a:r>
              <a:rPr lang="en-US" altLang="zh-CN" spc="-85" dirty="0">
                <a:cs typeface="Arial"/>
              </a:rPr>
              <a:t>whose</a:t>
            </a:r>
            <a:r>
              <a:rPr lang="en-US" altLang="zh-CN" spc="35" dirty="0">
                <a:cs typeface="Arial"/>
              </a:rPr>
              <a:t> </a:t>
            </a:r>
            <a:r>
              <a:rPr lang="en-US" altLang="zh-CN" spc="-80" dirty="0">
                <a:cs typeface="Arial"/>
              </a:rPr>
              <a:t>elements</a:t>
            </a:r>
            <a:r>
              <a:rPr lang="en-US" altLang="zh-CN" spc="35" dirty="0">
                <a:cs typeface="Arial"/>
              </a:rPr>
              <a:t> </a:t>
            </a:r>
            <a:r>
              <a:rPr lang="en-US" altLang="zh-CN" spc="-90" dirty="0">
                <a:cs typeface="Arial"/>
              </a:rPr>
              <a:t>come</a:t>
            </a:r>
            <a:r>
              <a:rPr lang="en-US" altLang="zh-CN" spc="35" dirty="0">
                <a:cs typeface="Arial"/>
              </a:rPr>
              <a:t> </a:t>
            </a:r>
            <a:r>
              <a:rPr lang="en-US" altLang="zh-CN" spc="-25" dirty="0">
                <a:cs typeface="Arial"/>
              </a:rPr>
              <a:t>from</a:t>
            </a:r>
            <a:r>
              <a:rPr lang="en-US" altLang="zh-CN" spc="35" dirty="0">
                <a:cs typeface="Arial"/>
              </a:rPr>
              <a:t> </a:t>
            </a:r>
            <a:r>
              <a:rPr lang="en-US" altLang="zh-CN" spc="-10" dirty="0">
                <a:cs typeface="Arial"/>
              </a:rPr>
              <a:t>t</a:t>
            </a:r>
            <a:r>
              <a:rPr lang="en-US" altLang="zh-CN" spc="-110" dirty="0">
                <a:cs typeface="Arial"/>
              </a:rPr>
              <a:t>he</a:t>
            </a:r>
            <a:r>
              <a:rPr lang="en-US" altLang="zh-CN" spc="35" dirty="0">
                <a:cs typeface="Arial"/>
              </a:rPr>
              <a:t> </a:t>
            </a:r>
            <a:r>
              <a:rPr lang="en-US" altLang="zh-CN" spc="-100" dirty="0">
                <a:cs typeface="Arial"/>
              </a:rPr>
              <a:t>set</a:t>
            </a:r>
            <a:r>
              <a:rPr lang="en-US" altLang="zh-CN" spc="35" dirty="0">
                <a:cs typeface="Arial"/>
              </a:rPr>
              <a:t> </a:t>
            </a:r>
            <a:r>
              <a:rPr lang="en-US" altLang="zh-CN" spc="204" dirty="0">
                <a:latin typeface="Lucida Sans Unicode"/>
                <a:cs typeface="Lucida Sans Unicode"/>
              </a:rPr>
              <a:t>{</a:t>
            </a:r>
            <a:r>
              <a:rPr lang="en-US" altLang="zh-CN" spc="-75" dirty="0">
                <a:cs typeface="Arial"/>
              </a:rPr>
              <a:t>0</a:t>
            </a:r>
            <a:r>
              <a:rPr lang="en-US" altLang="zh-CN" i="1" spc="-5" dirty="0">
                <a:cs typeface="Arial"/>
              </a:rPr>
              <a:t>,</a:t>
            </a:r>
            <a:r>
              <a:rPr lang="en-US" altLang="zh-CN" i="1" spc="-204" dirty="0">
                <a:cs typeface="Arial"/>
              </a:rPr>
              <a:t> </a:t>
            </a:r>
            <a:r>
              <a:rPr lang="en-US" altLang="zh-CN" spc="-75" dirty="0">
                <a:cs typeface="Arial"/>
              </a:rPr>
              <a:t>1</a:t>
            </a:r>
            <a:r>
              <a:rPr lang="en-US" altLang="zh-CN" spc="204" dirty="0">
                <a:latin typeface="Lucida Sans Unicode"/>
                <a:cs typeface="Lucida Sans Unicode"/>
              </a:rPr>
              <a:t>}</a:t>
            </a:r>
            <a:r>
              <a:rPr lang="en-US" altLang="zh-CN" spc="-40" dirty="0">
                <a:cs typeface="Arial"/>
              </a:rPr>
              <a:t>. </a:t>
            </a:r>
            <a:r>
              <a:rPr lang="en-US" altLang="zh-CN" spc="-85" dirty="0">
                <a:cs typeface="Arial"/>
              </a:rPr>
              <a:t> </a:t>
            </a:r>
          </a:p>
          <a:p>
            <a:r>
              <a:rPr lang="en-US" altLang="zh-CN" spc="-95" dirty="0">
                <a:cs typeface="Arial"/>
              </a:rPr>
              <a:t>F</a:t>
            </a:r>
            <a:r>
              <a:rPr lang="en-US" altLang="zh-CN" spc="-40" dirty="0">
                <a:cs typeface="Arial"/>
              </a:rPr>
              <a:t>or</a:t>
            </a:r>
            <a:r>
              <a:rPr lang="en-US" altLang="zh-CN" spc="-25" dirty="0">
                <a:cs typeface="Arial"/>
              </a:rPr>
              <a:t> </a:t>
            </a:r>
            <a:r>
              <a:rPr lang="en-US" altLang="zh-CN" spc="-160" dirty="0">
                <a:cs typeface="Arial"/>
              </a:rPr>
              <a:t>e</a:t>
            </a:r>
            <a:r>
              <a:rPr lang="en-US" altLang="zh-CN" spc="-60" dirty="0">
                <a:cs typeface="Arial"/>
              </a:rPr>
              <a:t>xample,</a:t>
            </a:r>
            <a:r>
              <a:rPr lang="en-US" altLang="zh-CN" spc="-35" dirty="0">
                <a:cs typeface="Arial"/>
              </a:rPr>
              <a:t> </a:t>
            </a:r>
            <a:r>
              <a:rPr lang="en-US" altLang="zh-CN" spc="-75" dirty="0">
                <a:cs typeface="Arial"/>
              </a:rPr>
              <a:t>100110</a:t>
            </a:r>
            <a:r>
              <a:rPr lang="en-US" altLang="zh-CN" spc="-35" dirty="0">
                <a:cs typeface="Arial"/>
              </a:rPr>
              <a:t> is </a:t>
            </a:r>
            <a:r>
              <a:rPr lang="en-US" altLang="zh-CN" spc="-140" dirty="0">
                <a:cs typeface="Arial"/>
              </a:rPr>
              <a:t>a</a:t>
            </a:r>
            <a:r>
              <a:rPr lang="en-US" altLang="zh-CN" spc="-35" dirty="0">
                <a:cs typeface="Arial"/>
              </a:rPr>
              <a:t> </a:t>
            </a:r>
            <a:r>
              <a:rPr lang="en-US" altLang="zh-CN" spc="-40" dirty="0">
                <a:cs typeface="Arial"/>
              </a:rPr>
              <a:t>binary</a:t>
            </a:r>
            <a:r>
              <a:rPr lang="en-US" altLang="zh-CN" spc="-35" dirty="0">
                <a:cs typeface="Arial"/>
              </a:rPr>
              <a:t> </a:t>
            </a:r>
            <a:r>
              <a:rPr lang="en-US" altLang="zh-CN" spc="-105" dirty="0">
                <a:cs typeface="Arial"/>
              </a:rPr>
              <a:t>sequence</a:t>
            </a:r>
            <a:r>
              <a:rPr lang="en-US" altLang="zh-CN" spc="-35" dirty="0">
                <a:cs typeface="Arial"/>
              </a:rPr>
              <a:t> </a:t>
            </a:r>
            <a:r>
              <a:rPr lang="en-US" altLang="zh-CN" spc="-5" dirty="0">
                <a:cs typeface="Arial"/>
              </a:rPr>
              <a:t>of</a:t>
            </a:r>
            <a:r>
              <a:rPr lang="en-US" altLang="zh-CN" spc="-35" dirty="0">
                <a:cs typeface="Arial"/>
              </a:rPr>
              <a:t> </a:t>
            </a:r>
            <a:r>
              <a:rPr lang="en-US" altLang="zh-CN" spc="-50" dirty="0">
                <a:cs typeface="Arial"/>
              </a:rPr>
              <a:t>length</a:t>
            </a:r>
            <a:r>
              <a:rPr lang="en-US" altLang="zh-CN" spc="-35" dirty="0">
                <a:cs typeface="Arial"/>
              </a:rPr>
              <a:t> </a:t>
            </a:r>
            <a:r>
              <a:rPr lang="en-US" altLang="zh-CN" spc="-55" dirty="0">
                <a:cs typeface="Arial"/>
              </a:rPr>
              <a:t>6.</a:t>
            </a:r>
            <a:endParaRPr lang="en-US" altLang="zh-CN" dirty="0">
              <a:cs typeface="Arial"/>
            </a:endParaRPr>
          </a:p>
          <a:p>
            <a:pPr lvl="1"/>
            <a:r>
              <a:rPr lang="en-US" altLang="zh-CN" spc="-45" dirty="0">
                <a:cs typeface="Arial"/>
              </a:rPr>
              <a:t>(a) H</a:t>
            </a:r>
            <a:r>
              <a:rPr lang="en-US" altLang="zh-CN" spc="-6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40" dirty="0">
                <a:cs typeface="Arial"/>
              </a:rPr>
              <a:t>binary</a:t>
            </a:r>
            <a:r>
              <a:rPr lang="en-US" altLang="zh-CN" spc="-35" dirty="0">
                <a:cs typeface="Arial"/>
              </a:rPr>
              <a:t> </a:t>
            </a:r>
            <a:r>
              <a:rPr lang="en-US" altLang="zh-CN" spc="-110" dirty="0">
                <a:cs typeface="Arial"/>
              </a:rPr>
              <a:t>sequences</a:t>
            </a:r>
            <a:r>
              <a:rPr lang="en-US" altLang="zh-CN" spc="-35" dirty="0">
                <a:cs typeface="Arial"/>
              </a:rPr>
              <a:t> </a:t>
            </a:r>
            <a:r>
              <a:rPr lang="en-US" altLang="zh-CN" spc="-5" dirty="0">
                <a:cs typeface="Arial"/>
              </a:rPr>
              <a:t>of</a:t>
            </a:r>
            <a:r>
              <a:rPr lang="en-US" altLang="zh-CN" spc="-35" dirty="0">
                <a:cs typeface="Arial"/>
              </a:rPr>
              <a:t> </a:t>
            </a:r>
            <a:r>
              <a:rPr lang="en-US" altLang="zh-CN" spc="-50" dirty="0">
                <a:cs typeface="Arial"/>
              </a:rPr>
              <a:t>length</a:t>
            </a:r>
            <a:r>
              <a:rPr lang="en-US" altLang="zh-CN" spc="-35" dirty="0">
                <a:cs typeface="Arial"/>
              </a:rPr>
              <a:t> </a:t>
            </a:r>
            <a:r>
              <a:rPr lang="en-US" altLang="zh-CN" spc="-75" dirty="0">
                <a:cs typeface="Arial"/>
              </a:rPr>
              <a:t>5</a:t>
            </a:r>
            <a:r>
              <a:rPr lang="en-US" altLang="zh-CN" spc="-35" dirty="0">
                <a:cs typeface="Arial"/>
              </a:rPr>
              <a:t> </a:t>
            </a:r>
            <a:r>
              <a:rPr lang="en-US" altLang="zh-CN" spc="-95" dirty="0">
                <a:cs typeface="Arial"/>
              </a:rPr>
              <a:t>are</a:t>
            </a:r>
            <a:r>
              <a:rPr lang="en-US" altLang="zh-CN" spc="-35" dirty="0">
                <a:cs typeface="Arial"/>
              </a:rPr>
              <a:t> </a:t>
            </a:r>
            <a:r>
              <a:rPr lang="en-US" altLang="zh-CN" spc="-85" dirty="0">
                <a:cs typeface="Arial"/>
              </a:rPr>
              <a:t>there?</a:t>
            </a:r>
            <a:endParaRPr lang="en-US" altLang="zh-CN" dirty="0">
              <a:cs typeface="Arial"/>
            </a:endParaRPr>
          </a:p>
          <a:p>
            <a:pPr lvl="1"/>
            <a:r>
              <a:rPr lang="en-US" altLang="zh-CN" spc="-45" dirty="0">
                <a:cs typeface="Arial"/>
              </a:rPr>
              <a:t>(b) H</a:t>
            </a:r>
            <a:r>
              <a:rPr lang="en-US" altLang="zh-CN" spc="-6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40" dirty="0">
                <a:cs typeface="Arial"/>
              </a:rPr>
              <a:t>binary</a:t>
            </a:r>
            <a:r>
              <a:rPr lang="en-US" altLang="zh-CN" spc="-35" dirty="0">
                <a:cs typeface="Arial"/>
              </a:rPr>
              <a:t> </a:t>
            </a:r>
            <a:r>
              <a:rPr lang="en-US" altLang="zh-CN" spc="-110" dirty="0">
                <a:cs typeface="Arial"/>
              </a:rPr>
              <a:t>sequences</a:t>
            </a:r>
            <a:r>
              <a:rPr lang="en-US" altLang="zh-CN" spc="-35" dirty="0">
                <a:cs typeface="Arial"/>
              </a:rPr>
              <a:t> </a:t>
            </a:r>
            <a:r>
              <a:rPr lang="en-US" altLang="zh-CN" spc="-5" dirty="0">
                <a:cs typeface="Arial"/>
              </a:rPr>
              <a:t>of</a:t>
            </a:r>
            <a:r>
              <a:rPr lang="en-US" altLang="zh-CN" spc="-35" dirty="0">
                <a:cs typeface="Arial"/>
              </a:rPr>
              <a:t> </a:t>
            </a:r>
            <a:r>
              <a:rPr lang="en-US" altLang="zh-CN" spc="-50" dirty="0">
                <a:cs typeface="Arial"/>
              </a:rPr>
              <a:t>length</a:t>
            </a:r>
            <a:r>
              <a:rPr lang="en-US" altLang="zh-CN" spc="-35" dirty="0">
                <a:cs typeface="Arial"/>
              </a:rPr>
              <a:t> </a:t>
            </a:r>
            <a:r>
              <a:rPr lang="en-US" altLang="zh-CN" spc="-75" dirty="0">
                <a:cs typeface="Arial"/>
              </a:rPr>
              <a:t>5</a:t>
            </a:r>
            <a:r>
              <a:rPr lang="en-US" altLang="zh-CN" spc="-35" dirty="0">
                <a:cs typeface="Arial"/>
              </a:rPr>
              <a:t> </a:t>
            </a:r>
            <a:r>
              <a:rPr lang="en-US" altLang="zh-CN" spc="-110" dirty="0">
                <a:cs typeface="Arial"/>
              </a:rPr>
              <a:t>b</a:t>
            </a:r>
            <a:r>
              <a:rPr lang="en-US" altLang="zh-CN" spc="-130" dirty="0">
                <a:cs typeface="Arial"/>
              </a:rPr>
              <a:t>e</a:t>
            </a:r>
            <a:r>
              <a:rPr lang="en-US" altLang="zh-CN" spc="-30" dirty="0">
                <a:cs typeface="Arial"/>
              </a:rPr>
              <a:t>gin</a:t>
            </a:r>
            <a:r>
              <a:rPr lang="en-US" altLang="zh-CN" spc="-35" dirty="0">
                <a:cs typeface="Arial"/>
              </a:rPr>
              <a:t> </a:t>
            </a:r>
            <a:r>
              <a:rPr lang="en-US" altLang="zh-CN" spc="-10" dirty="0">
                <a:cs typeface="Arial"/>
              </a:rPr>
              <a:t>with</a:t>
            </a:r>
            <a:r>
              <a:rPr lang="en-US" altLang="zh-CN" spc="-35" dirty="0">
                <a:cs typeface="Arial"/>
              </a:rPr>
              <a:t> </a:t>
            </a:r>
            <a:r>
              <a:rPr lang="en-US" altLang="zh-CN" spc="-90" dirty="0">
                <a:cs typeface="Arial"/>
              </a:rPr>
              <a:t>101?</a:t>
            </a:r>
            <a:endParaRPr lang="zh-CN" altLang="en-US" dirty="0"/>
          </a:p>
        </p:txBody>
      </p:sp>
    </p:spTree>
    <p:extLst>
      <p:ext uri="{BB962C8B-B14F-4D97-AF65-F5344CB8AC3E}">
        <p14:creationId xmlns:p14="http://schemas.microsoft.com/office/powerpoint/2010/main" val="420216926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F11C1-15FA-4102-B8E7-DD8F335F0C5B}"/>
              </a:ext>
            </a:extLst>
          </p:cNvPr>
          <p:cNvSpPr>
            <a:spLocks noGrp="1"/>
          </p:cNvSpPr>
          <p:nvPr>
            <p:ph type="title"/>
          </p:nvPr>
        </p:nvSpPr>
        <p:spPr>
          <a:xfrm>
            <a:off x="457200" y="0"/>
            <a:ext cx="8229600" cy="1081088"/>
          </a:xfrm>
        </p:spPr>
        <p:txBody>
          <a:bodyPr/>
          <a:lstStyle/>
          <a:p>
            <a:endParaRPr lang="zh-CN" altLang="en-US" dirty="0"/>
          </a:p>
        </p:txBody>
      </p:sp>
      <p:sp>
        <p:nvSpPr>
          <p:cNvPr id="3" name="内容占位符 2">
            <a:extLst>
              <a:ext uri="{FF2B5EF4-FFF2-40B4-BE49-F238E27FC236}">
                <a16:creationId xmlns:a16="http://schemas.microsoft.com/office/drawing/2014/main" id="{7809BE2F-652A-47C2-8A05-6A035209E277}"/>
              </a:ext>
            </a:extLst>
          </p:cNvPr>
          <p:cNvSpPr>
            <a:spLocks noGrp="1"/>
          </p:cNvSpPr>
          <p:nvPr>
            <p:ph idx="1"/>
          </p:nvPr>
        </p:nvSpPr>
        <p:spPr>
          <a:xfrm>
            <a:off x="539750" y="1412776"/>
            <a:ext cx="8147050" cy="5184576"/>
          </a:xfrm>
        </p:spPr>
        <p:txBody>
          <a:bodyPr/>
          <a:lstStyle/>
          <a:p>
            <a:pPr marL="12700">
              <a:lnSpc>
                <a:spcPct val="100000"/>
              </a:lnSpc>
            </a:pPr>
            <a:r>
              <a:rPr lang="en-US" altLang="zh-CN" sz="2800" spc="-65" dirty="0">
                <a:cs typeface="Arial"/>
              </a:rPr>
              <a:t>Sequential</a:t>
            </a:r>
            <a:r>
              <a:rPr lang="en-US" altLang="zh-CN" sz="2800" spc="-35" dirty="0">
                <a:cs typeface="Arial"/>
              </a:rPr>
              <a:t> </a:t>
            </a:r>
            <a:r>
              <a:rPr lang="en-US" altLang="zh-CN" sz="2800" spc="-50" dirty="0">
                <a:cs typeface="Arial"/>
              </a:rPr>
              <a:t>counting</a:t>
            </a:r>
            <a:r>
              <a:rPr lang="en-US" altLang="zh-CN" sz="2800" spc="-35" dirty="0">
                <a:cs typeface="Arial"/>
              </a:rPr>
              <a:t> </a:t>
            </a:r>
            <a:r>
              <a:rPr lang="en-US" altLang="zh-CN" sz="2800" spc="-75" dirty="0">
                <a:cs typeface="Arial"/>
              </a:rPr>
              <a:t>procedure</a:t>
            </a:r>
            <a:r>
              <a:rPr lang="en-US" altLang="zh-CN" sz="2800" spc="-35" dirty="0">
                <a:cs typeface="Arial"/>
              </a:rPr>
              <a:t> </a:t>
            </a:r>
            <a:r>
              <a:rPr lang="en-US" altLang="zh-CN" sz="2800" spc="-5" dirty="0">
                <a:cs typeface="Arial"/>
              </a:rPr>
              <a:t>for</a:t>
            </a:r>
            <a:r>
              <a:rPr lang="en-US" altLang="zh-CN" sz="2800" spc="-35" dirty="0">
                <a:cs typeface="Arial"/>
              </a:rPr>
              <a:t> </a:t>
            </a:r>
            <a:r>
              <a:rPr lang="en-US" altLang="zh-CN" sz="2800" spc="-40" dirty="0">
                <a:cs typeface="Arial"/>
              </a:rPr>
              <a:t>(a):</a:t>
            </a:r>
            <a:endParaRPr lang="en-US" altLang="zh-CN" sz="2800" dirty="0">
              <a:cs typeface="Arial"/>
            </a:endParaRPr>
          </a:p>
          <a:p>
            <a:pPr marL="714375" lvl="1" indent="-301625">
              <a:spcBef>
                <a:spcPts val="5"/>
              </a:spcBef>
              <a:buFont typeface="Arial"/>
              <a:buAutoNum type="arabicPeriod"/>
              <a:tabLst>
                <a:tab pos="173355" algn="l"/>
              </a:tabLst>
            </a:pPr>
            <a:r>
              <a:rPr lang="en-US" altLang="zh-CN" sz="2400" spc="-100" dirty="0">
                <a:cs typeface="Arial"/>
              </a:rPr>
              <a:t>Choose</a:t>
            </a:r>
            <a:r>
              <a:rPr lang="en-US" altLang="zh-CN" sz="2400" spc="-35" dirty="0">
                <a:cs typeface="Arial"/>
              </a:rPr>
              <a:t> </a:t>
            </a:r>
            <a:r>
              <a:rPr lang="en-US" altLang="zh-CN" sz="2400" spc="-110" dirty="0">
                <a:cs typeface="Arial"/>
              </a:rPr>
              <a:t>an</a:t>
            </a:r>
            <a:r>
              <a:rPr lang="en-US" altLang="zh-CN" sz="2400" spc="-35" dirty="0">
                <a:cs typeface="Arial"/>
              </a:rPr>
              <a:t> </a:t>
            </a:r>
            <a:r>
              <a:rPr lang="en-US" altLang="zh-CN" sz="2400" spc="-75" dirty="0">
                <a:cs typeface="Arial"/>
              </a:rPr>
              <a:t>element</a:t>
            </a:r>
            <a:r>
              <a:rPr lang="en-US" altLang="zh-CN" sz="2400" spc="-35" dirty="0">
                <a:cs typeface="Arial"/>
              </a:rPr>
              <a:t> </a:t>
            </a:r>
            <a:r>
              <a:rPr lang="en-US" altLang="zh-CN" sz="2400" spc="-5" dirty="0">
                <a:cs typeface="Arial"/>
              </a:rPr>
              <a:t>for</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20" dirty="0">
                <a:cs typeface="Arial"/>
              </a:rPr>
              <a:t>first</a:t>
            </a:r>
            <a:r>
              <a:rPr lang="en-US" altLang="zh-CN" sz="2400" spc="-35" dirty="0">
                <a:cs typeface="Arial"/>
              </a:rPr>
              <a:t> </a:t>
            </a:r>
            <a:r>
              <a:rPr lang="en-US" altLang="zh-CN" sz="2400" spc="-40" dirty="0">
                <a:cs typeface="Arial"/>
              </a:rPr>
              <a:t>position</a:t>
            </a:r>
            <a:r>
              <a:rPr lang="en-US" altLang="zh-CN" sz="2400" spc="-35" dirty="0">
                <a:cs typeface="Arial"/>
              </a:rPr>
              <a:t> </a:t>
            </a:r>
            <a:r>
              <a:rPr lang="en-US" altLang="zh-CN" sz="2400" spc="-5" dirty="0">
                <a:cs typeface="Arial"/>
              </a:rPr>
              <a:t>in</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100" dirty="0">
                <a:cs typeface="Arial"/>
              </a:rPr>
              <a:t>sequence.</a:t>
            </a:r>
            <a:r>
              <a:rPr lang="en-US" altLang="zh-CN" sz="2400" spc="35" dirty="0">
                <a:cs typeface="Arial"/>
              </a:rPr>
              <a:t> </a:t>
            </a:r>
            <a:r>
              <a:rPr lang="en-US" altLang="zh-CN" sz="2400" spc="-40" dirty="0">
                <a:cs typeface="Arial"/>
              </a:rPr>
              <a:t>(2</a:t>
            </a:r>
            <a:r>
              <a:rPr lang="en-US" altLang="zh-CN" sz="2400" spc="-35" dirty="0">
                <a:cs typeface="Arial"/>
              </a:rPr>
              <a:t> </a:t>
            </a:r>
            <a:r>
              <a:rPr lang="en-US" altLang="zh-CN" sz="2400" spc="-65" dirty="0">
                <a:cs typeface="Arial"/>
              </a:rPr>
              <a:t>choices)</a:t>
            </a:r>
            <a:endParaRPr lang="en-US" altLang="zh-CN" sz="2400" dirty="0">
              <a:cs typeface="Arial"/>
            </a:endParaRPr>
          </a:p>
          <a:p>
            <a:pPr marL="714375" lvl="1" indent="-301625">
              <a:spcBef>
                <a:spcPts val="5"/>
              </a:spcBef>
              <a:buFont typeface="Arial"/>
              <a:buAutoNum type="arabicPeriod"/>
              <a:tabLst>
                <a:tab pos="173355" algn="l"/>
              </a:tabLst>
            </a:pPr>
            <a:r>
              <a:rPr lang="en-US" altLang="zh-CN" sz="2400" spc="-100" dirty="0">
                <a:cs typeface="Arial"/>
              </a:rPr>
              <a:t>Choose</a:t>
            </a:r>
            <a:r>
              <a:rPr lang="en-US" altLang="zh-CN" sz="2400" spc="-35" dirty="0">
                <a:cs typeface="Arial"/>
              </a:rPr>
              <a:t> </a:t>
            </a:r>
            <a:r>
              <a:rPr lang="en-US" altLang="zh-CN" sz="2400" spc="-110" dirty="0">
                <a:cs typeface="Arial"/>
              </a:rPr>
              <a:t>an</a:t>
            </a:r>
            <a:r>
              <a:rPr lang="en-US" altLang="zh-CN" sz="2400" spc="-35" dirty="0">
                <a:cs typeface="Arial"/>
              </a:rPr>
              <a:t> </a:t>
            </a:r>
            <a:r>
              <a:rPr lang="en-US" altLang="zh-CN" sz="2400" spc="-75" dirty="0">
                <a:cs typeface="Arial"/>
              </a:rPr>
              <a:t>element</a:t>
            </a:r>
            <a:r>
              <a:rPr lang="en-US" altLang="zh-CN" sz="2400" spc="-35" dirty="0">
                <a:cs typeface="Arial"/>
              </a:rPr>
              <a:t> </a:t>
            </a:r>
            <a:r>
              <a:rPr lang="en-US" altLang="zh-CN" sz="2400" spc="-5" dirty="0">
                <a:cs typeface="Arial"/>
              </a:rPr>
              <a:t>for</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100" dirty="0">
                <a:cs typeface="Arial"/>
              </a:rPr>
              <a:t>second</a:t>
            </a:r>
            <a:r>
              <a:rPr lang="en-US" altLang="zh-CN" sz="2400" spc="-35" dirty="0">
                <a:cs typeface="Arial"/>
              </a:rPr>
              <a:t> </a:t>
            </a:r>
            <a:r>
              <a:rPr lang="en-US" altLang="zh-CN" sz="2400" spc="-40" dirty="0">
                <a:cs typeface="Arial"/>
              </a:rPr>
              <a:t>position</a:t>
            </a:r>
            <a:r>
              <a:rPr lang="en-US" altLang="zh-CN" sz="2400" spc="-35" dirty="0">
                <a:cs typeface="Arial"/>
              </a:rPr>
              <a:t> </a:t>
            </a:r>
            <a:r>
              <a:rPr lang="en-US" altLang="zh-CN" sz="2400" spc="-5" dirty="0">
                <a:cs typeface="Arial"/>
              </a:rPr>
              <a:t>in</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100" dirty="0">
                <a:cs typeface="Arial"/>
              </a:rPr>
              <a:t>sequence.</a:t>
            </a:r>
            <a:r>
              <a:rPr lang="en-US" altLang="zh-CN" sz="2400" spc="35" dirty="0">
                <a:cs typeface="Arial"/>
              </a:rPr>
              <a:t> </a:t>
            </a:r>
            <a:r>
              <a:rPr lang="en-US" altLang="zh-CN" sz="2400" spc="-40" dirty="0">
                <a:cs typeface="Arial"/>
              </a:rPr>
              <a:t>(2</a:t>
            </a:r>
            <a:r>
              <a:rPr lang="en-US" altLang="zh-CN" sz="2400" spc="-35" dirty="0">
                <a:cs typeface="Arial"/>
              </a:rPr>
              <a:t> </a:t>
            </a:r>
            <a:r>
              <a:rPr lang="en-US" altLang="zh-CN" sz="2400" spc="-65" dirty="0">
                <a:cs typeface="Arial"/>
              </a:rPr>
              <a:t>choices)</a:t>
            </a:r>
            <a:endParaRPr lang="en-US" altLang="zh-CN" sz="2400" dirty="0">
              <a:cs typeface="Arial"/>
            </a:endParaRPr>
          </a:p>
          <a:p>
            <a:pPr marL="714375" lvl="1" indent="-301625">
              <a:spcBef>
                <a:spcPts val="5"/>
              </a:spcBef>
              <a:buFont typeface="Arial"/>
              <a:buAutoNum type="arabicPeriod"/>
              <a:tabLst>
                <a:tab pos="173355" algn="l"/>
              </a:tabLst>
            </a:pPr>
            <a:r>
              <a:rPr lang="en-US" altLang="zh-CN" sz="2400" spc="-100" dirty="0">
                <a:cs typeface="Arial"/>
              </a:rPr>
              <a:t>Choose</a:t>
            </a:r>
            <a:r>
              <a:rPr lang="en-US" altLang="zh-CN" sz="2400" spc="-35" dirty="0">
                <a:cs typeface="Arial"/>
              </a:rPr>
              <a:t> </a:t>
            </a:r>
            <a:r>
              <a:rPr lang="en-US" altLang="zh-CN" sz="2400" spc="-110" dirty="0">
                <a:cs typeface="Arial"/>
              </a:rPr>
              <a:t>an</a:t>
            </a:r>
            <a:r>
              <a:rPr lang="en-US" altLang="zh-CN" sz="2400" spc="-35" dirty="0">
                <a:cs typeface="Arial"/>
              </a:rPr>
              <a:t> </a:t>
            </a:r>
            <a:r>
              <a:rPr lang="en-US" altLang="zh-CN" sz="2400" spc="-75" dirty="0">
                <a:cs typeface="Arial"/>
              </a:rPr>
              <a:t>element</a:t>
            </a:r>
            <a:r>
              <a:rPr lang="en-US" altLang="zh-CN" sz="2400" spc="-35" dirty="0">
                <a:cs typeface="Arial"/>
              </a:rPr>
              <a:t> </a:t>
            </a:r>
            <a:r>
              <a:rPr lang="en-US" altLang="zh-CN" sz="2400" spc="-5" dirty="0">
                <a:cs typeface="Arial"/>
              </a:rPr>
              <a:t>for</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20" dirty="0">
                <a:cs typeface="Arial"/>
              </a:rPr>
              <a:t>third</a:t>
            </a:r>
            <a:r>
              <a:rPr lang="en-US" altLang="zh-CN" sz="2400" spc="-35" dirty="0">
                <a:cs typeface="Arial"/>
              </a:rPr>
              <a:t> </a:t>
            </a:r>
            <a:r>
              <a:rPr lang="en-US" altLang="zh-CN" sz="2400" spc="-40" dirty="0">
                <a:cs typeface="Arial"/>
              </a:rPr>
              <a:t>position</a:t>
            </a:r>
            <a:r>
              <a:rPr lang="en-US" altLang="zh-CN" sz="2400" spc="-35" dirty="0">
                <a:cs typeface="Arial"/>
              </a:rPr>
              <a:t> </a:t>
            </a:r>
            <a:r>
              <a:rPr lang="en-US" altLang="zh-CN" sz="2400" spc="-5" dirty="0">
                <a:cs typeface="Arial"/>
              </a:rPr>
              <a:t>in</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100" dirty="0">
                <a:cs typeface="Arial"/>
              </a:rPr>
              <a:t>sequence.</a:t>
            </a:r>
            <a:r>
              <a:rPr lang="en-US" altLang="zh-CN" sz="2400" spc="35" dirty="0">
                <a:cs typeface="Arial"/>
              </a:rPr>
              <a:t> </a:t>
            </a:r>
            <a:r>
              <a:rPr lang="en-US" altLang="zh-CN" sz="2400" spc="-40" dirty="0">
                <a:cs typeface="Arial"/>
              </a:rPr>
              <a:t>(2</a:t>
            </a:r>
            <a:r>
              <a:rPr lang="en-US" altLang="zh-CN" sz="2400" spc="-35" dirty="0">
                <a:cs typeface="Arial"/>
              </a:rPr>
              <a:t> </a:t>
            </a:r>
            <a:r>
              <a:rPr lang="en-US" altLang="zh-CN" sz="2400" spc="-65" dirty="0">
                <a:cs typeface="Arial"/>
              </a:rPr>
              <a:t>choices)</a:t>
            </a:r>
            <a:endParaRPr lang="en-US" altLang="zh-CN" sz="2400" dirty="0">
              <a:cs typeface="Arial"/>
            </a:endParaRPr>
          </a:p>
          <a:p>
            <a:pPr marL="714375" lvl="1" indent="-301625">
              <a:spcBef>
                <a:spcPts val="5"/>
              </a:spcBef>
              <a:buFont typeface="Arial"/>
              <a:buAutoNum type="arabicPeriod"/>
              <a:tabLst>
                <a:tab pos="173355" algn="l"/>
              </a:tabLst>
            </a:pPr>
            <a:r>
              <a:rPr lang="en-US" altLang="zh-CN" sz="2400" spc="-100" dirty="0">
                <a:cs typeface="Arial"/>
              </a:rPr>
              <a:t>Choose</a:t>
            </a:r>
            <a:r>
              <a:rPr lang="en-US" altLang="zh-CN" sz="2400" spc="-35" dirty="0">
                <a:cs typeface="Arial"/>
              </a:rPr>
              <a:t> </a:t>
            </a:r>
            <a:r>
              <a:rPr lang="en-US" altLang="zh-CN" sz="2400" spc="-110" dirty="0">
                <a:cs typeface="Arial"/>
              </a:rPr>
              <a:t>an</a:t>
            </a:r>
            <a:r>
              <a:rPr lang="en-US" altLang="zh-CN" sz="2400" spc="-35" dirty="0">
                <a:cs typeface="Arial"/>
              </a:rPr>
              <a:t> </a:t>
            </a:r>
            <a:r>
              <a:rPr lang="en-US" altLang="zh-CN" sz="2400" spc="-75" dirty="0">
                <a:cs typeface="Arial"/>
              </a:rPr>
              <a:t>element</a:t>
            </a:r>
            <a:r>
              <a:rPr lang="en-US" altLang="zh-CN" sz="2400" spc="-35" dirty="0">
                <a:cs typeface="Arial"/>
              </a:rPr>
              <a:t> </a:t>
            </a:r>
            <a:r>
              <a:rPr lang="en-US" altLang="zh-CN" sz="2400" spc="-5" dirty="0">
                <a:cs typeface="Arial"/>
              </a:rPr>
              <a:t>for</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30" dirty="0">
                <a:cs typeface="Arial"/>
              </a:rPr>
              <a:t>fourth</a:t>
            </a:r>
            <a:r>
              <a:rPr lang="en-US" altLang="zh-CN" sz="2400" spc="-35" dirty="0">
                <a:cs typeface="Arial"/>
              </a:rPr>
              <a:t> </a:t>
            </a:r>
            <a:r>
              <a:rPr lang="en-US" altLang="zh-CN" sz="2400" spc="-40" dirty="0">
                <a:cs typeface="Arial"/>
              </a:rPr>
              <a:t>position</a:t>
            </a:r>
            <a:r>
              <a:rPr lang="en-US" altLang="zh-CN" sz="2400" spc="-35" dirty="0">
                <a:cs typeface="Arial"/>
              </a:rPr>
              <a:t> </a:t>
            </a:r>
            <a:r>
              <a:rPr lang="en-US" altLang="zh-CN" sz="2400" spc="-5" dirty="0">
                <a:cs typeface="Arial"/>
              </a:rPr>
              <a:t>in</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100" dirty="0">
                <a:cs typeface="Arial"/>
              </a:rPr>
              <a:t>sequence.</a:t>
            </a:r>
            <a:r>
              <a:rPr lang="en-US" altLang="zh-CN" sz="2400" spc="35" dirty="0">
                <a:cs typeface="Arial"/>
              </a:rPr>
              <a:t> </a:t>
            </a:r>
            <a:r>
              <a:rPr lang="en-US" altLang="zh-CN" sz="2400" spc="-40" dirty="0">
                <a:cs typeface="Arial"/>
              </a:rPr>
              <a:t>(2</a:t>
            </a:r>
            <a:r>
              <a:rPr lang="en-US" altLang="zh-CN" sz="2400" spc="-35" dirty="0">
                <a:cs typeface="Arial"/>
              </a:rPr>
              <a:t> </a:t>
            </a:r>
            <a:r>
              <a:rPr lang="en-US" altLang="zh-CN" sz="2400" spc="-65" dirty="0">
                <a:cs typeface="Arial"/>
              </a:rPr>
              <a:t>choices)</a:t>
            </a:r>
            <a:endParaRPr lang="en-US" altLang="zh-CN" sz="2400" dirty="0">
              <a:cs typeface="Arial"/>
            </a:endParaRPr>
          </a:p>
          <a:p>
            <a:pPr marL="714375" lvl="1" indent="-301625">
              <a:spcBef>
                <a:spcPts val="5"/>
              </a:spcBef>
              <a:buFont typeface="Arial"/>
              <a:buAutoNum type="arabicPeriod"/>
              <a:tabLst>
                <a:tab pos="173355" algn="l"/>
              </a:tabLst>
            </a:pPr>
            <a:r>
              <a:rPr lang="en-US" altLang="zh-CN" sz="2400" spc="-100" dirty="0">
                <a:cs typeface="Arial"/>
              </a:rPr>
              <a:t>Choose</a:t>
            </a:r>
            <a:r>
              <a:rPr lang="en-US" altLang="zh-CN" sz="2400" spc="-35" dirty="0">
                <a:cs typeface="Arial"/>
              </a:rPr>
              <a:t> </a:t>
            </a:r>
            <a:r>
              <a:rPr lang="en-US" altLang="zh-CN" sz="2400" spc="-110" dirty="0">
                <a:cs typeface="Arial"/>
              </a:rPr>
              <a:t>an</a:t>
            </a:r>
            <a:r>
              <a:rPr lang="en-US" altLang="zh-CN" sz="2400" spc="-35" dirty="0">
                <a:cs typeface="Arial"/>
              </a:rPr>
              <a:t> </a:t>
            </a:r>
            <a:r>
              <a:rPr lang="en-US" altLang="zh-CN" sz="2400" spc="-75" dirty="0">
                <a:cs typeface="Arial"/>
              </a:rPr>
              <a:t>element</a:t>
            </a:r>
            <a:r>
              <a:rPr lang="en-US" altLang="zh-CN" sz="2400" spc="-35" dirty="0">
                <a:cs typeface="Arial"/>
              </a:rPr>
              <a:t> </a:t>
            </a:r>
            <a:r>
              <a:rPr lang="en-US" altLang="zh-CN" sz="2400" spc="-5" dirty="0">
                <a:cs typeface="Arial"/>
              </a:rPr>
              <a:t>for</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10" dirty="0">
                <a:cs typeface="Arial"/>
              </a:rPr>
              <a:t>fifth</a:t>
            </a:r>
            <a:r>
              <a:rPr lang="en-US" altLang="zh-CN" sz="2400" spc="-35" dirty="0">
                <a:cs typeface="Arial"/>
              </a:rPr>
              <a:t> </a:t>
            </a:r>
            <a:r>
              <a:rPr lang="en-US" altLang="zh-CN" sz="2400" spc="-40" dirty="0">
                <a:cs typeface="Arial"/>
              </a:rPr>
              <a:t>position</a:t>
            </a:r>
            <a:r>
              <a:rPr lang="en-US" altLang="zh-CN" sz="2400" spc="-35" dirty="0">
                <a:cs typeface="Arial"/>
              </a:rPr>
              <a:t> </a:t>
            </a:r>
            <a:r>
              <a:rPr lang="en-US" altLang="zh-CN" sz="2400" spc="-5" dirty="0">
                <a:cs typeface="Arial"/>
              </a:rPr>
              <a:t>in</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100" dirty="0">
                <a:cs typeface="Arial"/>
              </a:rPr>
              <a:t>sequence.</a:t>
            </a:r>
            <a:r>
              <a:rPr lang="en-US" altLang="zh-CN" sz="2400" spc="35" dirty="0">
                <a:cs typeface="Arial"/>
              </a:rPr>
              <a:t> </a:t>
            </a:r>
            <a:r>
              <a:rPr lang="en-US" altLang="zh-CN" sz="2400" spc="-40" dirty="0">
                <a:cs typeface="Arial"/>
              </a:rPr>
              <a:t>(2</a:t>
            </a:r>
            <a:r>
              <a:rPr lang="en-US" altLang="zh-CN" sz="2400" spc="-35" dirty="0">
                <a:cs typeface="Arial"/>
              </a:rPr>
              <a:t> </a:t>
            </a:r>
            <a:r>
              <a:rPr lang="en-US" altLang="zh-CN" sz="2400" spc="-65" dirty="0">
                <a:cs typeface="Arial"/>
              </a:rPr>
              <a:t>choices)</a:t>
            </a:r>
            <a:endParaRPr lang="en-US" altLang="zh-CN" sz="2400" dirty="0">
              <a:cs typeface="Arial"/>
            </a:endParaRPr>
          </a:p>
          <a:p>
            <a:pPr marL="0" marR="472440" indent="0">
              <a:lnSpc>
                <a:spcPct val="100299"/>
              </a:lnSpc>
              <a:buNone/>
            </a:pPr>
            <a:r>
              <a:rPr lang="en-US" altLang="zh-CN" sz="2400" spc="65" dirty="0">
                <a:latin typeface="Lucida Sans Unicode"/>
                <a:cs typeface="Lucida Sans Unicode"/>
              </a:rPr>
              <a:t>    ⇒</a:t>
            </a:r>
            <a:r>
              <a:rPr lang="en-US" altLang="zh-CN" sz="2400" spc="-85" dirty="0">
                <a:latin typeface="Lucida Sans Unicode"/>
                <a:cs typeface="Lucida Sans Unicode"/>
              </a:rPr>
              <a:t> </a:t>
            </a:r>
            <a:r>
              <a:rPr lang="en-US" altLang="zh-CN" sz="2400" spc="-10" dirty="0">
                <a:cs typeface="Arial"/>
              </a:rPr>
              <a:t>By</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10" dirty="0">
                <a:cs typeface="Arial"/>
              </a:rPr>
              <a:t>Multiplication</a:t>
            </a:r>
            <a:r>
              <a:rPr lang="en-US" altLang="zh-CN" sz="2400" spc="-35" dirty="0">
                <a:cs typeface="Arial"/>
              </a:rPr>
              <a:t> Principle, </a:t>
            </a:r>
            <a:r>
              <a:rPr lang="en-US" altLang="zh-CN" sz="2400" spc="-75" dirty="0">
                <a:cs typeface="Arial"/>
              </a:rPr>
              <a:t>the</a:t>
            </a:r>
            <a:r>
              <a:rPr lang="en-US" altLang="zh-CN" sz="2400" spc="-35" dirty="0">
                <a:cs typeface="Arial"/>
              </a:rPr>
              <a:t> total </a:t>
            </a:r>
            <a:r>
              <a:rPr lang="en-US" altLang="zh-CN" sz="2400" spc="-75" dirty="0">
                <a:cs typeface="Arial"/>
              </a:rPr>
              <a:t>number</a:t>
            </a:r>
            <a:r>
              <a:rPr lang="en-US" altLang="zh-CN" sz="2400" spc="-35" dirty="0">
                <a:cs typeface="Arial"/>
              </a:rPr>
              <a:t> </a:t>
            </a:r>
            <a:r>
              <a:rPr lang="en-US" altLang="zh-CN" sz="2400" spc="-5" dirty="0">
                <a:cs typeface="Arial"/>
              </a:rPr>
              <a:t>of</a:t>
            </a:r>
            <a:r>
              <a:rPr lang="en-US" altLang="zh-CN" sz="2400" spc="-35" dirty="0">
                <a:cs typeface="Arial"/>
              </a:rPr>
              <a:t> </a:t>
            </a:r>
            <a:r>
              <a:rPr lang="en-US" altLang="zh-CN" sz="2400" spc="-110" dirty="0">
                <a:cs typeface="Arial"/>
              </a:rPr>
              <a:t>sequences</a:t>
            </a:r>
            <a:r>
              <a:rPr lang="en-US" altLang="zh-CN" sz="2400" spc="-35" dirty="0">
                <a:cs typeface="Arial"/>
              </a:rPr>
              <a:t> </a:t>
            </a:r>
            <a:r>
              <a:rPr lang="en-US" altLang="zh-CN" sz="2400" spc="-5" dirty="0">
                <a:cs typeface="Arial"/>
              </a:rPr>
              <a:t>in</a:t>
            </a:r>
            <a:r>
              <a:rPr lang="en-US" altLang="zh-CN" sz="2400" spc="-35" dirty="0">
                <a:cs typeface="Arial"/>
              </a:rPr>
              <a:t> </a:t>
            </a:r>
            <a:r>
              <a:rPr lang="en-US" altLang="zh-CN" sz="2400" spc="-50" dirty="0">
                <a:cs typeface="Arial"/>
              </a:rPr>
              <a:t>(a)</a:t>
            </a:r>
            <a:r>
              <a:rPr lang="en-US" altLang="zh-CN" sz="2400" spc="-35" dirty="0">
                <a:cs typeface="Arial"/>
              </a:rPr>
              <a:t> is</a:t>
            </a:r>
            <a:r>
              <a:rPr lang="en-US" altLang="zh-CN" sz="2400" spc="-30" dirty="0">
                <a:cs typeface="Arial"/>
              </a:rPr>
              <a:t> </a:t>
            </a:r>
            <a:r>
              <a:rPr lang="en-US" altLang="zh-CN" sz="2400" spc="-75" dirty="0">
                <a:cs typeface="Arial"/>
              </a:rPr>
              <a:t>2</a:t>
            </a:r>
            <a:r>
              <a:rPr lang="en-US" altLang="zh-CN" sz="2400" spc="-170" dirty="0">
                <a:cs typeface="Arial"/>
              </a:rPr>
              <a:t> </a:t>
            </a:r>
            <a:r>
              <a:rPr lang="en-US" altLang="zh-CN" sz="2400" spc="-434" dirty="0">
                <a:latin typeface="Lucida Sans Unicode"/>
                <a:cs typeface="Lucida Sans Unicode"/>
              </a:rPr>
              <a:t>·</a:t>
            </a:r>
            <a:r>
              <a:rPr lang="en-US" altLang="zh-CN" sz="2400" spc="-215" dirty="0">
                <a:latin typeface="Lucida Sans Unicode"/>
                <a:cs typeface="Lucida Sans Unicode"/>
              </a:rPr>
              <a:t> </a:t>
            </a:r>
            <a:r>
              <a:rPr lang="en-US" altLang="zh-CN" sz="2400" spc="-75" dirty="0">
                <a:cs typeface="Arial"/>
              </a:rPr>
              <a:t>2</a:t>
            </a:r>
            <a:r>
              <a:rPr lang="en-US" altLang="zh-CN" sz="2400" spc="-170" dirty="0">
                <a:cs typeface="Arial"/>
              </a:rPr>
              <a:t> </a:t>
            </a:r>
            <a:r>
              <a:rPr lang="en-US" altLang="zh-CN" sz="2400" spc="-434" dirty="0">
                <a:latin typeface="Lucida Sans Unicode"/>
                <a:cs typeface="Lucida Sans Unicode"/>
              </a:rPr>
              <a:t>·</a:t>
            </a:r>
            <a:r>
              <a:rPr lang="en-US" altLang="zh-CN" sz="2400" spc="-215" dirty="0">
                <a:latin typeface="Lucida Sans Unicode"/>
                <a:cs typeface="Lucida Sans Unicode"/>
              </a:rPr>
              <a:t> </a:t>
            </a:r>
            <a:r>
              <a:rPr lang="en-US" altLang="zh-CN" sz="2400" spc="-75" dirty="0">
                <a:cs typeface="Arial"/>
              </a:rPr>
              <a:t>2</a:t>
            </a:r>
            <a:r>
              <a:rPr lang="en-US" altLang="zh-CN" sz="2400" spc="-170" dirty="0">
                <a:cs typeface="Arial"/>
              </a:rPr>
              <a:t> </a:t>
            </a:r>
            <a:r>
              <a:rPr lang="en-US" altLang="zh-CN" sz="2400" spc="-434" dirty="0">
                <a:latin typeface="Lucida Sans Unicode"/>
                <a:cs typeface="Lucida Sans Unicode"/>
              </a:rPr>
              <a:t>·</a:t>
            </a:r>
            <a:r>
              <a:rPr lang="en-US" altLang="zh-CN" sz="2400" spc="-215" dirty="0">
                <a:latin typeface="Lucida Sans Unicode"/>
                <a:cs typeface="Lucida Sans Unicode"/>
              </a:rPr>
              <a:t> </a:t>
            </a:r>
            <a:r>
              <a:rPr lang="en-US" altLang="zh-CN" sz="2400" spc="-75" dirty="0">
                <a:cs typeface="Arial"/>
              </a:rPr>
              <a:t>2</a:t>
            </a:r>
            <a:r>
              <a:rPr lang="en-US" altLang="zh-CN" sz="2400" spc="-170" dirty="0">
                <a:cs typeface="Arial"/>
              </a:rPr>
              <a:t> </a:t>
            </a:r>
            <a:r>
              <a:rPr lang="en-US" altLang="zh-CN" sz="2400" spc="-434" dirty="0">
                <a:latin typeface="Lucida Sans Unicode"/>
                <a:cs typeface="Lucida Sans Unicode"/>
              </a:rPr>
              <a:t>·</a:t>
            </a:r>
            <a:r>
              <a:rPr lang="en-US" altLang="zh-CN" sz="2400" spc="-215" dirty="0">
                <a:latin typeface="Lucida Sans Unicode"/>
                <a:cs typeface="Lucida Sans Unicode"/>
              </a:rPr>
              <a:t> </a:t>
            </a:r>
            <a:r>
              <a:rPr lang="en-US" altLang="zh-CN" sz="2400" spc="-75" dirty="0">
                <a:cs typeface="Arial"/>
              </a:rPr>
              <a:t>2</a:t>
            </a:r>
            <a:r>
              <a:rPr lang="en-US" altLang="zh-CN" sz="2400" spc="-70" dirty="0">
                <a:cs typeface="Arial"/>
              </a:rPr>
              <a:t> </a:t>
            </a:r>
            <a:r>
              <a:rPr lang="en-US" altLang="zh-CN" sz="2400" spc="220" dirty="0">
                <a:cs typeface="Arial"/>
              </a:rPr>
              <a:t>=</a:t>
            </a:r>
            <a:r>
              <a:rPr lang="en-US" altLang="zh-CN" sz="2400" spc="-70" dirty="0">
                <a:cs typeface="Arial"/>
              </a:rPr>
              <a:t> </a:t>
            </a:r>
            <a:r>
              <a:rPr lang="en-US" altLang="zh-CN" sz="2400" spc="-75" dirty="0">
                <a:cs typeface="Arial"/>
              </a:rPr>
              <a:t>2</a:t>
            </a:r>
            <a:r>
              <a:rPr lang="en-US" altLang="zh-CN" sz="2400" spc="-82" baseline="27777" dirty="0">
                <a:cs typeface="Arial"/>
              </a:rPr>
              <a:t>5</a:t>
            </a:r>
            <a:r>
              <a:rPr lang="en-US" altLang="zh-CN" sz="2400" spc="97" baseline="27777" dirty="0">
                <a:cs typeface="Arial"/>
              </a:rPr>
              <a:t> </a:t>
            </a:r>
            <a:r>
              <a:rPr lang="en-US" altLang="zh-CN" sz="2400" spc="220" dirty="0">
                <a:cs typeface="Arial"/>
              </a:rPr>
              <a:t>=</a:t>
            </a:r>
            <a:r>
              <a:rPr lang="en-US" altLang="zh-CN" sz="2400" spc="-70" dirty="0">
                <a:cs typeface="Arial"/>
              </a:rPr>
              <a:t> </a:t>
            </a:r>
            <a:r>
              <a:rPr lang="en-US" altLang="zh-CN" sz="2400" spc="-65" dirty="0">
                <a:cs typeface="Arial"/>
              </a:rPr>
              <a:t>32.</a:t>
            </a:r>
            <a:endParaRPr lang="en-US" altLang="zh-CN" sz="2400" dirty="0">
              <a:cs typeface="Arial"/>
            </a:endParaRPr>
          </a:p>
        </p:txBody>
      </p:sp>
    </p:spTree>
    <p:extLst>
      <p:ext uri="{BB962C8B-B14F-4D97-AF65-F5344CB8AC3E}">
        <p14:creationId xmlns:p14="http://schemas.microsoft.com/office/powerpoint/2010/main" val="668824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F11C1-15FA-4102-B8E7-DD8F335F0C5B}"/>
              </a:ext>
            </a:extLst>
          </p:cNvPr>
          <p:cNvSpPr>
            <a:spLocks noGrp="1"/>
          </p:cNvSpPr>
          <p:nvPr>
            <p:ph type="title"/>
          </p:nvPr>
        </p:nvSpPr>
        <p:spPr>
          <a:xfrm>
            <a:off x="457200" y="0"/>
            <a:ext cx="8229600" cy="1081088"/>
          </a:xfrm>
        </p:spPr>
        <p:txBody>
          <a:bodyPr/>
          <a:lstStyle/>
          <a:p>
            <a:endParaRPr lang="zh-CN" altLang="en-US" dirty="0"/>
          </a:p>
        </p:txBody>
      </p:sp>
      <p:sp>
        <p:nvSpPr>
          <p:cNvPr id="3" name="内容占位符 2">
            <a:extLst>
              <a:ext uri="{FF2B5EF4-FFF2-40B4-BE49-F238E27FC236}">
                <a16:creationId xmlns:a16="http://schemas.microsoft.com/office/drawing/2014/main" id="{7809BE2F-652A-47C2-8A05-6A035209E277}"/>
              </a:ext>
            </a:extLst>
          </p:cNvPr>
          <p:cNvSpPr>
            <a:spLocks noGrp="1"/>
          </p:cNvSpPr>
          <p:nvPr>
            <p:ph idx="1"/>
          </p:nvPr>
        </p:nvSpPr>
        <p:spPr>
          <a:xfrm>
            <a:off x="539750" y="1412776"/>
            <a:ext cx="8147050" cy="5184576"/>
          </a:xfrm>
        </p:spPr>
        <p:txBody>
          <a:bodyPr/>
          <a:lstStyle/>
          <a:p>
            <a:pPr marL="12700">
              <a:lnSpc>
                <a:spcPct val="100000"/>
              </a:lnSpc>
            </a:pPr>
            <a:r>
              <a:rPr lang="en-US" altLang="zh-CN" sz="2800" spc="-65" dirty="0">
                <a:cs typeface="Arial"/>
              </a:rPr>
              <a:t>Another sequential counting procedure for (a):</a:t>
            </a:r>
            <a:endParaRPr lang="en-US" altLang="zh-CN" sz="2800" dirty="0">
              <a:cs typeface="Arial"/>
            </a:endParaRPr>
          </a:p>
          <a:p>
            <a:pPr marL="714375" lvl="1" indent="-301625">
              <a:spcBef>
                <a:spcPts val="5"/>
              </a:spcBef>
              <a:buFont typeface="Arial"/>
              <a:buAutoNum type="arabicPeriod"/>
              <a:tabLst>
                <a:tab pos="173355" algn="l"/>
              </a:tabLst>
            </a:pPr>
            <a:r>
              <a:rPr lang="en-US" altLang="zh-CN" sz="2400" spc="-100" dirty="0">
                <a:cs typeface="Arial"/>
              </a:rPr>
              <a:t>Choose an element for the fifth position in the sequence. (2 choices)</a:t>
            </a:r>
          </a:p>
          <a:p>
            <a:pPr marL="714375" lvl="1" indent="-301625">
              <a:spcBef>
                <a:spcPts val="5"/>
              </a:spcBef>
              <a:buFont typeface="Arial"/>
              <a:buAutoNum type="arabicPeriod"/>
              <a:tabLst>
                <a:tab pos="173355" algn="l"/>
              </a:tabLst>
            </a:pPr>
            <a:r>
              <a:rPr lang="en-US" altLang="zh-CN" sz="2400" spc="-100" dirty="0">
                <a:cs typeface="Arial"/>
              </a:rPr>
              <a:t>Choose an element for the fourth position in the sequence. (2 choices)</a:t>
            </a:r>
          </a:p>
          <a:p>
            <a:pPr marL="714375" lvl="1" indent="-301625">
              <a:spcBef>
                <a:spcPts val="5"/>
              </a:spcBef>
              <a:buFont typeface="Arial"/>
              <a:buAutoNum type="arabicPeriod"/>
              <a:tabLst>
                <a:tab pos="173355" algn="l"/>
              </a:tabLst>
            </a:pPr>
            <a:r>
              <a:rPr lang="en-US" altLang="zh-CN" sz="2400" spc="-100" dirty="0">
                <a:cs typeface="Arial"/>
              </a:rPr>
              <a:t>Choose an element for the third position in the sequence. (2 choices)</a:t>
            </a:r>
          </a:p>
          <a:p>
            <a:pPr marL="714375" lvl="1" indent="-301625">
              <a:spcBef>
                <a:spcPts val="5"/>
              </a:spcBef>
              <a:buFont typeface="Arial"/>
              <a:buAutoNum type="arabicPeriod"/>
              <a:tabLst>
                <a:tab pos="173355" algn="l"/>
              </a:tabLst>
            </a:pPr>
            <a:r>
              <a:rPr lang="en-US" altLang="zh-CN" sz="2400" spc="-100" dirty="0">
                <a:cs typeface="Arial"/>
              </a:rPr>
              <a:t>Choose an element for the second position in the sequence. (2 choices)</a:t>
            </a:r>
          </a:p>
          <a:p>
            <a:pPr marL="714375" lvl="1" indent="-301625">
              <a:spcBef>
                <a:spcPts val="5"/>
              </a:spcBef>
              <a:buFont typeface="Arial"/>
              <a:buAutoNum type="arabicPeriod"/>
              <a:tabLst>
                <a:tab pos="173355" algn="l"/>
              </a:tabLst>
            </a:pPr>
            <a:r>
              <a:rPr lang="en-US" altLang="zh-CN" sz="2400" spc="-100" dirty="0">
                <a:cs typeface="Arial"/>
              </a:rPr>
              <a:t>Choose an element for the first position in the sequence. (2 choices)</a:t>
            </a:r>
          </a:p>
          <a:p>
            <a:pPr marL="0" marR="472440" indent="0">
              <a:lnSpc>
                <a:spcPct val="100299"/>
              </a:lnSpc>
              <a:buNone/>
            </a:pPr>
            <a:r>
              <a:rPr lang="en-US" altLang="zh-CN" sz="2400" spc="65" dirty="0">
                <a:latin typeface="Lucida Sans Unicode"/>
                <a:cs typeface="Lucida Sans Unicode"/>
              </a:rPr>
              <a:t>    ⇒</a:t>
            </a:r>
            <a:r>
              <a:rPr lang="en-US" altLang="zh-CN" sz="2400" spc="-85" dirty="0">
                <a:latin typeface="Lucida Sans Unicode"/>
                <a:cs typeface="Lucida Sans Unicode"/>
              </a:rPr>
              <a:t> </a:t>
            </a:r>
            <a:r>
              <a:rPr lang="en-US" altLang="zh-CN" sz="2400" spc="-10" dirty="0">
                <a:cs typeface="Arial"/>
              </a:rPr>
              <a:t>By</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10" dirty="0">
                <a:cs typeface="Arial"/>
              </a:rPr>
              <a:t>Multiplication</a:t>
            </a:r>
            <a:r>
              <a:rPr lang="en-US" altLang="zh-CN" sz="2400" spc="-35" dirty="0">
                <a:cs typeface="Arial"/>
              </a:rPr>
              <a:t> Principle, </a:t>
            </a:r>
            <a:r>
              <a:rPr lang="en-US" altLang="zh-CN" sz="2400" spc="-75" dirty="0">
                <a:cs typeface="Arial"/>
              </a:rPr>
              <a:t>the</a:t>
            </a:r>
            <a:r>
              <a:rPr lang="en-US" altLang="zh-CN" sz="2400" spc="-35" dirty="0">
                <a:cs typeface="Arial"/>
              </a:rPr>
              <a:t> total </a:t>
            </a:r>
            <a:r>
              <a:rPr lang="en-US" altLang="zh-CN" sz="2400" spc="-75" dirty="0">
                <a:cs typeface="Arial"/>
              </a:rPr>
              <a:t>number</a:t>
            </a:r>
            <a:r>
              <a:rPr lang="en-US" altLang="zh-CN" sz="2400" spc="-35" dirty="0">
                <a:cs typeface="Arial"/>
              </a:rPr>
              <a:t> </a:t>
            </a:r>
            <a:r>
              <a:rPr lang="en-US" altLang="zh-CN" sz="2400" spc="-5" dirty="0">
                <a:cs typeface="Arial"/>
              </a:rPr>
              <a:t>of</a:t>
            </a:r>
            <a:r>
              <a:rPr lang="en-US" altLang="zh-CN" sz="2400" spc="-35" dirty="0">
                <a:cs typeface="Arial"/>
              </a:rPr>
              <a:t> </a:t>
            </a:r>
            <a:r>
              <a:rPr lang="en-US" altLang="zh-CN" sz="2400" spc="-110" dirty="0">
                <a:cs typeface="Arial"/>
              </a:rPr>
              <a:t>sequences</a:t>
            </a:r>
            <a:r>
              <a:rPr lang="en-US" altLang="zh-CN" sz="2400" spc="-35" dirty="0">
                <a:cs typeface="Arial"/>
              </a:rPr>
              <a:t> </a:t>
            </a:r>
            <a:r>
              <a:rPr lang="en-US" altLang="zh-CN" sz="2400" spc="-5" dirty="0">
                <a:cs typeface="Arial"/>
              </a:rPr>
              <a:t>in</a:t>
            </a:r>
            <a:r>
              <a:rPr lang="en-US" altLang="zh-CN" sz="2400" spc="-35" dirty="0">
                <a:cs typeface="Arial"/>
              </a:rPr>
              <a:t> </a:t>
            </a:r>
            <a:r>
              <a:rPr lang="en-US" altLang="zh-CN" sz="2400" spc="-50" dirty="0">
                <a:cs typeface="Arial"/>
              </a:rPr>
              <a:t>(a)</a:t>
            </a:r>
            <a:r>
              <a:rPr lang="en-US" altLang="zh-CN" sz="2400" spc="-35" dirty="0">
                <a:cs typeface="Arial"/>
              </a:rPr>
              <a:t> is</a:t>
            </a:r>
            <a:r>
              <a:rPr lang="en-US" altLang="zh-CN" sz="2400" spc="-30" dirty="0">
                <a:cs typeface="Arial"/>
              </a:rPr>
              <a:t> </a:t>
            </a:r>
            <a:r>
              <a:rPr lang="en-US" altLang="zh-CN" sz="2400" spc="-75" dirty="0">
                <a:cs typeface="Arial"/>
              </a:rPr>
              <a:t>2</a:t>
            </a:r>
            <a:r>
              <a:rPr lang="en-US" altLang="zh-CN" sz="2400" spc="-170" dirty="0">
                <a:cs typeface="Arial"/>
              </a:rPr>
              <a:t> </a:t>
            </a:r>
            <a:r>
              <a:rPr lang="en-US" altLang="zh-CN" sz="2400" spc="-434" dirty="0">
                <a:latin typeface="Lucida Sans Unicode"/>
                <a:cs typeface="Lucida Sans Unicode"/>
              </a:rPr>
              <a:t>·</a:t>
            </a:r>
            <a:r>
              <a:rPr lang="en-US" altLang="zh-CN" sz="2400" spc="-215" dirty="0">
                <a:latin typeface="Lucida Sans Unicode"/>
                <a:cs typeface="Lucida Sans Unicode"/>
              </a:rPr>
              <a:t> </a:t>
            </a:r>
            <a:r>
              <a:rPr lang="en-US" altLang="zh-CN" sz="2400" spc="-75" dirty="0">
                <a:cs typeface="Arial"/>
              </a:rPr>
              <a:t>2</a:t>
            </a:r>
            <a:r>
              <a:rPr lang="en-US" altLang="zh-CN" sz="2400" spc="-170" dirty="0">
                <a:cs typeface="Arial"/>
              </a:rPr>
              <a:t> </a:t>
            </a:r>
            <a:r>
              <a:rPr lang="en-US" altLang="zh-CN" sz="2400" spc="-434" dirty="0">
                <a:latin typeface="Lucida Sans Unicode"/>
                <a:cs typeface="Lucida Sans Unicode"/>
              </a:rPr>
              <a:t>·</a:t>
            </a:r>
            <a:r>
              <a:rPr lang="en-US" altLang="zh-CN" sz="2400" spc="-215" dirty="0">
                <a:latin typeface="Lucida Sans Unicode"/>
                <a:cs typeface="Lucida Sans Unicode"/>
              </a:rPr>
              <a:t> </a:t>
            </a:r>
            <a:r>
              <a:rPr lang="en-US" altLang="zh-CN" sz="2400" spc="-75" dirty="0">
                <a:cs typeface="Arial"/>
              </a:rPr>
              <a:t>2</a:t>
            </a:r>
            <a:r>
              <a:rPr lang="en-US" altLang="zh-CN" sz="2400" spc="-170" dirty="0">
                <a:cs typeface="Arial"/>
              </a:rPr>
              <a:t> </a:t>
            </a:r>
            <a:r>
              <a:rPr lang="en-US" altLang="zh-CN" sz="2400" spc="-434" dirty="0">
                <a:latin typeface="Lucida Sans Unicode"/>
                <a:cs typeface="Lucida Sans Unicode"/>
              </a:rPr>
              <a:t>·</a:t>
            </a:r>
            <a:r>
              <a:rPr lang="en-US" altLang="zh-CN" sz="2400" spc="-215" dirty="0">
                <a:latin typeface="Lucida Sans Unicode"/>
                <a:cs typeface="Lucida Sans Unicode"/>
              </a:rPr>
              <a:t> </a:t>
            </a:r>
            <a:r>
              <a:rPr lang="en-US" altLang="zh-CN" sz="2400" spc="-75" dirty="0">
                <a:cs typeface="Arial"/>
              </a:rPr>
              <a:t>2</a:t>
            </a:r>
            <a:r>
              <a:rPr lang="en-US" altLang="zh-CN" sz="2400" spc="-170" dirty="0">
                <a:cs typeface="Arial"/>
              </a:rPr>
              <a:t> </a:t>
            </a:r>
            <a:r>
              <a:rPr lang="en-US" altLang="zh-CN" sz="2400" spc="-434" dirty="0">
                <a:latin typeface="Lucida Sans Unicode"/>
                <a:cs typeface="Lucida Sans Unicode"/>
              </a:rPr>
              <a:t>·</a:t>
            </a:r>
            <a:r>
              <a:rPr lang="en-US" altLang="zh-CN" sz="2400" spc="-215" dirty="0">
                <a:latin typeface="Lucida Sans Unicode"/>
                <a:cs typeface="Lucida Sans Unicode"/>
              </a:rPr>
              <a:t> </a:t>
            </a:r>
            <a:r>
              <a:rPr lang="en-US" altLang="zh-CN" sz="2400" spc="-75" dirty="0">
                <a:cs typeface="Arial"/>
              </a:rPr>
              <a:t>2</a:t>
            </a:r>
            <a:r>
              <a:rPr lang="en-US" altLang="zh-CN" sz="2400" spc="-70" dirty="0">
                <a:cs typeface="Arial"/>
              </a:rPr>
              <a:t> </a:t>
            </a:r>
            <a:r>
              <a:rPr lang="en-US" altLang="zh-CN" sz="2400" spc="220" dirty="0">
                <a:cs typeface="Arial"/>
              </a:rPr>
              <a:t>=</a:t>
            </a:r>
            <a:r>
              <a:rPr lang="en-US" altLang="zh-CN" sz="2400" spc="-70" dirty="0">
                <a:cs typeface="Arial"/>
              </a:rPr>
              <a:t> </a:t>
            </a:r>
            <a:r>
              <a:rPr lang="en-US" altLang="zh-CN" sz="2400" spc="-75" dirty="0">
                <a:cs typeface="Arial"/>
              </a:rPr>
              <a:t>2</a:t>
            </a:r>
            <a:r>
              <a:rPr lang="en-US" altLang="zh-CN" sz="2400" spc="-82" baseline="27777" dirty="0">
                <a:cs typeface="Arial"/>
              </a:rPr>
              <a:t>5</a:t>
            </a:r>
            <a:r>
              <a:rPr lang="en-US" altLang="zh-CN" sz="2400" spc="97" baseline="27777" dirty="0">
                <a:cs typeface="Arial"/>
              </a:rPr>
              <a:t> </a:t>
            </a:r>
            <a:r>
              <a:rPr lang="en-US" altLang="zh-CN" sz="2400" spc="220" dirty="0">
                <a:cs typeface="Arial"/>
              </a:rPr>
              <a:t>=</a:t>
            </a:r>
            <a:r>
              <a:rPr lang="en-US" altLang="zh-CN" sz="2400" spc="-70" dirty="0">
                <a:cs typeface="Arial"/>
              </a:rPr>
              <a:t> </a:t>
            </a:r>
            <a:r>
              <a:rPr lang="en-US" altLang="zh-CN" sz="2400" spc="-65" dirty="0">
                <a:cs typeface="Arial"/>
              </a:rPr>
              <a:t>32.</a:t>
            </a:r>
            <a:endParaRPr lang="en-US" altLang="zh-CN" sz="2400" dirty="0">
              <a:cs typeface="Arial"/>
            </a:endParaRPr>
          </a:p>
        </p:txBody>
      </p:sp>
    </p:spTree>
    <p:extLst>
      <p:ext uri="{BB962C8B-B14F-4D97-AF65-F5344CB8AC3E}">
        <p14:creationId xmlns:p14="http://schemas.microsoft.com/office/powerpoint/2010/main" val="1265149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F11C1-15FA-4102-B8E7-DD8F335F0C5B}"/>
              </a:ext>
            </a:extLst>
          </p:cNvPr>
          <p:cNvSpPr>
            <a:spLocks noGrp="1"/>
          </p:cNvSpPr>
          <p:nvPr>
            <p:ph type="title"/>
          </p:nvPr>
        </p:nvSpPr>
        <p:spPr>
          <a:xfrm>
            <a:off x="457200" y="0"/>
            <a:ext cx="8229600" cy="1081088"/>
          </a:xfrm>
        </p:spPr>
        <p:txBody>
          <a:bodyPr/>
          <a:lstStyle/>
          <a:p>
            <a:endParaRPr lang="zh-CN" altLang="en-US" dirty="0"/>
          </a:p>
        </p:txBody>
      </p:sp>
      <p:sp>
        <p:nvSpPr>
          <p:cNvPr id="3" name="内容占位符 2">
            <a:extLst>
              <a:ext uri="{FF2B5EF4-FFF2-40B4-BE49-F238E27FC236}">
                <a16:creationId xmlns:a16="http://schemas.microsoft.com/office/drawing/2014/main" id="{7809BE2F-652A-47C2-8A05-6A035209E277}"/>
              </a:ext>
            </a:extLst>
          </p:cNvPr>
          <p:cNvSpPr>
            <a:spLocks noGrp="1"/>
          </p:cNvSpPr>
          <p:nvPr>
            <p:ph idx="1"/>
          </p:nvPr>
        </p:nvSpPr>
        <p:spPr>
          <a:xfrm>
            <a:off x="539750" y="1673424"/>
            <a:ext cx="8147050" cy="5184576"/>
          </a:xfrm>
        </p:spPr>
        <p:txBody>
          <a:bodyPr/>
          <a:lstStyle/>
          <a:p>
            <a:pPr marL="12700">
              <a:lnSpc>
                <a:spcPts val="4000"/>
              </a:lnSpc>
            </a:pPr>
            <a:r>
              <a:rPr lang="en-US" altLang="zh-CN" sz="2800" spc="-65" dirty="0">
                <a:cs typeface="Arial"/>
              </a:rPr>
              <a:t>Sequential</a:t>
            </a:r>
            <a:r>
              <a:rPr lang="en-US" altLang="zh-CN" sz="2800" spc="-35" dirty="0">
                <a:cs typeface="Arial"/>
              </a:rPr>
              <a:t> </a:t>
            </a:r>
            <a:r>
              <a:rPr lang="en-US" altLang="zh-CN" sz="2800" spc="-50" dirty="0">
                <a:cs typeface="Arial"/>
              </a:rPr>
              <a:t>counting</a:t>
            </a:r>
            <a:r>
              <a:rPr lang="en-US" altLang="zh-CN" sz="2800" spc="-35" dirty="0">
                <a:cs typeface="Arial"/>
              </a:rPr>
              <a:t> </a:t>
            </a:r>
            <a:r>
              <a:rPr lang="en-US" altLang="zh-CN" sz="2800" spc="-75" dirty="0">
                <a:cs typeface="Arial"/>
              </a:rPr>
              <a:t>procedure</a:t>
            </a:r>
            <a:r>
              <a:rPr lang="en-US" altLang="zh-CN" sz="2800" spc="-35" dirty="0">
                <a:cs typeface="Arial"/>
              </a:rPr>
              <a:t> </a:t>
            </a:r>
            <a:r>
              <a:rPr lang="en-US" altLang="zh-CN" sz="2800" spc="-5" dirty="0">
                <a:cs typeface="Arial"/>
              </a:rPr>
              <a:t>for</a:t>
            </a:r>
            <a:r>
              <a:rPr lang="en-US" altLang="zh-CN" sz="2800" spc="-35" dirty="0">
                <a:cs typeface="Arial"/>
              </a:rPr>
              <a:t> </a:t>
            </a:r>
            <a:r>
              <a:rPr lang="en-US" altLang="zh-CN" sz="2800" spc="-25" dirty="0">
                <a:cs typeface="Arial"/>
              </a:rPr>
              <a:t>(b):</a:t>
            </a:r>
            <a:endParaRPr lang="en-US" altLang="zh-CN" sz="2800" dirty="0">
              <a:cs typeface="Arial"/>
            </a:endParaRPr>
          </a:p>
          <a:p>
            <a:pPr marL="714375" lvl="1" indent="-301625">
              <a:lnSpc>
                <a:spcPts val="4000"/>
              </a:lnSpc>
              <a:spcBef>
                <a:spcPts val="5"/>
              </a:spcBef>
              <a:buFont typeface="Arial"/>
              <a:buAutoNum type="arabicPeriod"/>
              <a:tabLst>
                <a:tab pos="173355" algn="l"/>
              </a:tabLst>
            </a:pPr>
            <a:r>
              <a:rPr lang="en-US" altLang="zh-CN" sz="2400" spc="-100" dirty="0">
                <a:cs typeface="Arial"/>
              </a:rPr>
              <a:t>Choose the first three elements of the sequence. (1 choice, since they are fixed)</a:t>
            </a:r>
          </a:p>
          <a:p>
            <a:pPr marL="714375" lvl="1" indent="-301625">
              <a:lnSpc>
                <a:spcPts val="4000"/>
              </a:lnSpc>
              <a:spcBef>
                <a:spcPts val="5"/>
              </a:spcBef>
              <a:buFont typeface="Arial"/>
              <a:buAutoNum type="arabicPeriod"/>
              <a:tabLst>
                <a:tab pos="173355" algn="l"/>
              </a:tabLst>
            </a:pPr>
            <a:r>
              <a:rPr lang="en-US" altLang="zh-CN" sz="2400" spc="-100" dirty="0">
                <a:cs typeface="Arial"/>
              </a:rPr>
              <a:t>Choose an element for the fourth position in the sequence. (2 choices)</a:t>
            </a:r>
          </a:p>
          <a:p>
            <a:pPr marL="714375" lvl="1" indent="-301625">
              <a:lnSpc>
                <a:spcPts val="4000"/>
              </a:lnSpc>
              <a:spcBef>
                <a:spcPts val="5"/>
              </a:spcBef>
              <a:buFont typeface="Arial"/>
              <a:buAutoNum type="arabicPeriod"/>
              <a:tabLst>
                <a:tab pos="173355" algn="l"/>
              </a:tabLst>
            </a:pPr>
            <a:r>
              <a:rPr lang="en-US" altLang="zh-CN" sz="2400" spc="-100" dirty="0">
                <a:cs typeface="Arial"/>
              </a:rPr>
              <a:t>Choose an element for the fifth position in the sequence. (2 choices)</a:t>
            </a:r>
          </a:p>
          <a:p>
            <a:pPr marL="0" marR="472440" indent="0">
              <a:lnSpc>
                <a:spcPts val="4000"/>
              </a:lnSpc>
              <a:buNone/>
            </a:pPr>
            <a:r>
              <a:rPr lang="en-US" altLang="zh-CN" sz="2400" spc="65" dirty="0">
                <a:latin typeface="Lucida Sans Unicode"/>
                <a:cs typeface="Lucida Sans Unicode"/>
              </a:rPr>
              <a:t>    ⇒</a:t>
            </a:r>
            <a:r>
              <a:rPr lang="en-US" altLang="zh-CN" sz="2400" spc="-85" dirty="0">
                <a:latin typeface="Lucida Sans Unicode"/>
                <a:cs typeface="Lucida Sans Unicode"/>
              </a:rPr>
              <a:t> </a:t>
            </a:r>
            <a:r>
              <a:rPr lang="en-US" altLang="zh-CN" sz="2400" spc="-10" dirty="0">
                <a:cs typeface="Arial"/>
              </a:rPr>
              <a:t>By the Multiplication Principle, the total number of sequences in (b) is 1 · 2 · 2 = 2</a:t>
            </a:r>
            <a:r>
              <a:rPr lang="en-US" altLang="zh-CN" sz="2400" spc="-82" baseline="27777" dirty="0">
                <a:cs typeface="Arial"/>
              </a:rPr>
              <a:t>2</a:t>
            </a:r>
            <a:r>
              <a:rPr lang="en-US" altLang="zh-CN" sz="2400" spc="-10" dirty="0">
                <a:cs typeface="Arial"/>
              </a:rPr>
              <a:t> = 4.</a:t>
            </a:r>
          </a:p>
        </p:txBody>
      </p:sp>
    </p:spTree>
    <p:extLst>
      <p:ext uri="{BB962C8B-B14F-4D97-AF65-F5344CB8AC3E}">
        <p14:creationId xmlns:p14="http://schemas.microsoft.com/office/powerpoint/2010/main" val="17974829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94D71-065E-4C49-A974-C7CCDB59DFD3}"/>
              </a:ext>
            </a:extLst>
          </p:cNvPr>
          <p:cNvSpPr>
            <a:spLocks noGrp="1"/>
          </p:cNvSpPr>
          <p:nvPr>
            <p:ph type="title"/>
          </p:nvPr>
        </p:nvSpPr>
        <p:spPr/>
        <p:txBody>
          <a:bodyPr/>
          <a:lstStyle/>
          <a:p>
            <a:r>
              <a:rPr lang="en-US" altLang="zh-CN" b="1" spc="-65" dirty="0">
                <a:cs typeface="Arial"/>
              </a:rPr>
              <a:t>Example</a:t>
            </a:r>
            <a:endParaRPr lang="zh-CN" altLang="en-US" dirty="0"/>
          </a:p>
        </p:txBody>
      </p:sp>
      <p:sp>
        <p:nvSpPr>
          <p:cNvPr id="4" name="内容占位符 3">
            <a:extLst>
              <a:ext uri="{FF2B5EF4-FFF2-40B4-BE49-F238E27FC236}">
                <a16:creationId xmlns:a16="http://schemas.microsoft.com/office/drawing/2014/main" id="{16C323F9-50F3-4933-8922-B1094501BA3E}"/>
              </a:ext>
            </a:extLst>
          </p:cNvPr>
          <p:cNvSpPr>
            <a:spLocks noGrp="1"/>
          </p:cNvSpPr>
          <p:nvPr>
            <p:ph idx="1"/>
          </p:nvPr>
        </p:nvSpPr>
        <p:spPr>
          <a:xfrm>
            <a:off x="539750" y="2492896"/>
            <a:ext cx="8229600" cy="4248472"/>
          </a:xfrm>
        </p:spPr>
        <p:txBody>
          <a:bodyPr/>
          <a:lstStyle/>
          <a:p>
            <a:r>
              <a:rPr lang="en-US" altLang="zh-CN" spc="55" dirty="0">
                <a:cs typeface="Arial"/>
              </a:rPr>
              <a:t>How many ways are there to answer a true-false test with 12 questions?</a:t>
            </a:r>
          </a:p>
          <a:p>
            <a:pPr lvl="1">
              <a:lnSpc>
                <a:spcPct val="150000"/>
              </a:lnSpc>
            </a:pPr>
            <a:r>
              <a:rPr lang="en-US" altLang="zh-CN" spc="55" dirty="0">
                <a:cs typeface="Arial"/>
              </a:rPr>
              <a:t>(a) Every question must be answered. </a:t>
            </a:r>
          </a:p>
          <a:p>
            <a:pPr lvl="1">
              <a:lnSpc>
                <a:spcPct val="150000"/>
              </a:lnSpc>
            </a:pPr>
            <a:r>
              <a:rPr lang="en-US" altLang="zh-CN" spc="55" dirty="0">
                <a:cs typeface="Arial"/>
              </a:rPr>
              <a:t>(b) Any number of questions may be left unanswered.</a:t>
            </a:r>
          </a:p>
          <a:p>
            <a:endParaRPr lang="en-US" altLang="zh-CN" spc="55" dirty="0">
              <a:cs typeface="Arial"/>
            </a:endParaRPr>
          </a:p>
        </p:txBody>
      </p:sp>
    </p:spTree>
    <p:extLst>
      <p:ext uri="{BB962C8B-B14F-4D97-AF65-F5344CB8AC3E}">
        <p14:creationId xmlns:p14="http://schemas.microsoft.com/office/powerpoint/2010/main" val="322831618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F11C1-15FA-4102-B8E7-DD8F335F0C5B}"/>
              </a:ext>
            </a:extLst>
          </p:cNvPr>
          <p:cNvSpPr>
            <a:spLocks noGrp="1"/>
          </p:cNvSpPr>
          <p:nvPr>
            <p:ph type="title"/>
          </p:nvPr>
        </p:nvSpPr>
        <p:spPr>
          <a:xfrm>
            <a:off x="457200" y="0"/>
            <a:ext cx="8229600" cy="1081088"/>
          </a:xfrm>
        </p:spPr>
        <p:txBody>
          <a:bodyPr/>
          <a:lstStyle/>
          <a:p>
            <a:endParaRPr lang="zh-CN" altLang="en-US" dirty="0"/>
          </a:p>
        </p:txBody>
      </p:sp>
      <p:sp>
        <p:nvSpPr>
          <p:cNvPr id="3" name="内容占位符 2">
            <a:extLst>
              <a:ext uri="{FF2B5EF4-FFF2-40B4-BE49-F238E27FC236}">
                <a16:creationId xmlns:a16="http://schemas.microsoft.com/office/drawing/2014/main" id="{7809BE2F-652A-47C2-8A05-6A035209E277}"/>
              </a:ext>
            </a:extLst>
          </p:cNvPr>
          <p:cNvSpPr>
            <a:spLocks noGrp="1"/>
          </p:cNvSpPr>
          <p:nvPr>
            <p:ph idx="1"/>
          </p:nvPr>
        </p:nvSpPr>
        <p:spPr>
          <a:xfrm>
            <a:off x="539750" y="1412776"/>
            <a:ext cx="8147050" cy="2952328"/>
          </a:xfrm>
        </p:spPr>
        <p:txBody>
          <a:bodyPr/>
          <a:lstStyle/>
          <a:p>
            <a:pPr marL="12700">
              <a:lnSpc>
                <a:spcPct val="100000"/>
              </a:lnSpc>
            </a:pPr>
            <a:r>
              <a:rPr lang="en-US" altLang="zh-CN" sz="2800" spc="-65" dirty="0">
                <a:cs typeface="Arial"/>
              </a:rPr>
              <a:t>Sequential</a:t>
            </a:r>
            <a:r>
              <a:rPr lang="en-US" altLang="zh-CN" sz="2800" spc="-35" dirty="0">
                <a:cs typeface="Arial"/>
              </a:rPr>
              <a:t> </a:t>
            </a:r>
            <a:r>
              <a:rPr lang="en-US" altLang="zh-CN" sz="2800" spc="-50" dirty="0">
                <a:cs typeface="Arial"/>
              </a:rPr>
              <a:t>counting</a:t>
            </a:r>
            <a:r>
              <a:rPr lang="en-US" altLang="zh-CN" sz="2800" spc="-35" dirty="0">
                <a:cs typeface="Arial"/>
              </a:rPr>
              <a:t> </a:t>
            </a:r>
            <a:r>
              <a:rPr lang="en-US" altLang="zh-CN" sz="2800" spc="-75" dirty="0">
                <a:cs typeface="Arial"/>
              </a:rPr>
              <a:t>procedure</a:t>
            </a:r>
            <a:r>
              <a:rPr lang="en-US" altLang="zh-CN" sz="2800" spc="-35" dirty="0">
                <a:cs typeface="Arial"/>
              </a:rPr>
              <a:t> </a:t>
            </a:r>
            <a:r>
              <a:rPr lang="en-US" altLang="zh-CN" sz="2800" spc="-5" dirty="0">
                <a:cs typeface="Arial"/>
              </a:rPr>
              <a:t>for</a:t>
            </a:r>
            <a:r>
              <a:rPr lang="en-US" altLang="zh-CN" sz="2800" spc="-35" dirty="0">
                <a:cs typeface="Arial"/>
              </a:rPr>
              <a:t> </a:t>
            </a:r>
            <a:r>
              <a:rPr lang="en-US" altLang="zh-CN" sz="2800" spc="-40" dirty="0">
                <a:cs typeface="Arial"/>
              </a:rPr>
              <a:t>(a):</a:t>
            </a:r>
            <a:endParaRPr lang="en-US" altLang="zh-CN" sz="2800" dirty="0">
              <a:cs typeface="Arial"/>
            </a:endParaRPr>
          </a:p>
          <a:p>
            <a:pPr marL="714375" lvl="1" indent="-301625">
              <a:spcBef>
                <a:spcPts val="5"/>
              </a:spcBef>
              <a:buFont typeface="Arial"/>
              <a:buAutoNum type="arabicPeriod"/>
              <a:tabLst>
                <a:tab pos="173355" algn="l"/>
              </a:tabLst>
            </a:pPr>
            <a:r>
              <a:rPr lang="en-US" altLang="zh-CN" sz="2400" spc="-100" dirty="0">
                <a:cs typeface="Arial"/>
              </a:rPr>
              <a:t>Answer first question. (2 choices)</a:t>
            </a:r>
          </a:p>
          <a:p>
            <a:pPr marL="714375" lvl="1" indent="-301625">
              <a:spcBef>
                <a:spcPts val="5"/>
              </a:spcBef>
              <a:buFont typeface="Arial"/>
              <a:buAutoNum type="arabicPeriod"/>
              <a:tabLst>
                <a:tab pos="173355" algn="l"/>
              </a:tabLst>
            </a:pPr>
            <a:r>
              <a:rPr lang="en-US" altLang="zh-CN" sz="2400" spc="-100" dirty="0">
                <a:cs typeface="Arial"/>
              </a:rPr>
              <a:t>Answer second question. (2 choices)</a:t>
            </a:r>
          </a:p>
          <a:p>
            <a:pPr marL="412750" lvl="1" indent="0">
              <a:spcBef>
                <a:spcPts val="5"/>
              </a:spcBef>
              <a:buNone/>
              <a:tabLst>
                <a:tab pos="173355" algn="l"/>
              </a:tabLst>
            </a:pPr>
            <a:r>
              <a:rPr lang="en-US" altLang="zh-CN" sz="2400" spc="-100" dirty="0">
                <a:cs typeface="Arial"/>
              </a:rPr>
              <a:t>· · ·</a:t>
            </a:r>
          </a:p>
          <a:p>
            <a:pPr marL="412750" lvl="1" indent="0">
              <a:spcBef>
                <a:spcPts val="5"/>
              </a:spcBef>
              <a:buNone/>
              <a:tabLst>
                <a:tab pos="173355" algn="l"/>
              </a:tabLst>
            </a:pPr>
            <a:r>
              <a:rPr lang="en-US" altLang="zh-CN" sz="2400" spc="-100" dirty="0">
                <a:cs typeface="Arial"/>
              </a:rPr>
              <a:t>12. Answer twelfth question. (2 choices)</a:t>
            </a:r>
          </a:p>
          <a:p>
            <a:pPr marL="0" marR="472440" indent="0">
              <a:lnSpc>
                <a:spcPct val="100299"/>
              </a:lnSpc>
              <a:buNone/>
            </a:pPr>
            <a:r>
              <a:rPr lang="en-US" altLang="zh-CN" sz="2400" spc="65" dirty="0">
                <a:latin typeface="Lucida Sans Unicode"/>
                <a:cs typeface="Lucida Sans Unicode"/>
              </a:rPr>
              <a:t>    ⇒</a:t>
            </a:r>
            <a:r>
              <a:rPr lang="en-US" altLang="zh-CN" sz="2400" spc="-85" dirty="0">
                <a:latin typeface="Lucida Sans Unicode"/>
                <a:cs typeface="Lucida Sans Unicode"/>
              </a:rPr>
              <a:t> </a:t>
            </a:r>
            <a:r>
              <a:rPr lang="en-US" altLang="zh-CN" sz="2400" spc="-10" dirty="0">
                <a:cs typeface="Arial"/>
              </a:rPr>
              <a:t>By the Multiplication Principle, the total number of ways to answer is 2 · 2 · · · 2 · 2 = 2</a:t>
            </a:r>
            <a:r>
              <a:rPr lang="en-US" altLang="zh-CN" sz="2400" spc="-82" baseline="27777" dirty="0">
                <a:cs typeface="Arial"/>
              </a:rPr>
              <a:t>12</a:t>
            </a:r>
            <a:r>
              <a:rPr lang="en-US" altLang="zh-CN" sz="2400" spc="-10" dirty="0">
                <a:cs typeface="Arial"/>
              </a:rPr>
              <a:t>.</a:t>
            </a:r>
          </a:p>
          <a:p>
            <a:pPr marL="0" marR="472440" indent="0">
              <a:lnSpc>
                <a:spcPct val="100299"/>
              </a:lnSpc>
              <a:buNone/>
            </a:pPr>
            <a:endParaRPr lang="en-US" altLang="zh-CN" sz="2400" dirty="0">
              <a:cs typeface="Arial"/>
            </a:endParaRPr>
          </a:p>
        </p:txBody>
      </p:sp>
      <p:sp>
        <p:nvSpPr>
          <p:cNvPr id="4" name="内容占位符 2">
            <a:extLst>
              <a:ext uri="{FF2B5EF4-FFF2-40B4-BE49-F238E27FC236}">
                <a16:creationId xmlns:a16="http://schemas.microsoft.com/office/drawing/2014/main" id="{11DF4BED-5531-4C5F-89D3-415C90C9DB0E}"/>
              </a:ext>
            </a:extLst>
          </p:cNvPr>
          <p:cNvSpPr txBox="1">
            <a:spLocks/>
          </p:cNvSpPr>
          <p:nvPr/>
        </p:nvSpPr>
        <p:spPr bwMode="auto">
          <a:xfrm>
            <a:off x="539750" y="4733736"/>
            <a:ext cx="8147050"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12700"/>
            <a:r>
              <a:rPr lang="en-US" altLang="zh-CN" sz="2800" kern="0" spc="-65" dirty="0">
                <a:cs typeface="Arial"/>
              </a:rPr>
              <a:t>Sequential</a:t>
            </a:r>
            <a:r>
              <a:rPr lang="en-US" altLang="zh-CN" sz="2800" kern="0" spc="-35" dirty="0">
                <a:cs typeface="Arial"/>
              </a:rPr>
              <a:t> </a:t>
            </a:r>
            <a:r>
              <a:rPr lang="en-US" altLang="zh-CN" sz="2800" kern="0" spc="-50" dirty="0">
                <a:cs typeface="Arial"/>
              </a:rPr>
              <a:t>counting</a:t>
            </a:r>
            <a:r>
              <a:rPr lang="en-US" altLang="zh-CN" sz="2800" kern="0" spc="-35" dirty="0">
                <a:cs typeface="Arial"/>
              </a:rPr>
              <a:t> </a:t>
            </a:r>
            <a:r>
              <a:rPr lang="en-US" altLang="zh-CN" sz="2800" kern="0" spc="-75" dirty="0">
                <a:cs typeface="Arial"/>
              </a:rPr>
              <a:t>procedure</a:t>
            </a:r>
            <a:r>
              <a:rPr lang="en-US" altLang="zh-CN" sz="2800" kern="0" spc="-35" dirty="0">
                <a:cs typeface="Arial"/>
              </a:rPr>
              <a:t> </a:t>
            </a:r>
            <a:r>
              <a:rPr lang="en-US" altLang="zh-CN" sz="2800" kern="0" spc="-5" dirty="0">
                <a:cs typeface="Arial"/>
              </a:rPr>
              <a:t>for</a:t>
            </a:r>
            <a:r>
              <a:rPr lang="en-US" altLang="zh-CN" sz="2800" kern="0" spc="-35" dirty="0">
                <a:cs typeface="Arial"/>
              </a:rPr>
              <a:t> </a:t>
            </a:r>
            <a:r>
              <a:rPr lang="en-US" altLang="zh-CN" sz="2800" kern="0" spc="-40" dirty="0">
                <a:cs typeface="Arial"/>
              </a:rPr>
              <a:t>(b):</a:t>
            </a:r>
          </a:p>
          <a:p>
            <a:pPr marL="0" indent="0">
              <a:buNone/>
            </a:pPr>
            <a:r>
              <a:rPr lang="en-US" altLang="zh-CN" sz="2800" kern="0" spc="-40" dirty="0">
                <a:cs typeface="Arial"/>
              </a:rPr>
              <a:t>    </a:t>
            </a:r>
            <a:r>
              <a:rPr lang="en-US" altLang="zh-CN" sz="2400" kern="0" spc="-100" dirty="0">
                <a:cs typeface="Arial"/>
              </a:rPr>
              <a:t>3 choices for each question (true, false, unanswered)</a:t>
            </a:r>
          </a:p>
          <a:p>
            <a:pPr marL="0" indent="0">
              <a:buNone/>
            </a:pPr>
            <a:r>
              <a:rPr lang="en-US" altLang="zh-CN" sz="2400" kern="0" spc="-100" dirty="0">
                <a:cs typeface="Arial"/>
              </a:rPr>
              <a:t>     ⇒ 3</a:t>
            </a:r>
            <a:r>
              <a:rPr lang="en-US" altLang="zh-CN" sz="2400" spc="-82" baseline="27777" dirty="0">
                <a:cs typeface="Arial"/>
              </a:rPr>
              <a:t>12</a:t>
            </a:r>
            <a:r>
              <a:rPr lang="en-US" altLang="zh-CN" sz="2400" kern="0" spc="-100" dirty="0">
                <a:cs typeface="Arial"/>
              </a:rPr>
              <a:t> ways to answer the test.</a:t>
            </a:r>
          </a:p>
          <a:p>
            <a:pPr marL="0" marR="472440" indent="0">
              <a:lnSpc>
                <a:spcPct val="100299"/>
              </a:lnSpc>
              <a:buFontTx/>
              <a:buNone/>
            </a:pPr>
            <a:endParaRPr lang="en-US" altLang="zh-CN" sz="2400" kern="0" dirty="0">
              <a:cs typeface="Arial"/>
            </a:endParaRPr>
          </a:p>
        </p:txBody>
      </p:sp>
    </p:spTree>
    <p:extLst>
      <p:ext uri="{BB962C8B-B14F-4D97-AF65-F5344CB8AC3E}">
        <p14:creationId xmlns:p14="http://schemas.microsoft.com/office/powerpoint/2010/main" val="81962594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F11C1-15FA-4102-B8E7-DD8F335F0C5B}"/>
              </a:ext>
            </a:extLst>
          </p:cNvPr>
          <p:cNvSpPr>
            <a:spLocks noGrp="1"/>
          </p:cNvSpPr>
          <p:nvPr>
            <p:ph type="title"/>
          </p:nvPr>
        </p:nvSpPr>
        <p:spPr>
          <a:xfrm>
            <a:off x="517552" y="1179574"/>
            <a:ext cx="822960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7809BE2F-652A-47C2-8A05-6A035209E277}"/>
              </a:ext>
            </a:extLst>
          </p:cNvPr>
          <p:cNvSpPr>
            <a:spLocks noGrp="1"/>
          </p:cNvSpPr>
          <p:nvPr>
            <p:ph idx="1"/>
          </p:nvPr>
        </p:nvSpPr>
        <p:spPr>
          <a:xfrm>
            <a:off x="453485" y="2204864"/>
            <a:ext cx="8147050" cy="4653136"/>
          </a:xfrm>
        </p:spPr>
        <p:txBody>
          <a:bodyPr/>
          <a:lstStyle/>
          <a:p>
            <a:pPr marL="422275" indent="-422275">
              <a:lnSpc>
                <a:spcPct val="100000"/>
              </a:lnSpc>
            </a:pPr>
            <a:r>
              <a:rPr lang="en-US" altLang="zh-CN" sz="2800" spc="-65" dirty="0">
                <a:cs typeface="Arial"/>
              </a:rPr>
              <a:t>A </a:t>
            </a:r>
            <a:r>
              <a:rPr lang="en-US" altLang="zh-CN" sz="2800" spc="-65" dirty="0" err="1">
                <a:cs typeface="Arial"/>
              </a:rPr>
              <a:t>licence</a:t>
            </a:r>
            <a:r>
              <a:rPr lang="en-US" altLang="zh-CN" sz="2800" spc="-65" dirty="0">
                <a:cs typeface="Arial"/>
              </a:rPr>
              <a:t> plate consists of a sequence of 3 letters followed by 3 digits. How many </a:t>
            </a:r>
            <a:r>
              <a:rPr lang="en-US" altLang="zh-CN" sz="2800" spc="-65" dirty="0" err="1">
                <a:cs typeface="Arial"/>
              </a:rPr>
              <a:t>licence</a:t>
            </a:r>
            <a:r>
              <a:rPr lang="en-US" altLang="zh-CN" sz="2800" spc="-65" dirty="0">
                <a:cs typeface="Arial"/>
              </a:rPr>
              <a:t> plates are possible?</a:t>
            </a:r>
            <a:endParaRPr lang="en-US" altLang="zh-CN" sz="2800" dirty="0">
              <a:cs typeface="Arial"/>
            </a:endParaRPr>
          </a:p>
          <a:p>
            <a:pPr marL="412750" lvl="1" indent="0">
              <a:spcBef>
                <a:spcPts val="250"/>
              </a:spcBef>
              <a:buNone/>
              <a:tabLst>
                <a:tab pos="173355" algn="l"/>
              </a:tabLst>
            </a:pPr>
            <a:r>
              <a:rPr lang="en-US" altLang="zh-CN" sz="2400" spc="-100" dirty="0">
                <a:cs typeface="Arial"/>
              </a:rPr>
              <a:t>Sequential counting procedure:</a:t>
            </a:r>
          </a:p>
          <a:p>
            <a:pPr marL="1077913" lvl="1" indent="-363538">
              <a:spcBef>
                <a:spcPts val="250"/>
              </a:spcBef>
              <a:buFont typeface="Arial"/>
              <a:buAutoNum type="arabicPeriod"/>
              <a:tabLst>
                <a:tab pos="173355" algn="l"/>
              </a:tabLst>
            </a:pPr>
            <a:r>
              <a:rPr lang="en-US" altLang="zh-CN" sz="2400" spc="-100" dirty="0">
                <a:cs typeface="Arial"/>
              </a:rPr>
              <a:t>Choose the first letter. (26 choices)</a:t>
            </a:r>
          </a:p>
          <a:p>
            <a:pPr marL="1077913" lvl="1" indent="-363538">
              <a:spcBef>
                <a:spcPts val="250"/>
              </a:spcBef>
              <a:buFont typeface="Arial"/>
              <a:buAutoNum type="arabicPeriod"/>
              <a:tabLst>
                <a:tab pos="173355" algn="l"/>
              </a:tabLst>
            </a:pPr>
            <a:r>
              <a:rPr lang="en-US" altLang="zh-CN" sz="2400" spc="-100" dirty="0">
                <a:cs typeface="Arial"/>
              </a:rPr>
              <a:t>Choose the second letter. (26 choices)</a:t>
            </a:r>
          </a:p>
          <a:p>
            <a:pPr marL="1077913" lvl="1" indent="-363538">
              <a:spcBef>
                <a:spcPts val="250"/>
              </a:spcBef>
              <a:buFont typeface="Arial"/>
              <a:buAutoNum type="arabicPeriod"/>
              <a:tabLst>
                <a:tab pos="173355" algn="l"/>
              </a:tabLst>
            </a:pPr>
            <a:r>
              <a:rPr lang="en-US" altLang="zh-CN" sz="2400" spc="-100" dirty="0">
                <a:cs typeface="Arial"/>
              </a:rPr>
              <a:t>Choose the third letter. (26 choices)</a:t>
            </a:r>
          </a:p>
          <a:p>
            <a:pPr marL="1077913" lvl="1" indent="-363538">
              <a:spcBef>
                <a:spcPts val="250"/>
              </a:spcBef>
              <a:buFont typeface="Arial"/>
              <a:buAutoNum type="arabicPeriod"/>
              <a:tabLst>
                <a:tab pos="173355" algn="l"/>
              </a:tabLst>
            </a:pPr>
            <a:r>
              <a:rPr lang="en-US" altLang="zh-CN" sz="2400" spc="-100" dirty="0">
                <a:cs typeface="Arial"/>
              </a:rPr>
              <a:t>Choose the first digit. (10 choices)</a:t>
            </a:r>
          </a:p>
          <a:p>
            <a:pPr marL="1077913" lvl="1" indent="-363538">
              <a:spcBef>
                <a:spcPts val="250"/>
              </a:spcBef>
              <a:buFont typeface="Arial"/>
              <a:buAutoNum type="arabicPeriod"/>
              <a:tabLst>
                <a:tab pos="173355" algn="l"/>
              </a:tabLst>
            </a:pPr>
            <a:r>
              <a:rPr lang="en-US" altLang="zh-CN" sz="2400" spc="-100" dirty="0">
                <a:cs typeface="Arial"/>
              </a:rPr>
              <a:t>Choose the second digit. (10 choices)</a:t>
            </a:r>
          </a:p>
          <a:p>
            <a:pPr marL="1077913" lvl="1" indent="-363538">
              <a:spcBef>
                <a:spcPts val="250"/>
              </a:spcBef>
              <a:buFont typeface="Arial"/>
              <a:buAutoNum type="arabicPeriod"/>
              <a:tabLst>
                <a:tab pos="173355" algn="l"/>
              </a:tabLst>
            </a:pPr>
            <a:r>
              <a:rPr lang="en-US" altLang="zh-CN" sz="2400" spc="-100" dirty="0">
                <a:cs typeface="Arial"/>
              </a:rPr>
              <a:t>Choose the third digit. (10 choices)</a:t>
            </a:r>
          </a:p>
          <a:p>
            <a:pPr marL="412750" lvl="1" indent="0">
              <a:spcBef>
                <a:spcPts val="250"/>
              </a:spcBef>
              <a:buNone/>
              <a:tabLst>
                <a:tab pos="173355" algn="l"/>
              </a:tabLst>
            </a:pPr>
            <a:r>
              <a:rPr lang="en-US" altLang="zh-CN" sz="2400" spc="-100" dirty="0">
                <a:cs typeface="Arial"/>
              </a:rPr>
              <a:t>⇒ 26</a:t>
            </a:r>
            <a:r>
              <a:rPr lang="en-US" altLang="zh-CN" sz="2400" spc="-82" baseline="27777" dirty="0">
                <a:cs typeface="Arial"/>
              </a:rPr>
              <a:t>3</a:t>
            </a:r>
            <a:r>
              <a:rPr lang="en-US" altLang="zh-CN" sz="2400" spc="-100" dirty="0">
                <a:cs typeface="Arial"/>
              </a:rPr>
              <a:t> · 10</a:t>
            </a:r>
            <a:r>
              <a:rPr lang="en-US" altLang="zh-CN" sz="2400" spc="-82" baseline="27777" dirty="0">
                <a:cs typeface="Arial"/>
              </a:rPr>
              <a:t>3</a:t>
            </a:r>
            <a:r>
              <a:rPr lang="en-US" altLang="zh-CN" sz="2400" spc="-100" dirty="0">
                <a:cs typeface="Arial"/>
              </a:rPr>
              <a:t> = 17, 576, 000 possibilities</a:t>
            </a:r>
          </a:p>
        </p:txBody>
      </p:sp>
    </p:spTree>
    <p:extLst>
      <p:ext uri="{BB962C8B-B14F-4D97-AF65-F5344CB8AC3E}">
        <p14:creationId xmlns:p14="http://schemas.microsoft.com/office/powerpoint/2010/main" val="9819672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3360EA-A0C9-48BB-99E8-DAFE377ACA76}"/>
              </a:ext>
            </a:extLst>
          </p:cNvPr>
          <p:cNvSpPr>
            <a:spLocks noGrp="1"/>
          </p:cNvSpPr>
          <p:nvPr>
            <p:ph idx="1"/>
          </p:nvPr>
        </p:nvSpPr>
        <p:spPr>
          <a:xfrm>
            <a:off x="385093" y="1268760"/>
            <a:ext cx="8373814" cy="4681538"/>
          </a:xfrm>
        </p:spPr>
        <p:txBody>
          <a:bodyPr/>
          <a:lstStyle/>
          <a:p>
            <a:r>
              <a:rPr lang="en-US" altLang="zh-CN" spc="-80" dirty="0">
                <a:cs typeface="Arial"/>
              </a:rPr>
              <a:t>The</a:t>
            </a:r>
            <a:r>
              <a:rPr lang="en-US" altLang="zh-CN" spc="-35" dirty="0">
                <a:cs typeface="Arial"/>
              </a:rPr>
              <a:t> </a:t>
            </a:r>
            <a:r>
              <a:rPr lang="en-US" altLang="zh-CN" spc="-75" dirty="0">
                <a:cs typeface="Arial"/>
              </a:rPr>
              <a:t>three</a:t>
            </a:r>
            <a:r>
              <a:rPr lang="en-US" altLang="zh-CN" spc="-35" dirty="0">
                <a:cs typeface="Arial"/>
              </a:rPr>
              <a:t> </a:t>
            </a:r>
            <a:r>
              <a:rPr lang="en-US" altLang="zh-CN" spc="-60" dirty="0">
                <a:cs typeface="Arial"/>
              </a:rPr>
              <a:t>main</a:t>
            </a:r>
            <a:r>
              <a:rPr lang="en-US" altLang="zh-CN" spc="-35" dirty="0">
                <a:cs typeface="Arial"/>
              </a:rPr>
              <a:t> </a:t>
            </a:r>
            <a:r>
              <a:rPr lang="en-US" altLang="zh-CN" spc="-50" dirty="0">
                <a:cs typeface="Arial"/>
              </a:rPr>
              <a:t>topics</a:t>
            </a:r>
            <a:r>
              <a:rPr lang="en-US" altLang="zh-CN" spc="-35" dirty="0">
                <a:cs typeface="Arial"/>
              </a:rPr>
              <a:t> </a:t>
            </a:r>
            <a:r>
              <a:rPr lang="en-US" altLang="zh-CN" spc="-55" dirty="0">
                <a:cs typeface="Arial"/>
              </a:rPr>
              <a:t>that</a:t>
            </a:r>
            <a:r>
              <a:rPr lang="en-US" altLang="zh-CN" spc="-35" dirty="0">
                <a:cs typeface="Arial"/>
              </a:rPr>
              <a:t> </a:t>
            </a:r>
            <a:r>
              <a:rPr lang="en-US" altLang="zh-CN" spc="-95" dirty="0">
                <a:cs typeface="Arial"/>
              </a:rPr>
              <a:t>are</a:t>
            </a:r>
            <a:r>
              <a:rPr lang="en-US" altLang="zh-CN" spc="-35" dirty="0">
                <a:cs typeface="Arial"/>
              </a:rPr>
              <a:t> </a:t>
            </a:r>
            <a:r>
              <a:rPr lang="en-US" altLang="zh-CN" spc="-70" dirty="0">
                <a:cs typeface="Arial"/>
              </a:rPr>
              <a:t>c</a:t>
            </a:r>
            <a:r>
              <a:rPr lang="en-US" altLang="zh-CN" spc="-95" dirty="0">
                <a:cs typeface="Arial"/>
              </a:rPr>
              <a:t>o</a:t>
            </a:r>
            <a:r>
              <a:rPr lang="en-US" altLang="zh-CN" spc="-30" dirty="0">
                <a:cs typeface="Arial"/>
              </a:rPr>
              <a:t>v</a:t>
            </a:r>
            <a:r>
              <a:rPr lang="en-US" altLang="zh-CN" spc="-90" dirty="0">
                <a:cs typeface="Arial"/>
              </a:rPr>
              <a:t>ered</a:t>
            </a:r>
            <a:r>
              <a:rPr lang="en-US" altLang="zh-CN" spc="-35" dirty="0">
                <a:cs typeface="Arial"/>
              </a:rPr>
              <a:t> </a:t>
            </a:r>
            <a:r>
              <a:rPr lang="en-US" altLang="zh-CN" spc="-5" dirty="0">
                <a:cs typeface="Arial"/>
              </a:rPr>
              <a:t>in</a:t>
            </a:r>
            <a:r>
              <a:rPr lang="en-US" altLang="zh-CN" spc="-35" dirty="0">
                <a:cs typeface="Arial"/>
              </a:rPr>
              <a:t> </a:t>
            </a:r>
            <a:r>
              <a:rPr lang="en-US" altLang="zh-CN" spc="-40" dirty="0">
                <a:cs typeface="Arial"/>
              </a:rPr>
              <a:t>this</a:t>
            </a:r>
            <a:r>
              <a:rPr lang="en-US" altLang="zh-CN" spc="-35" dirty="0">
                <a:cs typeface="Arial"/>
              </a:rPr>
              <a:t> </a:t>
            </a:r>
            <a:r>
              <a:rPr lang="en-US" altLang="zh-CN" spc="-60" dirty="0">
                <a:cs typeface="Arial"/>
              </a:rPr>
              <a:t>module</a:t>
            </a:r>
            <a:r>
              <a:rPr lang="en-US" altLang="zh-CN" spc="-35" dirty="0">
                <a:cs typeface="Arial"/>
              </a:rPr>
              <a:t> </a:t>
            </a:r>
            <a:r>
              <a:rPr lang="en-US" altLang="zh-CN" spc="-75" dirty="0">
                <a:cs typeface="Arial"/>
              </a:rPr>
              <a:t>are:</a:t>
            </a:r>
          </a:p>
          <a:p>
            <a:pPr lvl="1"/>
            <a:r>
              <a:rPr lang="en-US" altLang="zh-CN" i="1" spc="-45" dirty="0">
                <a:solidFill>
                  <a:srgbClr val="0070C0"/>
                </a:solidFill>
                <a:cs typeface="Arial"/>
              </a:rPr>
              <a:t>Combinatori</a:t>
            </a:r>
            <a:r>
              <a:rPr lang="en-US" altLang="zh-CN" i="1" spc="-50" dirty="0">
                <a:solidFill>
                  <a:srgbClr val="0070C0"/>
                </a:solidFill>
                <a:cs typeface="Arial"/>
              </a:rPr>
              <a:t>c</a:t>
            </a:r>
            <a:r>
              <a:rPr lang="en-US" altLang="zh-CN" i="1" spc="-70" dirty="0">
                <a:solidFill>
                  <a:srgbClr val="0070C0"/>
                </a:solidFill>
                <a:cs typeface="Arial"/>
              </a:rPr>
              <a:t>s:</a:t>
            </a:r>
            <a:r>
              <a:rPr lang="en-US" altLang="zh-CN" i="1" spc="35" dirty="0">
                <a:solidFill>
                  <a:srgbClr val="0070C0"/>
                </a:solidFill>
                <a:cs typeface="Arial"/>
              </a:rPr>
              <a:t> </a:t>
            </a:r>
            <a:r>
              <a:rPr lang="en-US" altLang="zh-CN" i="1" spc="-50" dirty="0">
                <a:solidFill>
                  <a:srgbClr val="0070C0"/>
                </a:solidFill>
                <a:cs typeface="Arial"/>
              </a:rPr>
              <a:t>Counting</a:t>
            </a:r>
            <a:r>
              <a:rPr lang="en-US" altLang="zh-CN" i="1" spc="-35" dirty="0">
                <a:solidFill>
                  <a:srgbClr val="0070C0"/>
                </a:solidFill>
                <a:cs typeface="Arial"/>
              </a:rPr>
              <a:t> </a:t>
            </a:r>
            <a:r>
              <a:rPr lang="en-US" altLang="zh-CN" i="1" spc="-70" dirty="0">
                <a:solidFill>
                  <a:srgbClr val="0070C0"/>
                </a:solidFill>
                <a:cs typeface="Arial"/>
              </a:rPr>
              <a:t>Methods</a:t>
            </a:r>
            <a:endParaRPr lang="en-US" altLang="zh-CN" i="1" dirty="0">
              <a:solidFill>
                <a:srgbClr val="0070C0"/>
              </a:solidFill>
              <a:cs typeface="Arial"/>
            </a:endParaRPr>
          </a:p>
          <a:p>
            <a:pPr lvl="1"/>
            <a:r>
              <a:rPr lang="en-US" altLang="zh-CN" i="1" spc="-55" dirty="0">
                <a:solidFill>
                  <a:srgbClr val="0070C0"/>
                </a:solidFill>
                <a:cs typeface="Arial"/>
              </a:rPr>
              <a:t>Discrete</a:t>
            </a:r>
            <a:r>
              <a:rPr lang="en-US" altLang="zh-CN" i="1" spc="-35" dirty="0">
                <a:solidFill>
                  <a:srgbClr val="0070C0"/>
                </a:solidFill>
                <a:cs typeface="Arial"/>
              </a:rPr>
              <a:t> </a:t>
            </a:r>
            <a:r>
              <a:rPr lang="en-US" altLang="zh-CN" i="1" spc="-100" dirty="0">
                <a:solidFill>
                  <a:srgbClr val="0070C0"/>
                </a:solidFill>
                <a:cs typeface="Arial"/>
              </a:rPr>
              <a:t>P</a:t>
            </a:r>
            <a:r>
              <a:rPr lang="en-US" altLang="zh-CN" i="1" spc="-55" dirty="0">
                <a:solidFill>
                  <a:srgbClr val="0070C0"/>
                </a:solidFill>
                <a:cs typeface="Arial"/>
              </a:rPr>
              <a:t>r</a:t>
            </a:r>
            <a:r>
              <a:rPr lang="en-US" altLang="zh-CN" i="1" spc="-20" dirty="0">
                <a:solidFill>
                  <a:srgbClr val="0070C0"/>
                </a:solidFill>
                <a:cs typeface="Arial"/>
              </a:rPr>
              <a:t>obability</a:t>
            </a:r>
            <a:r>
              <a:rPr lang="en-US" altLang="zh-CN" i="1" spc="-35" dirty="0">
                <a:solidFill>
                  <a:srgbClr val="0070C0"/>
                </a:solidFill>
                <a:cs typeface="Arial"/>
              </a:rPr>
              <a:t> </a:t>
            </a:r>
            <a:r>
              <a:rPr lang="en-US" altLang="zh-CN" i="1" spc="-50" dirty="0">
                <a:solidFill>
                  <a:srgbClr val="0070C0"/>
                </a:solidFill>
                <a:cs typeface="Arial"/>
              </a:rPr>
              <a:t>Theory</a:t>
            </a:r>
            <a:endParaRPr lang="en-US" altLang="zh-CN" i="1" dirty="0">
              <a:solidFill>
                <a:srgbClr val="0070C0"/>
              </a:solidFill>
              <a:cs typeface="Arial"/>
            </a:endParaRPr>
          </a:p>
          <a:p>
            <a:pPr lvl="1"/>
            <a:r>
              <a:rPr lang="en-US" altLang="zh-CN" i="1" spc="-75" dirty="0">
                <a:solidFill>
                  <a:srgbClr val="0070C0"/>
                </a:solidFill>
                <a:cs typeface="Arial"/>
              </a:rPr>
              <a:t>Graph</a:t>
            </a:r>
            <a:r>
              <a:rPr lang="en-US" altLang="zh-CN" i="1" spc="-35" dirty="0">
                <a:solidFill>
                  <a:srgbClr val="0070C0"/>
                </a:solidFill>
                <a:cs typeface="Arial"/>
              </a:rPr>
              <a:t> </a:t>
            </a:r>
            <a:r>
              <a:rPr lang="en-US" altLang="zh-CN" i="1" spc="-50" dirty="0">
                <a:solidFill>
                  <a:srgbClr val="0070C0"/>
                </a:solidFill>
                <a:cs typeface="Arial"/>
              </a:rPr>
              <a:t>Theory</a:t>
            </a:r>
          </a:p>
          <a:p>
            <a:r>
              <a:rPr lang="en-US" altLang="zh-CN" spc="-80" dirty="0">
                <a:cs typeface="Arial"/>
              </a:rPr>
              <a:t>The</a:t>
            </a:r>
            <a:r>
              <a:rPr lang="en-US" altLang="zh-CN" spc="-75" dirty="0">
                <a:cs typeface="Arial"/>
              </a:rPr>
              <a:t> </a:t>
            </a:r>
            <a:r>
              <a:rPr lang="en-US" altLang="zh-CN" spc="-55" dirty="0">
                <a:cs typeface="Arial"/>
              </a:rPr>
              <a:t>lecture</a:t>
            </a:r>
            <a:r>
              <a:rPr lang="en-US" altLang="zh-CN" spc="-75" dirty="0">
                <a:cs typeface="Arial"/>
              </a:rPr>
              <a:t> </a:t>
            </a:r>
            <a:r>
              <a:rPr lang="en-US" altLang="zh-CN" spc="-90" dirty="0">
                <a:cs typeface="Arial"/>
              </a:rPr>
              <a:t>notes</a:t>
            </a:r>
            <a:r>
              <a:rPr lang="en-US" altLang="zh-CN" spc="-75" dirty="0">
                <a:cs typeface="Arial"/>
              </a:rPr>
              <a:t> </a:t>
            </a:r>
            <a:r>
              <a:rPr lang="en-US" altLang="zh-CN" spc="-45" dirty="0">
                <a:cs typeface="Arial"/>
              </a:rPr>
              <a:t>closely</a:t>
            </a:r>
            <a:r>
              <a:rPr lang="en-US" altLang="zh-CN" spc="-75" dirty="0">
                <a:cs typeface="Arial"/>
              </a:rPr>
              <a:t> </a:t>
            </a:r>
            <a:r>
              <a:rPr lang="en-US" altLang="zh-CN" spc="5" dirty="0">
                <a:cs typeface="Arial"/>
              </a:rPr>
              <a:t>foll</a:t>
            </a:r>
            <a:r>
              <a:rPr lang="en-US" altLang="zh-CN" spc="-20" dirty="0">
                <a:cs typeface="Arial"/>
              </a:rPr>
              <a:t>o</a:t>
            </a:r>
            <a:r>
              <a:rPr lang="en-US" altLang="zh-CN" spc="-10" dirty="0">
                <a:cs typeface="Arial"/>
              </a:rPr>
              <a:t>w</a:t>
            </a:r>
            <a:r>
              <a:rPr lang="en-US" altLang="zh-CN" spc="-75" dirty="0">
                <a:cs typeface="Arial"/>
              </a:rPr>
              <a:t> the </a:t>
            </a:r>
            <a:r>
              <a:rPr lang="en-US" altLang="zh-CN" spc="-50" dirty="0">
                <a:cs typeface="Arial"/>
              </a:rPr>
              <a:t>material</a:t>
            </a:r>
            <a:r>
              <a:rPr lang="en-US" altLang="zh-CN" spc="-75" dirty="0">
                <a:cs typeface="Arial"/>
              </a:rPr>
              <a:t> </a:t>
            </a:r>
            <a:r>
              <a:rPr lang="en-US" altLang="zh-CN" spc="-90" dirty="0">
                <a:cs typeface="Arial"/>
              </a:rPr>
              <a:t>presented</a:t>
            </a:r>
            <a:r>
              <a:rPr lang="en-US" altLang="zh-CN" spc="-75" dirty="0">
                <a:cs typeface="Arial"/>
              </a:rPr>
              <a:t> </a:t>
            </a:r>
            <a:r>
              <a:rPr lang="en-US" altLang="zh-CN" spc="-5" dirty="0">
                <a:cs typeface="Arial"/>
              </a:rPr>
              <a:t>in</a:t>
            </a:r>
            <a:r>
              <a:rPr lang="en-US" altLang="zh-CN" spc="-75" dirty="0">
                <a:cs typeface="Arial"/>
              </a:rPr>
              <a:t> </a:t>
            </a:r>
            <a:r>
              <a:rPr lang="en-US" altLang="zh-CN" spc="-80" dirty="0">
                <a:cs typeface="Arial"/>
              </a:rPr>
              <a:t>Chapters</a:t>
            </a:r>
            <a:r>
              <a:rPr lang="en-US" altLang="zh-CN" spc="-75" dirty="0">
                <a:cs typeface="Arial"/>
              </a:rPr>
              <a:t> </a:t>
            </a:r>
            <a:r>
              <a:rPr lang="en-US" altLang="zh-CN" spc="-55" dirty="0">
                <a:cs typeface="Arial"/>
              </a:rPr>
              <a:t>6,</a:t>
            </a:r>
            <a:r>
              <a:rPr lang="en-US" altLang="zh-CN" spc="-65" dirty="0">
                <a:cs typeface="Arial"/>
              </a:rPr>
              <a:t> </a:t>
            </a:r>
            <a:r>
              <a:rPr lang="en-US" altLang="zh-CN" spc="-55" dirty="0">
                <a:cs typeface="Arial"/>
              </a:rPr>
              <a:t>7,</a:t>
            </a:r>
            <a:r>
              <a:rPr lang="en-US" altLang="zh-CN" spc="-65" dirty="0">
                <a:cs typeface="Arial"/>
              </a:rPr>
              <a:t> </a:t>
            </a:r>
            <a:r>
              <a:rPr lang="en-US" altLang="zh-CN" spc="-75" dirty="0">
                <a:cs typeface="Arial"/>
              </a:rPr>
              <a:t>10 </a:t>
            </a:r>
            <a:r>
              <a:rPr lang="en-US" altLang="zh-CN" spc="-95" dirty="0">
                <a:cs typeface="Arial"/>
              </a:rPr>
              <a:t>and</a:t>
            </a:r>
            <a:r>
              <a:rPr lang="en-US" altLang="zh-CN" spc="-75" dirty="0">
                <a:cs typeface="Arial"/>
              </a:rPr>
              <a:t> 11</a:t>
            </a:r>
            <a:r>
              <a:rPr lang="en-US" altLang="zh-CN" spc="-40" dirty="0">
                <a:cs typeface="Arial"/>
              </a:rPr>
              <a:t> </a:t>
            </a:r>
            <a:r>
              <a:rPr lang="en-US" altLang="zh-CN" spc="-5" dirty="0">
                <a:cs typeface="Arial"/>
              </a:rPr>
              <a:t>of</a:t>
            </a:r>
            <a:r>
              <a:rPr lang="en-US" altLang="zh-CN" spc="-35" dirty="0">
                <a:cs typeface="Arial"/>
              </a:rPr>
              <a:t> </a:t>
            </a:r>
            <a:r>
              <a:rPr lang="en-US" altLang="zh-CN" spc="-75" dirty="0">
                <a:cs typeface="Arial"/>
              </a:rPr>
              <a:t>the</a:t>
            </a:r>
            <a:r>
              <a:rPr lang="en-US" altLang="zh-CN" spc="-35" dirty="0">
                <a:cs typeface="Arial"/>
              </a:rPr>
              <a:t> </a:t>
            </a:r>
            <a:r>
              <a:rPr lang="en-US" altLang="zh-CN" spc="-95" dirty="0">
                <a:cs typeface="Arial"/>
              </a:rPr>
              <a:t>accompa</a:t>
            </a:r>
            <a:r>
              <a:rPr lang="en-US" altLang="zh-CN" spc="-110" dirty="0">
                <a:cs typeface="Arial"/>
              </a:rPr>
              <a:t>n</a:t>
            </a:r>
            <a:r>
              <a:rPr lang="en-US" altLang="zh-CN" spc="-25" dirty="0">
                <a:cs typeface="Arial"/>
              </a:rPr>
              <a:t>ying</a:t>
            </a:r>
            <a:r>
              <a:rPr lang="en-US" altLang="zh-CN" spc="-35" dirty="0">
                <a:cs typeface="Arial"/>
              </a:rPr>
              <a:t> </a:t>
            </a:r>
            <a:r>
              <a:rPr lang="en-US" altLang="zh-CN" spc="-60" dirty="0">
                <a:cs typeface="Arial"/>
              </a:rPr>
              <a:t>book</a:t>
            </a:r>
          </a:p>
          <a:p>
            <a:pPr lvl="1">
              <a:spcBef>
                <a:spcPts val="0"/>
              </a:spcBef>
            </a:pPr>
            <a:r>
              <a:rPr lang="en-US" altLang="zh-CN" spc="10" dirty="0">
                <a:cs typeface="Arial"/>
              </a:rPr>
              <a:t>K.</a:t>
            </a:r>
            <a:r>
              <a:rPr lang="en-US" altLang="zh-CN" spc="15" dirty="0">
                <a:cs typeface="Arial"/>
              </a:rPr>
              <a:t> </a:t>
            </a:r>
            <a:r>
              <a:rPr lang="en-US" altLang="zh-CN" spc="-25" dirty="0">
                <a:cs typeface="Arial"/>
              </a:rPr>
              <a:t>H.</a:t>
            </a:r>
            <a:r>
              <a:rPr lang="en-US" altLang="zh-CN" spc="15" dirty="0">
                <a:cs typeface="Arial"/>
              </a:rPr>
              <a:t> </a:t>
            </a:r>
            <a:r>
              <a:rPr lang="en-US" altLang="zh-CN" spc="-90" dirty="0">
                <a:cs typeface="Arial"/>
              </a:rPr>
              <a:t>Rosen,</a:t>
            </a:r>
            <a:r>
              <a:rPr lang="en-US" altLang="zh-CN" spc="25" dirty="0">
                <a:cs typeface="Arial"/>
              </a:rPr>
              <a:t> </a:t>
            </a:r>
            <a:r>
              <a:rPr lang="en-US" altLang="zh-CN" b="1" spc="-65" dirty="0">
                <a:solidFill>
                  <a:srgbClr val="0070C0"/>
                </a:solidFill>
                <a:cs typeface="Arial"/>
              </a:rPr>
              <a:t>Disc</a:t>
            </a:r>
            <a:r>
              <a:rPr lang="en-US" altLang="zh-CN" b="1" spc="-75" dirty="0">
                <a:solidFill>
                  <a:srgbClr val="0070C0"/>
                </a:solidFill>
                <a:cs typeface="Arial"/>
              </a:rPr>
              <a:t>r</a:t>
            </a:r>
            <a:r>
              <a:rPr lang="en-US" altLang="zh-CN" b="1" spc="-95" dirty="0">
                <a:solidFill>
                  <a:srgbClr val="0070C0"/>
                </a:solidFill>
                <a:cs typeface="Arial"/>
              </a:rPr>
              <a:t>ete</a:t>
            </a:r>
            <a:r>
              <a:rPr lang="en-US" altLang="zh-CN" b="1" spc="15" dirty="0">
                <a:solidFill>
                  <a:srgbClr val="0070C0"/>
                </a:solidFill>
                <a:cs typeface="Arial"/>
              </a:rPr>
              <a:t> </a:t>
            </a:r>
            <a:r>
              <a:rPr lang="en-US" altLang="zh-CN" b="1" spc="-60" dirty="0">
                <a:solidFill>
                  <a:srgbClr val="0070C0"/>
                </a:solidFill>
                <a:cs typeface="Arial"/>
              </a:rPr>
              <a:t>Mathematics</a:t>
            </a:r>
            <a:r>
              <a:rPr lang="en-US" altLang="zh-CN" b="1" spc="15" dirty="0">
                <a:solidFill>
                  <a:srgbClr val="0070C0"/>
                </a:solidFill>
                <a:cs typeface="Arial"/>
              </a:rPr>
              <a:t> </a:t>
            </a:r>
          </a:p>
          <a:p>
            <a:pPr marL="457200" lvl="1" indent="0">
              <a:spcBef>
                <a:spcPts val="0"/>
              </a:spcBef>
              <a:buNone/>
            </a:pPr>
            <a:r>
              <a:rPr lang="en-US" altLang="zh-CN" b="1" spc="-75" dirty="0">
                <a:solidFill>
                  <a:srgbClr val="0070C0"/>
                </a:solidFill>
                <a:cs typeface="Arial"/>
              </a:rPr>
              <a:t>   and</a:t>
            </a:r>
            <a:r>
              <a:rPr lang="en-US" altLang="zh-CN" b="1" spc="15" dirty="0">
                <a:solidFill>
                  <a:srgbClr val="0070C0"/>
                </a:solidFill>
                <a:cs typeface="Arial"/>
              </a:rPr>
              <a:t> </a:t>
            </a:r>
            <a:r>
              <a:rPr lang="en-US" altLang="zh-CN" b="1" spc="-70" dirty="0">
                <a:solidFill>
                  <a:srgbClr val="0070C0"/>
                </a:solidFill>
                <a:cs typeface="Arial"/>
              </a:rPr>
              <a:t>its</a:t>
            </a:r>
            <a:r>
              <a:rPr lang="en-US" altLang="zh-CN" b="1" spc="15" dirty="0">
                <a:solidFill>
                  <a:srgbClr val="0070C0"/>
                </a:solidFill>
                <a:cs typeface="Arial"/>
              </a:rPr>
              <a:t> </a:t>
            </a:r>
            <a:r>
              <a:rPr lang="en-US" altLang="zh-CN" b="1" spc="-40" dirty="0">
                <a:solidFill>
                  <a:srgbClr val="0070C0"/>
                </a:solidFill>
                <a:cs typeface="Arial"/>
              </a:rPr>
              <a:t>A</a:t>
            </a:r>
            <a:r>
              <a:rPr lang="en-US" altLang="zh-CN" b="1" spc="-70" dirty="0">
                <a:solidFill>
                  <a:srgbClr val="0070C0"/>
                </a:solidFill>
                <a:cs typeface="Arial"/>
              </a:rPr>
              <a:t>pplications</a:t>
            </a:r>
            <a:r>
              <a:rPr lang="en-US" altLang="zh-CN" spc="-40" dirty="0">
                <a:cs typeface="Arial"/>
              </a:rPr>
              <a:t>,</a:t>
            </a:r>
            <a:r>
              <a:rPr lang="en-US" altLang="zh-CN" spc="25" dirty="0">
                <a:cs typeface="Arial"/>
              </a:rPr>
              <a:t> </a:t>
            </a:r>
            <a:r>
              <a:rPr lang="en-US" altLang="zh-CN" spc="-50" dirty="0">
                <a:cs typeface="Arial"/>
              </a:rPr>
              <a:t>7th</a:t>
            </a:r>
            <a:r>
              <a:rPr lang="en-US" altLang="zh-CN" spc="15" dirty="0">
                <a:cs typeface="Arial"/>
              </a:rPr>
              <a:t> </a:t>
            </a:r>
            <a:r>
              <a:rPr lang="en-US" altLang="zh-CN" spc="-25" dirty="0">
                <a:cs typeface="Arial"/>
              </a:rPr>
              <a:t>Edition,</a:t>
            </a:r>
            <a:r>
              <a:rPr lang="en-US" altLang="zh-CN" spc="-35" dirty="0">
                <a:cs typeface="Arial"/>
              </a:rPr>
              <a:t> </a:t>
            </a:r>
          </a:p>
          <a:p>
            <a:pPr marL="457200" lvl="1" indent="0">
              <a:spcBef>
                <a:spcPts val="0"/>
              </a:spcBef>
              <a:buNone/>
            </a:pPr>
            <a:r>
              <a:rPr lang="en-US" altLang="zh-CN" spc="-45" dirty="0">
                <a:cs typeface="Arial"/>
              </a:rPr>
              <a:t>   McGr</a:t>
            </a:r>
            <a:r>
              <a:rPr lang="en-US" altLang="zh-CN" spc="-60" dirty="0">
                <a:cs typeface="Arial"/>
              </a:rPr>
              <a:t>a</a:t>
            </a:r>
            <a:r>
              <a:rPr lang="en-US" altLang="zh-CN" spc="-10" dirty="0">
                <a:cs typeface="Arial"/>
              </a:rPr>
              <a:t>w</a:t>
            </a:r>
            <a:r>
              <a:rPr lang="en-US" altLang="zh-CN" spc="-35" dirty="0">
                <a:cs typeface="Arial"/>
              </a:rPr>
              <a:t> </a:t>
            </a:r>
            <a:r>
              <a:rPr lang="en-US" altLang="zh-CN" spc="45" dirty="0">
                <a:cs typeface="Arial"/>
              </a:rPr>
              <a:t>Hill</a:t>
            </a:r>
            <a:r>
              <a:rPr lang="en-US" altLang="zh-CN" spc="-35" dirty="0">
                <a:cs typeface="Arial"/>
              </a:rPr>
              <a:t> </a:t>
            </a:r>
            <a:r>
              <a:rPr lang="en-US" altLang="zh-CN" spc="-60" dirty="0">
                <a:cs typeface="Arial"/>
              </a:rPr>
              <a:t>Education,</a:t>
            </a:r>
            <a:r>
              <a:rPr lang="en-US" altLang="zh-CN" spc="-35" dirty="0">
                <a:cs typeface="Arial"/>
              </a:rPr>
              <a:t> </a:t>
            </a:r>
            <a:r>
              <a:rPr lang="en-US" altLang="zh-CN" spc="-70" dirty="0">
                <a:cs typeface="Arial"/>
              </a:rPr>
              <a:t>2013.</a:t>
            </a:r>
            <a:endParaRPr lang="en-US" altLang="zh-CN" dirty="0">
              <a:cs typeface="Arial"/>
            </a:endParaRPr>
          </a:p>
          <a:p>
            <a:endParaRPr lang="zh-CN" altLang="en-US" dirty="0"/>
          </a:p>
        </p:txBody>
      </p:sp>
      <p:pic>
        <p:nvPicPr>
          <p:cNvPr id="2" name="图片 1">
            <a:extLst>
              <a:ext uri="{FF2B5EF4-FFF2-40B4-BE49-F238E27FC236}">
                <a16:creationId xmlns:a16="http://schemas.microsoft.com/office/drawing/2014/main" id="{97E9279E-6C00-4D39-BC8D-B0A073BE1C7F}"/>
              </a:ext>
            </a:extLst>
          </p:cNvPr>
          <p:cNvPicPr>
            <a:picLocks noChangeAspect="1"/>
          </p:cNvPicPr>
          <p:nvPr/>
        </p:nvPicPr>
        <p:blipFill>
          <a:blip r:embed="rId3"/>
          <a:stretch>
            <a:fillRect/>
          </a:stretch>
        </p:blipFill>
        <p:spPr>
          <a:xfrm>
            <a:off x="7141035" y="4896003"/>
            <a:ext cx="1575194" cy="1961997"/>
          </a:xfrm>
          <a:prstGeom prst="rect">
            <a:avLst/>
          </a:prstGeom>
        </p:spPr>
      </p:pic>
    </p:spTree>
    <p:extLst>
      <p:ext uri="{BB962C8B-B14F-4D97-AF65-F5344CB8AC3E}">
        <p14:creationId xmlns:p14="http://schemas.microsoft.com/office/powerpoint/2010/main" val="872992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500"/>
                                        <p:tgtEl>
                                          <p:spTgt spid="3">
                                            <p:txEl>
                                              <p:pRg st="6" end="6"/>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left)">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F11C1-15FA-4102-B8E7-DD8F335F0C5B}"/>
              </a:ext>
            </a:extLst>
          </p:cNvPr>
          <p:cNvSpPr>
            <a:spLocks noGrp="1"/>
          </p:cNvSpPr>
          <p:nvPr>
            <p:ph type="title"/>
          </p:nvPr>
        </p:nvSpPr>
        <p:spPr>
          <a:xfrm>
            <a:off x="517552" y="1179574"/>
            <a:ext cx="822960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7809BE2F-652A-47C2-8A05-6A035209E277}"/>
              </a:ext>
            </a:extLst>
          </p:cNvPr>
          <p:cNvSpPr>
            <a:spLocks noGrp="1"/>
          </p:cNvSpPr>
          <p:nvPr>
            <p:ph idx="1"/>
          </p:nvPr>
        </p:nvSpPr>
        <p:spPr>
          <a:xfrm>
            <a:off x="530150" y="2282299"/>
            <a:ext cx="8147050" cy="4176464"/>
          </a:xfrm>
        </p:spPr>
        <p:txBody>
          <a:bodyPr/>
          <a:lstStyle/>
          <a:p>
            <a:pPr marL="12700">
              <a:lnSpc>
                <a:spcPct val="150000"/>
              </a:lnSpc>
            </a:pPr>
            <a:r>
              <a:rPr lang="en-US" altLang="zh-CN" sz="2800" spc="-45" dirty="0">
                <a:cs typeface="Arial"/>
              </a:rPr>
              <a:t>(a) H</a:t>
            </a:r>
            <a:r>
              <a:rPr lang="en-US" altLang="zh-CN" sz="2800" spc="-65" dirty="0">
                <a:cs typeface="Arial"/>
              </a:rPr>
              <a:t>o</a:t>
            </a:r>
            <a:r>
              <a:rPr lang="en-US" altLang="zh-CN" sz="2800" spc="-10" dirty="0">
                <a:cs typeface="Arial"/>
              </a:rPr>
              <a:t>w</a:t>
            </a:r>
            <a:r>
              <a:rPr lang="en-US" altLang="zh-CN" sz="2800" spc="-35" dirty="0">
                <a:cs typeface="Arial"/>
              </a:rPr>
              <a:t> </a:t>
            </a:r>
            <a:r>
              <a:rPr lang="en-US" altLang="zh-CN" sz="2800" spc="-100" dirty="0">
                <a:cs typeface="Arial"/>
              </a:rPr>
              <a:t>man</a:t>
            </a:r>
            <a:r>
              <a:rPr lang="en-US" altLang="zh-CN" sz="2800" spc="-10" dirty="0">
                <a:cs typeface="Arial"/>
              </a:rPr>
              <a:t>y</a:t>
            </a:r>
            <a:r>
              <a:rPr lang="en-US" altLang="zh-CN" sz="2800" spc="-35" dirty="0">
                <a:cs typeface="Arial"/>
              </a:rPr>
              <a:t> </a:t>
            </a:r>
            <a:r>
              <a:rPr lang="en-US" altLang="zh-CN" sz="2800" spc="-75" dirty="0">
                <a:cs typeface="Arial"/>
              </a:rPr>
              <a:t>7</a:t>
            </a:r>
            <a:r>
              <a:rPr lang="en-US" altLang="zh-CN" sz="2800" spc="-35" dirty="0">
                <a:cs typeface="Arial"/>
              </a:rPr>
              <a:t> </a:t>
            </a:r>
            <a:r>
              <a:rPr lang="en-US" altLang="zh-CN" sz="2800" spc="-40" dirty="0">
                <a:cs typeface="Arial"/>
              </a:rPr>
              <a:t>letter</a:t>
            </a:r>
            <a:r>
              <a:rPr lang="en-US" altLang="zh-CN" sz="2800" spc="-35" dirty="0">
                <a:cs typeface="Arial"/>
              </a:rPr>
              <a:t> </a:t>
            </a:r>
            <a:r>
              <a:rPr lang="en-US" altLang="zh-CN" sz="2800" spc="-55" dirty="0">
                <a:cs typeface="Arial"/>
              </a:rPr>
              <a:t>strings</a:t>
            </a:r>
            <a:r>
              <a:rPr lang="en-US" altLang="zh-CN" sz="2800" spc="-35" dirty="0">
                <a:cs typeface="Arial"/>
              </a:rPr>
              <a:t> </a:t>
            </a:r>
            <a:r>
              <a:rPr lang="en-US" altLang="zh-CN" sz="2800" spc="-95" dirty="0">
                <a:cs typeface="Arial"/>
              </a:rPr>
              <a:t>are</a:t>
            </a:r>
            <a:r>
              <a:rPr lang="en-US" altLang="zh-CN" sz="2800" spc="-35" dirty="0">
                <a:cs typeface="Arial"/>
              </a:rPr>
              <a:t> </a:t>
            </a:r>
            <a:r>
              <a:rPr lang="en-US" altLang="zh-CN" sz="2800" spc="-85" dirty="0">
                <a:cs typeface="Arial"/>
              </a:rPr>
              <a:t>there?</a:t>
            </a:r>
          </a:p>
          <a:p>
            <a:pPr marL="412750" lvl="1">
              <a:lnSpc>
                <a:spcPct val="150000"/>
              </a:lnSpc>
            </a:pPr>
            <a:r>
              <a:rPr lang="en-US" altLang="zh-CN" sz="2400" spc="-75" dirty="0">
                <a:cs typeface="Arial"/>
              </a:rPr>
              <a:t>26</a:t>
            </a:r>
            <a:r>
              <a:rPr lang="en-US" altLang="zh-CN" spc="-82" baseline="27777" dirty="0">
                <a:cs typeface="Arial"/>
              </a:rPr>
              <a:t>7</a:t>
            </a:r>
            <a:endParaRPr lang="en-US" altLang="zh-CN" baseline="27777" dirty="0">
              <a:cs typeface="Arial"/>
            </a:endParaRPr>
          </a:p>
          <a:p>
            <a:pPr marL="12700">
              <a:lnSpc>
                <a:spcPct val="150000"/>
              </a:lnSpc>
            </a:pPr>
            <a:endParaRPr lang="en-US" altLang="zh-CN" sz="2800" dirty="0">
              <a:cs typeface="Arial"/>
            </a:endParaRPr>
          </a:p>
          <a:p>
            <a:pPr marL="12700">
              <a:lnSpc>
                <a:spcPct val="150000"/>
              </a:lnSpc>
            </a:pPr>
            <a:r>
              <a:rPr lang="en-US" altLang="zh-CN" sz="2800" dirty="0">
                <a:cs typeface="Arial"/>
              </a:rPr>
              <a:t>(b) How many 7 letter palindromes are there? </a:t>
            </a:r>
          </a:p>
          <a:p>
            <a:pPr marL="127000" lvl="1" indent="0">
              <a:lnSpc>
                <a:spcPct val="150000"/>
              </a:lnSpc>
              <a:buNone/>
            </a:pPr>
            <a:r>
              <a:rPr lang="en-US" altLang="zh-CN" sz="2400" dirty="0">
                <a:cs typeface="Arial"/>
              </a:rPr>
              <a:t>Note that a </a:t>
            </a:r>
            <a:r>
              <a:rPr lang="en-US" altLang="zh-CN" sz="2400" dirty="0">
                <a:solidFill>
                  <a:srgbClr val="0070C0"/>
                </a:solidFill>
                <a:cs typeface="Arial"/>
              </a:rPr>
              <a:t>palindrome</a:t>
            </a:r>
            <a:r>
              <a:rPr lang="en-US" altLang="zh-CN" sz="2400" dirty="0">
                <a:cs typeface="Arial"/>
              </a:rPr>
              <a:t> is a string that reads the same forward and backward.</a:t>
            </a:r>
          </a:p>
          <a:p>
            <a:pPr marL="12700">
              <a:lnSpc>
                <a:spcPct val="100000"/>
              </a:lnSpc>
            </a:pPr>
            <a:endParaRPr lang="en-US" altLang="zh-CN" sz="2800" dirty="0">
              <a:cs typeface="Arial"/>
            </a:endParaRPr>
          </a:p>
        </p:txBody>
      </p:sp>
    </p:spTree>
    <p:extLst>
      <p:ext uri="{BB962C8B-B14F-4D97-AF65-F5344CB8AC3E}">
        <p14:creationId xmlns:p14="http://schemas.microsoft.com/office/powerpoint/2010/main" val="3955676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F11C1-15FA-4102-B8E7-DD8F335F0C5B}"/>
              </a:ext>
            </a:extLst>
          </p:cNvPr>
          <p:cNvSpPr>
            <a:spLocks noGrp="1"/>
          </p:cNvSpPr>
          <p:nvPr>
            <p:ph type="title"/>
          </p:nvPr>
        </p:nvSpPr>
        <p:spPr>
          <a:xfrm>
            <a:off x="517552" y="1179574"/>
            <a:ext cx="822960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7809BE2F-652A-47C2-8A05-6A035209E277}"/>
              </a:ext>
            </a:extLst>
          </p:cNvPr>
          <p:cNvSpPr>
            <a:spLocks noGrp="1"/>
          </p:cNvSpPr>
          <p:nvPr>
            <p:ph idx="1"/>
          </p:nvPr>
        </p:nvSpPr>
        <p:spPr>
          <a:xfrm>
            <a:off x="539750" y="2276872"/>
            <a:ext cx="8147050" cy="4320480"/>
          </a:xfrm>
        </p:spPr>
        <p:txBody>
          <a:bodyPr/>
          <a:lstStyle/>
          <a:p>
            <a:pPr marL="12700">
              <a:lnSpc>
                <a:spcPct val="100000"/>
              </a:lnSpc>
            </a:pPr>
            <a:r>
              <a:rPr lang="en-US" altLang="zh-CN" sz="2800" dirty="0">
                <a:cs typeface="Arial"/>
              </a:rPr>
              <a:t>(b) How many 7 letter palindromes are there? </a:t>
            </a:r>
          </a:p>
          <a:p>
            <a:pPr marL="412750" lvl="1">
              <a:spcBef>
                <a:spcPts val="240"/>
              </a:spcBef>
            </a:pPr>
            <a:r>
              <a:rPr lang="en-US" altLang="zh-CN" sz="2400" spc="-100" dirty="0">
                <a:cs typeface="Arial"/>
              </a:rPr>
              <a:t>Sequential counting procedure:</a:t>
            </a:r>
          </a:p>
          <a:p>
            <a:pPr marL="1077913" lvl="1" indent="-363538">
              <a:spcBef>
                <a:spcPts val="240"/>
              </a:spcBef>
              <a:buFont typeface="Arial"/>
              <a:buAutoNum type="arabicPeriod"/>
              <a:tabLst>
                <a:tab pos="173355" algn="l"/>
              </a:tabLst>
            </a:pPr>
            <a:r>
              <a:rPr lang="en-US" altLang="zh-CN" sz="2400" spc="-100" dirty="0">
                <a:cs typeface="Arial"/>
              </a:rPr>
              <a:t>Choose the first letter. (26 choices)</a:t>
            </a:r>
          </a:p>
          <a:p>
            <a:pPr marL="1077913" lvl="1" indent="-363538">
              <a:spcBef>
                <a:spcPts val="240"/>
              </a:spcBef>
              <a:buFont typeface="Arial"/>
              <a:buAutoNum type="arabicPeriod"/>
              <a:tabLst>
                <a:tab pos="173355" algn="l"/>
              </a:tabLst>
            </a:pPr>
            <a:r>
              <a:rPr lang="en-US" altLang="zh-CN" sz="2400" spc="-100" dirty="0">
                <a:cs typeface="Arial"/>
              </a:rPr>
              <a:t>Choose the second letter. (26 choices)</a:t>
            </a:r>
          </a:p>
          <a:p>
            <a:pPr marL="1077913" lvl="1" indent="-363538">
              <a:spcBef>
                <a:spcPts val="240"/>
              </a:spcBef>
              <a:buFont typeface="Arial"/>
              <a:buAutoNum type="arabicPeriod"/>
              <a:tabLst>
                <a:tab pos="173355" algn="l"/>
              </a:tabLst>
            </a:pPr>
            <a:r>
              <a:rPr lang="en-US" altLang="zh-CN" sz="2400" spc="-100" dirty="0">
                <a:cs typeface="Arial"/>
              </a:rPr>
              <a:t>Choose the third letter. (26 choices)</a:t>
            </a:r>
          </a:p>
          <a:p>
            <a:pPr marL="1077913" lvl="1" indent="-363538">
              <a:spcBef>
                <a:spcPts val="240"/>
              </a:spcBef>
              <a:buFont typeface="Arial"/>
              <a:buAutoNum type="arabicPeriod"/>
              <a:tabLst>
                <a:tab pos="173355" algn="l"/>
              </a:tabLst>
            </a:pPr>
            <a:r>
              <a:rPr lang="en-US" altLang="zh-CN" sz="2400" spc="-100" dirty="0">
                <a:cs typeface="Arial"/>
              </a:rPr>
              <a:t>Choose the fourth letter. (26 choices)</a:t>
            </a:r>
          </a:p>
          <a:p>
            <a:pPr marL="1077913" lvl="1" indent="-363538">
              <a:spcBef>
                <a:spcPts val="240"/>
              </a:spcBef>
              <a:buFont typeface="Arial"/>
              <a:buAutoNum type="arabicPeriod"/>
              <a:tabLst>
                <a:tab pos="173355" algn="l"/>
              </a:tabLst>
            </a:pPr>
            <a:r>
              <a:rPr lang="en-US" altLang="zh-CN" sz="2400" spc="-100" dirty="0">
                <a:cs typeface="Arial"/>
              </a:rPr>
              <a:t>Choose the remaining three letters. (1 choice, since they are already determined by the choice of the first three letters)</a:t>
            </a:r>
          </a:p>
          <a:p>
            <a:pPr marL="1073150" lvl="1" indent="-358775">
              <a:spcBef>
                <a:spcPts val="240"/>
              </a:spcBef>
              <a:buNone/>
              <a:tabLst>
                <a:tab pos="173355" algn="l"/>
              </a:tabLst>
            </a:pPr>
            <a:r>
              <a:rPr lang="en-US" altLang="zh-CN" sz="2400" spc="-100" dirty="0">
                <a:cs typeface="Arial"/>
              </a:rPr>
              <a:t>⇒ There are 26</a:t>
            </a:r>
            <a:r>
              <a:rPr lang="en-US" altLang="zh-CN" sz="2400" spc="-82" baseline="27777" dirty="0">
                <a:cs typeface="Arial"/>
              </a:rPr>
              <a:t>4</a:t>
            </a:r>
            <a:r>
              <a:rPr lang="en-US" altLang="zh-CN" sz="2400" spc="-100" dirty="0">
                <a:cs typeface="Arial"/>
              </a:rPr>
              <a:t> palindromes (by the Multiplication Principle).</a:t>
            </a:r>
          </a:p>
        </p:txBody>
      </p:sp>
    </p:spTree>
    <p:extLst>
      <p:ext uri="{BB962C8B-B14F-4D97-AF65-F5344CB8AC3E}">
        <p14:creationId xmlns:p14="http://schemas.microsoft.com/office/powerpoint/2010/main" val="13329629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F11C1-15FA-4102-B8E7-DD8F335F0C5B}"/>
              </a:ext>
            </a:extLst>
          </p:cNvPr>
          <p:cNvSpPr>
            <a:spLocks noGrp="1"/>
          </p:cNvSpPr>
          <p:nvPr>
            <p:ph type="title"/>
          </p:nvPr>
        </p:nvSpPr>
        <p:spPr>
          <a:xfrm>
            <a:off x="517552" y="1179574"/>
            <a:ext cx="822960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7809BE2F-652A-47C2-8A05-6A035209E277}"/>
              </a:ext>
            </a:extLst>
          </p:cNvPr>
          <p:cNvSpPr>
            <a:spLocks noGrp="1"/>
          </p:cNvSpPr>
          <p:nvPr>
            <p:ph idx="1"/>
          </p:nvPr>
        </p:nvSpPr>
        <p:spPr>
          <a:xfrm>
            <a:off x="582934" y="2204864"/>
            <a:ext cx="8147050" cy="4320480"/>
          </a:xfrm>
        </p:spPr>
        <p:txBody>
          <a:bodyPr/>
          <a:lstStyle/>
          <a:p>
            <a:pPr marL="12700">
              <a:lnSpc>
                <a:spcPct val="100000"/>
              </a:lnSpc>
            </a:pPr>
            <a:r>
              <a:rPr lang="en-US" altLang="zh-CN" sz="2800" dirty="0">
                <a:cs typeface="Arial"/>
              </a:rPr>
              <a:t>(b) How many 7 letter palindromes are there? </a:t>
            </a:r>
          </a:p>
          <a:p>
            <a:pPr marL="412750" lvl="1"/>
            <a:r>
              <a:rPr lang="en-US" altLang="zh-CN" sz="2400" spc="-100" dirty="0">
                <a:cs typeface="Arial"/>
              </a:rPr>
              <a:t>Sequential counting procedure:</a:t>
            </a:r>
          </a:p>
          <a:p>
            <a:pPr marL="1077913" lvl="1" indent="-363538">
              <a:spcBef>
                <a:spcPts val="5"/>
              </a:spcBef>
              <a:buFont typeface="Arial"/>
              <a:buAutoNum type="arabicPeriod"/>
              <a:tabLst>
                <a:tab pos="173355" algn="l"/>
              </a:tabLst>
            </a:pPr>
            <a:r>
              <a:rPr lang="en-US" altLang="zh-CN" sz="2400" spc="-100" dirty="0">
                <a:cs typeface="Arial"/>
              </a:rPr>
              <a:t>Choose the first letter. (26 choices)</a:t>
            </a:r>
          </a:p>
          <a:p>
            <a:pPr marL="1077913" lvl="1" indent="-363538">
              <a:spcBef>
                <a:spcPts val="5"/>
              </a:spcBef>
              <a:buFont typeface="Arial"/>
              <a:buAutoNum type="arabicPeriod"/>
              <a:tabLst>
                <a:tab pos="173355" algn="l"/>
              </a:tabLst>
            </a:pPr>
            <a:r>
              <a:rPr lang="en-US" altLang="zh-CN" sz="2400" spc="-100" dirty="0">
                <a:cs typeface="Arial"/>
              </a:rPr>
              <a:t>Choose the second letter. (26 choices)</a:t>
            </a:r>
          </a:p>
          <a:p>
            <a:pPr marL="1077913" lvl="1" indent="-363538">
              <a:spcBef>
                <a:spcPts val="5"/>
              </a:spcBef>
              <a:buFont typeface="Arial"/>
              <a:buAutoNum type="arabicPeriod"/>
              <a:tabLst>
                <a:tab pos="173355" algn="l"/>
              </a:tabLst>
            </a:pPr>
            <a:r>
              <a:rPr lang="en-US" altLang="zh-CN" sz="2400" spc="-100" dirty="0">
                <a:cs typeface="Arial"/>
              </a:rPr>
              <a:t>Choose the third letter. (26 choices)</a:t>
            </a:r>
          </a:p>
          <a:p>
            <a:pPr marL="1077913" lvl="1" indent="-363538">
              <a:spcBef>
                <a:spcPts val="5"/>
              </a:spcBef>
              <a:buFont typeface="Arial"/>
              <a:buAutoNum type="arabicPeriod"/>
              <a:tabLst>
                <a:tab pos="173355" algn="l"/>
              </a:tabLst>
            </a:pPr>
            <a:r>
              <a:rPr lang="en-US" altLang="zh-CN" sz="2400" spc="-100" dirty="0">
                <a:cs typeface="Arial"/>
              </a:rPr>
              <a:t>Choose the fourth letter. (26 choices)</a:t>
            </a:r>
          </a:p>
          <a:p>
            <a:pPr marL="1077913" lvl="1" indent="-363538">
              <a:spcBef>
                <a:spcPts val="5"/>
              </a:spcBef>
              <a:buFont typeface="Arial"/>
              <a:buAutoNum type="arabicPeriod"/>
              <a:tabLst>
                <a:tab pos="173355" algn="l"/>
              </a:tabLst>
            </a:pPr>
            <a:r>
              <a:rPr lang="en-US" altLang="zh-CN" sz="2400" spc="-100" dirty="0">
                <a:cs typeface="Arial"/>
              </a:rPr>
              <a:t>Choose the remaining three letters. (1 choice, since they are already determined by the choice of the first three letters)</a:t>
            </a:r>
          </a:p>
          <a:p>
            <a:pPr marL="714375" lvl="1" indent="0">
              <a:spcBef>
                <a:spcPts val="5"/>
              </a:spcBef>
              <a:buNone/>
              <a:tabLst>
                <a:tab pos="173355" algn="l"/>
              </a:tabLst>
            </a:pPr>
            <a:r>
              <a:rPr lang="en-US" altLang="zh-CN" sz="2400" spc="-100" dirty="0">
                <a:cs typeface="Arial"/>
              </a:rPr>
              <a:t>⇒ There are 26</a:t>
            </a:r>
            <a:r>
              <a:rPr lang="en-US" altLang="zh-CN" sz="2400" spc="-82" baseline="27777" dirty="0">
                <a:cs typeface="Arial"/>
              </a:rPr>
              <a:t>4</a:t>
            </a:r>
            <a:r>
              <a:rPr lang="en-US" altLang="zh-CN" sz="2400" spc="-100" dirty="0">
                <a:cs typeface="Arial"/>
              </a:rPr>
              <a:t> palindromes (by the Multiplication Principle).</a:t>
            </a:r>
          </a:p>
        </p:txBody>
      </p:sp>
      <p:sp>
        <p:nvSpPr>
          <p:cNvPr id="4" name="矩形 3">
            <a:extLst>
              <a:ext uri="{FF2B5EF4-FFF2-40B4-BE49-F238E27FC236}">
                <a16:creationId xmlns:a16="http://schemas.microsoft.com/office/drawing/2014/main" id="{99319D67-3FC7-4467-8DA6-D55A5BF837FA}"/>
              </a:ext>
            </a:extLst>
          </p:cNvPr>
          <p:cNvSpPr/>
          <p:nvPr/>
        </p:nvSpPr>
        <p:spPr>
          <a:xfrm>
            <a:off x="-36512" y="5761375"/>
            <a:ext cx="9180512" cy="11247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dirty="0">
                <a:solidFill>
                  <a:schemeClr val="tx1"/>
                </a:solidFill>
              </a:rPr>
              <a:t>Note that these steps are independent because the number of choices in step 5 is independent of the choices made in previous steps, although the actual choice made in step 5 does depend on the choices made in steps 1-3.</a:t>
            </a:r>
          </a:p>
        </p:txBody>
      </p:sp>
    </p:spTree>
    <p:extLst>
      <p:ext uri="{BB962C8B-B14F-4D97-AF65-F5344CB8AC3E}">
        <p14:creationId xmlns:p14="http://schemas.microsoft.com/office/powerpoint/2010/main" val="11314348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28B71-4B7B-46A5-AD48-68EB24C6830E}"/>
              </a:ext>
            </a:extLst>
          </p:cNvPr>
          <p:cNvSpPr>
            <a:spLocks noGrp="1"/>
          </p:cNvSpPr>
          <p:nvPr>
            <p:ph type="title"/>
          </p:nvPr>
        </p:nvSpPr>
        <p:spPr>
          <a:xfrm>
            <a:off x="323528" y="1339850"/>
            <a:ext cx="8712968" cy="1081088"/>
          </a:xfrm>
        </p:spPr>
        <p:txBody>
          <a:bodyPr/>
          <a:lstStyle/>
          <a:p>
            <a:r>
              <a:rPr lang="en-US" altLang="zh-CN" b="1" spc="-65" dirty="0">
                <a:cs typeface="Arial"/>
              </a:rPr>
              <a:t>Example</a:t>
            </a:r>
            <a:r>
              <a:rPr lang="en-US" altLang="zh-CN" b="1" spc="-35" dirty="0">
                <a:cs typeface="Arial"/>
              </a:rPr>
              <a:t> </a:t>
            </a:r>
            <a:r>
              <a:rPr lang="en-US" altLang="zh-CN" b="1" spc="-5" dirty="0">
                <a:cs typeface="Arial"/>
              </a:rPr>
              <a:t>(</a:t>
            </a:r>
            <a:r>
              <a:rPr lang="en-US" altLang="zh-CN" i="1" spc="-55" dirty="0">
                <a:cs typeface="Arial"/>
              </a:rPr>
              <a:t>k</a:t>
            </a:r>
            <a:r>
              <a:rPr lang="en-US" altLang="zh-CN" b="1" spc="-75" dirty="0">
                <a:cs typeface="Arial"/>
              </a:rPr>
              <a:t>-element</a:t>
            </a:r>
            <a:r>
              <a:rPr lang="en-US" altLang="zh-CN" b="1" spc="-35" dirty="0">
                <a:cs typeface="Arial"/>
              </a:rPr>
              <a:t> </a:t>
            </a:r>
            <a:r>
              <a:rPr lang="en-US" altLang="zh-CN" b="1" spc="-120" dirty="0">
                <a:cs typeface="Arial"/>
              </a:rPr>
              <a:t>sequences)</a:t>
            </a:r>
            <a:endParaRPr lang="zh-CN" altLang="en-US" dirty="0"/>
          </a:p>
        </p:txBody>
      </p:sp>
      <p:sp>
        <p:nvSpPr>
          <p:cNvPr id="3" name="内容占位符 2">
            <a:extLst>
              <a:ext uri="{FF2B5EF4-FFF2-40B4-BE49-F238E27FC236}">
                <a16:creationId xmlns:a16="http://schemas.microsoft.com/office/drawing/2014/main" id="{B67EED89-7ED6-4316-807A-076D33186421}"/>
              </a:ext>
            </a:extLst>
          </p:cNvPr>
          <p:cNvSpPr>
            <a:spLocks noGrp="1"/>
          </p:cNvSpPr>
          <p:nvPr>
            <p:ph idx="1"/>
          </p:nvPr>
        </p:nvSpPr>
        <p:spPr>
          <a:xfrm>
            <a:off x="539750" y="2492896"/>
            <a:ext cx="8229600" cy="4248472"/>
          </a:xfrm>
        </p:spPr>
        <p:txBody>
          <a:bodyPr/>
          <a:lstStyle/>
          <a:p>
            <a:r>
              <a:rPr lang="en-US" altLang="zh-CN" spc="-30" dirty="0">
                <a:cs typeface="Arial"/>
              </a:rPr>
              <a:t>Let</a:t>
            </a:r>
            <a:r>
              <a:rPr lang="en-US" altLang="zh-CN" spc="15" dirty="0">
                <a:cs typeface="Arial"/>
              </a:rPr>
              <a:t> </a:t>
            </a:r>
            <a:r>
              <a:rPr lang="en-US" altLang="zh-CN" i="1" spc="-75" dirty="0">
                <a:cs typeface="Arial"/>
              </a:rPr>
              <a:t>a</a:t>
            </a:r>
            <a:r>
              <a:rPr lang="en-US" altLang="zh-CN" sz="3600" spc="-15" baseline="-12345" dirty="0">
                <a:cs typeface="Arial"/>
              </a:rPr>
              <a:t>1</a:t>
            </a:r>
            <a:r>
              <a:rPr lang="en-US" altLang="zh-CN" i="1" spc="-5" dirty="0">
                <a:cs typeface="Arial"/>
              </a:rPr>
              <a:t>,</a:t>
            </a:r>
            <a:r>
              <a:rPr lang="en-US" altLang="zh-CN" i="1" spc="-204" dirty="0">
                <a:cs typeface="Arial"/>
              </a:rPr>
              <a:t> </a:t>
            </a:r>
            <a:r>
              <a:rPr lang="en-US" altLang="zh-CN" i="1" spc="-75" dirty="0">
                <a:cs typeface="Arial"/>
              </a:rPr>
              <a:t>a</a:t>
            </a:r>
            <a:r>
              <a:rPr lang="en-US" altLang="zh-CN" sz="3600" spc="-15" baseline="-12345" dirty="0">
                <a:cs typeface="Arial"/>
              </a:rPr>
              <a:t>2</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75" dirty="0" err="1">
                <a:cs typeface="Arial"/>
              </a:rPr>
              <a:t>a</a:t>
            </a:r>
            <a:r>
              <a:rPr lang="en-US" altLang="zh-CN" sz="3600" i="1" spc="-82" baseline="-12345" dirty="0" err="1">
                <a:cs typeface="Arial"/>
              </a:rPr>
              <a:t>k</a:t>
            </a:r>
            <a:r>
              <a:rPr lang="en-US" altLang="zh-CN" sz="3600" i="1" spc="-82" baseline="-12345" dirty="0">
                <a:cs typeface="Arial"/>
              </a:rPr>
              <a:t> </a:t>
            </a:r>
            <a:r>
              <a:rPr lang="en-US" altLang="zh-CN" sz="3600" i="1" spc="-135" baseline="-12345" dirty="0">
                <a:cs typeface="Arial"/>
              </a:rPr>
              <a:t> </a:t>
            </a:r>
            <a:r>
              <a:rPr lang="en-US" altLang="zh-CN" spc="-110" dirty="0">
                <a:cs typeface="Arial"/>
              </a:rPr>
              <a:t>be</a:t>
            </a:r>
            <a:r>
              <a:rPr lang="en-US" altLang="zh-CN" spc="15" dirty="0">
                <a:cs typeface="Arial"/>
              </a:rPr>
              <a:t> </a:t>
            </a:r>
            <a:r>
              <a:rPr lang="en-US" altLang="zh-CN" spc="-140" dirty="0">
                <a:cs typeface="Arial"/>
              </a:rPr>
              <a:t>a</a:t>
            </a:r>
            <a:r>
              <a:rPr lang="en-US" altLang="zh-CN" spc="15" dirty="0">
                <a:cs typeface="Arial"/>
              </a:rPr>
              <a:t> </a:t>
            </a:r>
            <a:r>
              <a:rPr lang="en-US" altLang="zh-CN" i="1" spc="-55" dirty="0">
                <a:cs typeface="Arial"/>
              </a:rPr>
              <a:t>k</a:t>
            </a:r>
            <a:r>
              <a:rPr lang="en-US" altLang="zh-CN" spc="-65" dirty="0">
                <a:cs typeface="Arial"/>
              </a:rPr>
              <a:t>-element</a:t>
            </a:r>
            <a:r>
              <a:rPr lang="en-US" altLang="zh-CN" spc="15" dirty="0">
                <a:cs typeface="Arial"/>
              </a:rPr>
              <a:t> </a:t>
            </a:r>
            <a:r>
              <a:rPr lang="en-US" altLang="zh-CN" spc="-105" dirty="0">
                <a:cs typeface="Arial"/>
              </a:rPr>
              <a:t>sequence</a:t>
            </a:r>
            <a:r>
              <a:rPr lang="en-US" altLang="zh-CN" spc="15" dirty="0">
                <a:cs typeface="Arial"/>
              </a:rPr>
              <a:t> </a:t>
            </a:r>
            <a:r>
              <a:rPr lang="en-US" altLang="zh-CN" spc="-40" dirty="0">
                <a:cs typeface="Arial"/>
              </a:rPr>
              <a:t>or</a:t>
            </a:r>
            <a:r>
              <a:rPr lang="en-US" altLang="zh-CN" spc="15" dirty="0">
                <a:cs typeface="Arial"/>
              </a:rPr>
              <a:t> </a:t>
            </a:r>
            <a:r>
              <a:rPr lang="en-US" altLang="zh-CN" spc="-140" dirty="0">
                <a:cs typeface="Arial"/>
              </a:rPr>
              <a:t>a</a:t>
            </a:r>
            <a:r>
              <a:rPr lang="en-US" altLang="zh-CN" spc="15" dirty="0">
                <a:cs typeface="Arial"/>
              </a:rPr>
              <a:t> </a:t>
            </a:r>
            <a:r>
              <a:rPr lang="en-US" altLang="zh-CN" i="1" spc="-55" dirty="0">
                <a:cs typeface="Arial"/>
              </a:rPr>
              <a:t>k</a:t>
            </a:r>
            <a:r>
              <a:rPr lang="en-US" altLang="zh-CN" spc="-40" dirty="0">
                <a:cs typeface="Arial"/>
              </a:rPr>
              <a:t>-tuple</a:t>
            </a:r>
            <a:r>
              <a:rPr lang="en-US" altLang="zh-CN" spc="15" dirty="0">
                <a:cs typeface="Arial"/>
              </a:rPr>
              <a:t> </a:t>
            </a:r>
            <a:r>
              <a:rPr lang="en-US" altLang="zh-CN" spc="-65" dirty="0">
                <a:cs typeface="Arial"/>
              </a:rPr>
              <a:t>(note</a:t>
            </a:r>
            <a:r>
              <a:rPr lang="en-US" altLang="zh-CN" spc="15" dirty="0">
                <a:cs typeface="Arial"/>
              </a:rPr>
              <a:t> </a:t>
            </a:r>
            <a:r>
              <a:rPr lang="en-US" altLang="zh-CN" spc="-55" dirty="0">
                <a:cs typeface="Arial"/>
              </a:rPr>
              <a:t>that</a:t>
            </a:r>
            <a:r>
              <a:rPr lang="en-US" altLang="zh-CN" spc="15" dirty="0">
                <a:cs typeface="Arial"/>
              </a:rPr>
              <a:t> </a:t>
            </a:r>
            <a:r>
              <a:rPr lang="en-US" altLang="zh-CN" spc="-75" dirty="0">
                <a:cs typeface="Arial"/>
              </a:rPr>
              <a:t>the</a:t>
            </a:r>
            <a:r>
              <a:rPr lang="en-US" altLang="zh-CN" spc="15" dirty="0">
                <a:cs typeface="Arial"/>
              </a:rPr>
              <a:t> </a:t>
            </a:r>
            <a:r>
              <a:rPr lang="en-US" altLang="zh-CN" spc="-60" dirty="0">
                <a:cs typeface="Arial"/>
              </a:rPr>
              <a:t>order</a:t>
            </a:r>
            <a:r>
              <a:rPr lang="en-US" altLang="zh-CN" spc="15" dirty="0">
                <a:cs typeface="Arial"/>
              </a:rPr>
              <a:t> </a:t>
            </a:r>
            <a:r>
              <a:rPr lang="en-US" altLang="zh-CN" spc="-5" dirty="0">
                <a:cs typeface="Arial"/>
              </a:rPr>
              <a:t>of</a:t>
            </a:r>
            <a:r>
              <a:rPr lang="en-US" altLang="zh-CN" spc="15" dirty="0">
                <a:cs typeface="Arial"/>
              </a:rPr>
              <a:t> </a:t>
            </a:r>
            <a:r>
              <a:rPr lang="en-US" altLang="zh-CN" spc="-75" dirty="0">
                <a:cs typeface="Arial"/>
              </a:rPr>
              <a:t>the elements</a:t>
            </a:r>
            <a:r>
              <a:rPr lang="en-US" altLang="zh-CN" spc="-60" dirty="0">
                <a:cs typeface="Arial"/>
              </a:rPr>
              <a:t> </a:t>
            </a:r>
            <a:r>
              <a:rPr lang="en-US" altLang="zh-CN" spc="-35" dirty="0">
                <a:cs typeface="Arial"/>
              </a:rPr>
              <a:t>is</a:t>
            </a:r>
            <a:r>
              <a:rPr lang="en-US" altLang="zh-CN" spc="-60" dirty="0">
                <a:cs typeface="Arial"/>
              </a:rPr>
              <a:t> </a:t>
            </a:r>
            <a:r>
              <a:rPr lang="en-US" altLang="zh-CN" spc="-40" dirty="0">
                <a:cs typeface="Arial"/>
              </a:rPr>
              <a:t>important).</a:t>
            </a:r>
            <a:r>
              <a:rPr lang="en-US" altLang="zh-CN" spc="25" dirty="0">
                <a:cs typeface="Arial"/>
              </a:rPr>
              <a:t> </a:t>
            </a:r>
            <a:r>
              <a:rPr lang="en-US" altLang="zh-CN" spc="-80" dirty="0">
                <a:cs typeface="Arial"/>
              </a:rPr>
              <a:t>Sometimes</a:t>
            </a:r>
            <a:r>
              <a:rPr lang="en-US" altLang="zh-CN" spc="-60" dirty="0">
                <a:cs typeface="Arial"/>
              </a:rPr>
              <a:t> </a:t>
            </a:r>
            <a:r>
              <a:rPr lang="en-US" altLang="zh-CN" i="1" spc="-55" dirty="0">
                <a:cs typeface="Arial"/>
              </a:rPr>
              <a:t>k</a:t>
            </a:r>
            <a:r>
              <a:rPr lang="en-US" altLang="zh-CN" spc="-55" dirty="0">
                <a:cs typeface="Arial"/>
              </a:rPr>
              <a:t>-tuples</a:t>
            </a:r>
            <a:r>
              <a:rPr lang="en-US" altLang="zh-CN" spc="-60" dirty="0">
                <a:cs typeface="Arial"/>
              </a:rPr>
              <a:t> </a:t>
            </a:r>
            <a:r>
              <a:rPr lang="en-US" altLang="zh-CN" spc="-95" dirty="0">
                <a:cs typeface="Arial"/>
              </a:rPr>
              <a:t>are</a:t>
            </a:r>
            <a:r>
              <a:rPr lang="en-US" altLang="zh-CN" spc="-60" dirty="0">
                <a:cs typeface="Arial"/>
              </a:rPr>
              <a:t> </a:t>
            </a:r>
            <a:r>
              <a:rPr lang="en-US" altLang="zh-CN" spc="-75" dirty="0">
                <a:cs typeface="Arial"/>
              </a:rPr>
              <a:t>also</a:t>
            </a:r>
            <a:r>
              <a:rPr lang="en-US" altLang="zh-CN" spc="-60" dirty="0">
                <a:cs typeface="Arial"/>
              </a:rPr>
              <a:t> </a:t>
            </a:r>
            <a:r>
              <a:rPr lang="en-US" altLang="zh-CN" spc="-85" dirty="0">
                <a:cs typeface="Arial"/>
              </a:rPr>
              <a:t>denoted</a:t>
            </a:r>
            <a:r>
              <a:rPr lang="en-US" altLang="zh-CN" spc="-60" dirty="0">
                <a:cs typeface="Arial"/>
              </a:rPr>
              <a:t> </a:t>
            </a:r>
            <a:r>
              <a:rPr lang="en-US" altLang="zh-CN" spc="-40" dirty="0">
                <a:cs typeface="Arial"/>
              </a:rPr>
              <a:t>by</a:t>
            </a:r>
            <a:r>
              <a:rPr lang="en-US" altLang="zh-CN" spc="-60" dirty="0">
                <a:cs typeface="Arial"/>
              </a:rPr>
              <a:t> </a:t>
            </a:r>
            <a:r>
              <a:rPr lang="en-US" altLang="zh-CN" spc="60" dirty="0">
                <a:cs typeface="Arial"/>
              </a:rPr>
              <a:t>(</a:t>
            </a:r>
            <a:r>
              <a:rPr lang="en-US" altLang="zh-CN" i="1" spc="-75" dirty="0">
                <a:cs typeface="Arial"/>
              </a:rPr>
              <a:t>a</a:t>
            </a:r>
            <a:r>
              <a:rPr lang="en-US" altLang="zh-CN" sz="3600" spc="-15" baseline="-12345" dirty="0">
                <a:cs typeface="Arial"/>
              </a:rPr>
              <a:t>1</a:t>
            </a:r>
            <a:r>
              <a:rPr lang="en-US" altLang="zh-CN" i="1" spc="-5" dirty="0">
                <a:cs typeface="Arial"/>
              </a:rPr>
              <a:t>,</a:t>
            </a:r>
            <a:r>
              <a:rPr lang="en-US" altLang="zh-CN" i="1" spc="-204" dirty="0">
                <a:cs typeface="Arial"/>
              </a:rPr>
              <a:t> </a:t>
            </a:r>
            <a:r>
              <a:rPr lang="en-US" altLang="zh-CN" i="1" spc="-75" dirty="0">
                <a:cs typeface="Arial"/>
              </a:rPr>
              <a:t>a</a:t>
            </a:r>
            <a:r>
              <a:rPr lang="en-US" altLang="zh-CN" sz="3600" spc="-15" baseline="-12345" dirty="0">
                <a:cs typeface="Arial"/>
              </a:rPr>
              <a:t>2</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75" dirty="0" err="1">
                <a:cs typeface="Arial"/>
              </a:rPr>
              <a:t>a</a:t>
            </a:r>
            <a:r>
              <a:rPr lang="en-US" altLang="zh-CN" sz="3600" i="1" spc="15" baseline="-12345" dirty="0" err="1">
                <a:cs typeface="Arial"/>
              </a:rPr>
              <a:t>k</a:t>
            </a:r>
            <a:r>
              <a:rPr lang="en-US" altLang="zh-CN" spc="60" dirty="0">
                <a:cs typeface="Arial"/>
              </a:rPr>
              <a:t>)</a:t>
            </a:r>
            <a:r>
              <a:rPr lang="en-US" altLang="zh-CN" spc="-40" dirty="0">
                <a:cs typeface="Arial"/>
              </a:rPr>
              <a:t>.</a:t>
            </a:r>
            <a:r>
              <a:rPr lang="en-US" altLang="zh-CN" spc="25" dirty="0">
                <a:cs typeface="Arial"/>
              </a:rPr>
              <a:t> </a:t>
            </a:r>
          </a:p>
          <a:p>
            <a:r>
              <a:rPr lang="en-US" altLang="zh-CN" spc="60" dirty="0">
                <a:cs typeface="Arial"/>
              </a:rPr>
              <a:t>If </a:t>
            </a:r>
            <a:r>
              <a:rPr lang="en-US" altLang="zh-CN" spc="-75" dirty="0">
                <a:cs typeface="Arial"/>
              </a:rPr>
              <a:t>there</a:t>
            </a:r>
            <a:r>
              <a:rPr lang="en-US" altLang="zh-CN" spc="30" dirty="0">
                <a:cs typeface="Arial"/>
              </a:rPr>
              <a:t> </a:t>
            </a:r>
            <a:r>
              <a:rPr lang="en-US" altLang="zh-CN" spc="-95" dirty="0">
                <a:cs typeface="Arial"/>
              </a:rPr>
              <a:t>are</a:t>
            </a:r>
            <a:r>
              <a:rPr lang="en-US" altLang="zh-CN" spc="30" dirty="0">
                <a:cs typeface="Arial"/>
              </a:rPr>
              <a:t> </a:t>
            </a:r>
            <a:r>
              <a:rPr lang="en-US" altLang="zh-CN" i="1" spc="-75" dirty="0">
                <a:cs typeface="Arial"/>
              </a:rPr>
              <a:t>n</a:t>
            </a:r>
            <a:r>
              <a:rPr lang="en-US" altLang="zh-CN" i="1" spc="30" dirty="0">
                <a:cs typeface="Arial"/>
              </a:rPr>
              <a:t> </a:t>
            </a:r>
            <a:r>
              <a:rPr lang="en-US" altLang="zh-CN" spc="-70" dirty="0">
                <a:cs typeface="Arial"/>
              </a:rPr>
              <a:t>choices</a:t>
            </a:r>
            <a:r>
              <a:rPr lang="en-US" altLang="zh-CN" spc="30" dirty="0">
                <a:cs typeface="Arial"/>
              </a:rPr>
              <a:t> </a:t>
            </a:r>
            <a:r>
              <a:rPr lang="en-US" altLang="zh-CN" spc="-5" dirty="0">
                <a:cs typeface="Arial"/>
              </a:rPr>
              <a:t>for</a:t>
            </a:r>
            <a:r>
              <a:rPr lang="en-US" altLang="zh-CN" spc="30" dirty="0">
                <a:cs typeface="Arial"/>
              </a:rPr>
              <a:t> </a:t>
            </a:r>
            <a:r>
              <a:rPr lang="en-US" altLang="zh-CN" spc="-105" dirty="0">
                <a:cs typeface="Arial"/>
              </a:rPr>
              <a:t>each</a:t>
            </a:r>
            <a:r>
              <a:rPr lang="en-US" altLang="zh-CN" spc="30" dirty="0">
                <a:cs typeface="Arial"/>
              </a:rPr>
              <a:t> </a:t>
            </a:r>
            <a:r>
              <a:rPr lang="en-US" altLang="zh-CN" spc="-75" dirty="0">
                <a:cs typeface="Arial"/>
              </a:rPr>
              <a:t>element</a:t>
            </a:r>
            <a:r>
              <a:rPr lang="en-US" altLang="zh-CN" spc="30" dirty="0">
                <a:cs typeface="Arial"/>
              </a:rPr>
              <a:t> </a:t>
            </a:r>
            <a:r>
              <a:rPr lang="en-US" altLang="zh-CN" spc="-5" dirty="0">
                <a:cs typeface="Arial"/>
              </a:rPr>
              <a:t>of</a:t>
            </a:r>
            <a:r>
              <a:rPr lang="en-US" altLang="zh-CN" spc="30" dirty="0">
                <a:cs typeface="Arial"/>
              </a:rPr>
              <a:t> </a:t>
            </a:r>
            <a:r>
              <a:rPr lang="en-US" altLang="zh-CN" spc="-75" dirty="0">
                <a:cs typeface="Arial"/>
              </a:rPr>
              <a:t>the</a:t>
            </a:r>
            <a:r>
              <a:rPr lang="en-US" altLang="zh-CN" spc="30" dirty="0">
                <a:cs typeface="Arial"/>
              </a:rPr>
              <a:t> </a:t>
            </a:r>
            <a:r>
              <a:rPr lang="en-US" altLang="zh-CN" spc="-100" dirty="0">
                <a:cs typeface="Arial"/>
              </a:rPr>
              <a:t>sequence,</a:t>
            </a:r>
            <a:r>
              <a:rPr lang="en-US" altLang="zh-CN" spc="45" dirty="0">
                <a:cs typeface="Arial"/>
              </a:rPr>
              <a:t> </a:t>
            </a:r>
            <a:r>
              <a:rPr lang="en-US" altLang="zh-CN" spc="-70" dirty="0">
                <a:cs typeface="Arial"/>
              </a:rPr>
              <a:t>then</a:t>
            </a:r>
            <a:r>
              <a:rPr lang="en-US" altLang="zh-CN" spc="30" dirty="0">
                <a:cs typeface="Arial"/>
              </a:rPr>
              <a:t> </a:t>
            </a:r>
            <a:r>
              <a:rPr lang="en-US" altLang="zh-CN" spc="-40" dirty="0">
                <a:cs typeface="Arial"/>
              </a:rPr>
              <a:t>by</a:t>
            </a:r>
            <a:r>
              <a:rPr lang="en-US" altLang="zh-CN" spc="30" dirty="0">
                <a:cs typeface="Arial"/>
              </a:rPr>
              <a:t> </a:t>
            </a:r>
            <a:r>
              <a:rPr lang="en-US" altLang="zh-CN" spc="-75" dirty="0">
                <a:cs typeface="Arial"/>
              </a:rPr>
              <a:t>the</a:t>
            </a:r>
            <a:r>
              <a:rPr lang="en-US" altLang="zh-CN" spc="30" dirty="0">
                <a:cs typeface="Arial"/>
              </a:rPr>
              <a:t> </a:t>
            </a:r>
            <a:r>
              <a:rPr lang="en-US" altLang="zh-CN" spc="-10" dirty="0">
                <a:cs typeface="Arial"/>
              </a:rPr>
              <a:t>Multiplication </a:t>
            </a:r>
            <a:r>
              <a:rPr lang="en-US" altLang="zh-CN" spc="-35" dirty="0">
                <a:cs typeface="Arial"/>
              </a:rPr>
              <a:t>Principle, </a:t>
            </a:r>
            <a:r>
              <a:rPr lang="en-US" altLang="zh-CN" spc="-75" dirty="0">
                <a:cs typeface="Arial"/>
              </a:rPr>
              <a:t>the</a:t>
            </a:r>
            <a:r>
              <a:rPr lang="en-US" altLang="zh-CN" spc="-3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5" dirty="0">
                <a:cs typeface="Arial"/>
              </a:rPr>
              <a:t> </a:t>
            </a:r>
            <a:r>
              <a:rPr lang="en-US" altLang="zh-CN" i="1" spc="-55" dirty="0">
                <a:cs typeface="Arial"/>
              </a:rPr>
              <a:t>k</a:t>
            </a:r>
            <a:r>
              <a:rPr lang="en-US" altLang="zh-CN" spc="-65" dirty="0">
                <a:cs typeface="Arial"/>
              </a:rPr>
              <a:t>-element</a:t>
            </a:r>
            <a:r>
              <a:rPr lang="en-US" altLang="zh-CN" spc="-35" dirty="0">
                <a:cs typeface="Arial"/>
              </a:rPr>
              <a:t> </a:t>
            </a:r>
            <a:r>
              <a:rPr lang="en-US" altLang="zh-CN" spc="-110" dirty="0">
                <a:cs typeface="Arial"/>
              </a:rPr>
              <a:t>sequences</a:t>
            </a:r>
            <a:r>
              <a:rPr lang="en-US" altLang="zh-CN" spc="-35" dirty="0">
                <a:cs typeface="Arial"/>
              </a:rPr>
              <a:t> is </a:t>
            </a:r>
            <a:r>
              <a:rPr lang="en-US" altLang="zh-CN" i="1" spc="-75" dirty="0" err="1">
                <a:cs typeface="Arial"/>
              </a:rPr>
              <a:t>n</a:t>
            </a:r>
            <a:r>
              <a:rPr lang="en-US" altLang="zh-CN" sz="3600" i="1" spc="15" baseline="27777" dirty="0" err="1">
                <a:cs typeface="Arial"/>
              </a:rPr>
              <a:t>k</a:t>
            </a:r>
            <a:r>
              <a:rPr lang="en-US" altLang="zh-CN" spc="-40" dirty="0">
                <a:cs typeface="Arial"/>
              </a:rPr>
              <a:t>.</a:t>
            </a:r>
            <a:endParaRPr lang="en-US" altLang="zh-CN" dirty="0">
              <a:cs typeface="Arial"/>
            </a:endParaRPr>
          </a:p>
        </p:txBody>
      </p:sp>
    </p:spTree>
    <p:extLst>
      <p:ext uri="{BB962C8B-B14F-4D97-AF65-F5344CB8AC3E}">
        <p14:creationId xmlns:p14="http://schemas.microsoft.com/office/powerpoint/2010/main" val="21637349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352EA-C6BA-4B5B-A3EE-55CD41FB33AF}"/>
              </a:ext>
            </a:extLst>
          </p:cNvPr>
          <p:cNvSpPr>
            <a:spLocks noGrp="1"/>
          </p:cNvSpPr>
          <p:nvPr>
            <p:ph type="title"/>
          </p:nvPr>
        </p:nvSpPr>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B420CA1F-3567-47E3-9458-FE6CB52E4C67}"/>
              </a:ext>
            </a:extLst>
          </p:cNvPr>
          <p:cNvSpPr>
            <a:spLocks noGrp="1"/>
          </p:cNvSpPr>
          <p:nvPr>
            <p:ph idx="1"/>
          </p:nvPr>
        </p:nvSpPr>
        <p:spPr>
          <a:xfrm>
            <a:off x="539750" y="2420938"/>
            <a:ext cx="8229600" cy="3600524"/>
          </a:xfrm>
        </p:spPr>
        <p:txBody>
          <a:bodyPr/>
          <a:lstStyle/>
          <a:p>
            <a:pPr marL="330200" indent="-330200">
              <a:lnSpc>
                <a:spcPct val="150000"/>
              </a:lnSpc>
            </a:pPr>
            <a:r>
              <a:rPr lang="en-US" altLang="zh-CN" spc="-45" dirty="0">
                <a:cs typeface="Arial"/>
              </a:rPr>
              <a:t>Find</a:t>
            </a:r>
            <a:r>
              <a:rPr lang="en-US" altLang="zh-CN" spc="-35" dirty="0">
                <a:cs typeface="Arial"/>
              </a:rPr>
              <a:t> </a:t>
            </a:r>
            <a:r>
              <a:rPr lang="en-US" altLang="zh-CN" spc="-75" dirty="0">
                <a:cs typeface="Arial"/>
              </a:rPr>
              <a:t>the</a:t>
            </a:r>
            <a:r>
              <a:rPr lang="en-US" altLang="zh-CN" spc="-3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30" dirty="0">
                <a:cs typeface="Arial"/>
              </a:rPr>
              <a:t>distinct</a:t>
            </a:r>
            <a:r>
              <a:rPr lang="en-US" altLang="zh-CN" spc="-35" dirty="0">
                <a:cs typeface="Arial"/>
              </a:rPr>
              <a:t> </a:t>
            </a:r>
            <a:r>
              <a:rPr lang="en-US" altLang="zh-CN" spc="-10" dirty="0">
                <a:cs typeface="Arial"/>
              </a:rPr>
              <a:t>d</a:t>
            </a:r>
            <a:r>
              <a:rPr lang="en-US" altLang="zh-CN" spc="-35" dirty="0">
                <a:cs typeface="Arial"/>
              </a:rPr>
              <a:t>i</a:t>
            </a:r>
            <a:r>
              <a:rPr lang="en-US" altLang="zh-CN" spc="-50" dirty="0">
                <a:cs typeface="Arial"/>
              </a:rPr>
              <a:t>visors</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the</a:t>
            </a:r>
            <a:r>
              <a:rPr lang="en-US" altLang="zh-CN" spc="-35" dirty="0">
                <a:cs typeface="Arial"/>
              </a:rPr>
              <a:t> int</a:t>
            </a:r>
            <a:r>
              <a:rPr lang="en-US" altLang="zh-CN" spc="-75" dirty="0">
                <a:cs typeface="Arial"/>
              </a:rPr>
              <a:t>e</a:t>
            </a:r>
            <a:r>
              <a:rPr lang="en-US" altLang="zh-CN" spc="-70" dirty="0">
                <a:cs typeface="Arial"/>
              </a:rPr>
              <a:t>ger</a:t>
            </a:r>
            <a:r>
              <a:rPr lang="en-US" altLang="zh-CN" spc="-35" dirty="0">
                <a:cs typeface="Arial"/>
              </a:rPr>
              <a:t> </a:t>
            </a:r>
            <a:r>
              <a:rPr lang="en-US" altLang="zh-CN" spc="-70" dirty="0">
                <a:cs typeface="Arial"/>
              </a:rPr>
              <a:t>64800.</a:t>
            </a:r>
          </a:p>
          <a:p>
            <a:pPr marL="730250" lvl="1" indent="-330200">
              <a:lnSpc>
                <a:spcPct val="150000"/>
              </a:lnSpc>
            </a:pPr>
            <a:r>
              <a:rPr lang="en-US" altLang="zh-CN" spc="-75" dirty="0">
                <a:cs typeface="Arial"/>
              </a:rPr>
              <a:t>64800</a:t>
            </a:r>
            <a:r>
              <a:rPr lang="en-US" altLang="zh-CN" spc="-70" dirty="0">
                <a:cs typeface="Arial"/>
              </a:rPr>
              <a:t> </a:t>
            </a:r>
            <a:r>
              <a:rPr lang="en-US" altLang="zh-CN" spc="220" dirty="0">
                <a:cs typeface="Arial"/>
              </a:rPr>
              <a:t>=</a:t>
            </a:r>
            <a:r>
              <a:rPr lang="en-US" altLang="zh-CN" spc="-70" dirty="0">
                <a:cs typeface="Arial"/>
              </a:rPr>
              <a:t> </a:t>
            </a:r>
            <a:r>
              <a:rPr lang="en-US" altLang="zh-CN" spc="-75" dirty="0">
                <a:cs typeface="Arial"/>
              </a:rPr>
              <a:t>2</a:t>
            </a:r>
            <a:r>
              <a:rPr lang="en-US" altLang="zh-CN" sz="3200" spc="-15" baseline="27777" dirty="0">
                <a:cs typeface="Arial"/>
              </a:rPr>
              <a:t>5</a:t>
            </a:r>
            <a:r>
              <a:rPr lang="en-US" altLang="zh-CN" spc="-75" dirty="0">
                <a:cs typeface="Arial"/>
              </a:rPr>
              <a:t>3</a:t>
            </a:r>
            <a:r>
              <a:rPr lang="en-US" altLang="zh-CN" sz="3200" spc="-15" baseline="27777" dirty="0">
                <a:cs typeface="Arial"/>
              </a:rPr>
              <a:t>4</a:t>
            </a:r>
            <a:r>
              <a:rPr lang="en-US" altLang="zh-CN" spc="-75" dirty="0">
                <a:cs typeface="Arial"/>
              </a:rPr>
              <a:t>5</a:t>
            </a:r>
            <a:r>
              <a:rPr lang="en-US" altLang="zh-CN" sz="3200" spc="-82" baseline="27777" dirty="0">
                <a:cs typeface="Arial"/>
              </a:rPr>
              <a:t>2</a:t>
            </a:r>
            <a:r>
              <a:rPr lang="en-US" altLang="zh-CN" sz="3200" spc="142" baseline="27777" dirty="0">
                <a:cs typeface="Arial"/>
              </a:rPr>
              <a:t> </a:t>
            </a:r>
            <a:r>
              <a:rPr lang="en-US" altLang="zh-CN" spc="-50" dirty="0">
                <a:cs typeface="Arial"/>
              </a:rPr>
              <a:t>prime </a:t>
            </a:r>
            <a:r>
              <a:rPr lang="en-US" altLang="zh-CN" spc="45" dirty="0">
                <a:cs typeface="Arial"/>
              </a:rPr>
              <a:t>f</a:t>
            </a:r>
            <a:r>
              <a:rPr lang="en-US" altLang="zh-CN" spc="-50" dirty="0">
                <a:cs typeface="Arial"/>
              </a:rPr>
              <a:t>actorization</a:t>
            </a:r>
          </a:p>
          <a:p>
            <a:pPr marL="730250" lvl="1" indent="-330200">
              <a:lnSpc>
                <a:spcPct val="150000"/>
              </a:lnSpc>
            </a:pPr>
            <a:r>
              <a:rPr lang="en-US" altLang="zh-CN" spc="-10" dirty="0">
                <a:cs typeface="Arial"/>
              </a:rPr>
              <a:t>A</a:t>
            </a:r>
            <a:r>
              <a:rPr lang="en-US" altLang="zh-CN" spc="-30" dirty="0">
                <a:cs typeface="Arial"/>
              </a:rPr>
              <a:t>n</a:t>
            </a:r>
            <a:r>
              <a:rPr lang="en-US" altLang="zh-CN" spc="-10" dirty="0">
                <a:cs typeface="Arial"/>
              </a:rPr>
              <a:t>y</a:t>
            </a:r>
            <a:r>
              <a:rPr lang="en-US" altLang="zh-CN" spc="45" dirty="0">
                <a:cs typeface="Arial"/>
              </a:rPr>
              <a:t> </a:t>
            </a:r>
            <a:r>
              <a:rPr lang="en-US" altLang="zh-CN" spc="-10" dirty="0">
                <a:cs typeface="Arial"/>
              </a:rPr>
              <a:t>d</a:t>
            </a:r>
            <a:r>
              <a:rPr lang="en-US" altLang="zh-CN" spc="-35" dirty="0">
                <a:cs typeface="Arial"/>
              </a:rPr>
              <a:t>ivisor</a:t>
            </a:r>
            <a:r>
              <a:rPr lang="en-US" altLang="zh-CN" spc="45" dirty="0">
                <a:cs typeface="Arial"/>
              </a:rPr>
              <a:t> </a:t>
            </a:r>
            <a:r>
              <a:rPr lang="en-US" altLang="zh-CN" spc="-5" dirty="0">
                <a:cs typeface="Arial"/>
              </a:rPr>
              <a:t>of</a:t>
            </a:r>
            <a:r>
              <a:rPr lang="en-US" altLang="zh-CN" spc="45" dirty="0">
                <a:cs typeface="Arial"/>
              </a:rPr>
              <a:t> </a:t>
            </a:r>
            <a:r>
              <a:rPr lang="en-US" altLang="zh-CN" spc="-75" dirty="0">
                <a:cs typeface="Arial"/>
              </a:rPr>
              <a:t>64800</a:t>
            </a:r>
            <a:r>
              <a:rPr lang="en-US" altLang="zh-CN" spc="45" dirty="0">
                <a:cs typeface="Arial"/>
              </a:rPr>
              <a:t> </a:t>
            </a:r>
            <a:r>
              <a:rPr lang="en-US" altLang="zh-CN" spc="-75" dirty="0">
                <a:cs typeface="Arial"/>
              </a:rPr>
              <a:t>must</a:t>
            </a:r>
            <a:r>
              <a:rPr lang="en-US" altLang="zh-CN" spc="45" dirty="0">
                <a:cs typeface="Arial"/>
              </a:rPr>
              <a:t> </a:t>
            </a:r>
            <a:r>
              <a:rPr lang="en-US" altLang="zh-CN" spc="-110" dirty="0">
                <a:cs typeface="Arial"/>
              </a:rPr>
              <a:t>h</a:t>
            </a:r>
            <a:r>
              <a:rPr lang="en-US" altLang="zh-CN" spc="-135" dirty="0">
                <a:cs typeface="Arial"/>
              </a:rPr>
              <a:t>a</a:t>
            </a:r>
            <a:r>
              <a:rPr lang="en-US" altLang="zh-CN" spc="-30" dirty="0">
                <a:cs typeface="Arial"/>
              </a:rPr>
              <a:t>v</a:t>
            </a:r>
            <a:r>
              <a:rPr lang="en-US" altLang="zh-CN" spc="-140" dirty="0">
                <a:cs typeface="Arial"/>
              </a:rPr>
              <a:t>e</a:t>
            </a:r>
            <a:r>
              <a:rPr lang="en-US" altLang="zh-CN" spc="45" dirty="0">
                <a:cs typeface="Arial"/>
              </a:rPr>
              <a:t> </a:t>
            </a:r>
            <a:r>
              <a:rPr lang="en-US" altLang="zh-CN" spc="-140" dirty="0">
                <a:cs typeface="Arial"/>
              </a:rPr>
              <a:t>a</a:t>
            </a:r>
            <a:r>
              <a:rPr lang="en-US" altLang="zh-CN" spc="45" dirty="0">
                <a:cs typeface="Arial"/>
              </a:rPr>
              <a:t> </a:t>
            </a:r>
            <a:r>
              <a:rPr lang="en-US" altLang="zh-CN" spc="-50" dirty="0">
                <a:cs typeface="Arial"/>
              </a:rPr>
              <a:t>prime</a:t>
            </a:r>
            <a:r>
              <a:rPr lang="en-US" altLang="zh-CN" spc="45" dirty="0">
                <a:cs typeface="Arial"/>
              </a:rPr>
              <a:t> f</a:t>
            </a:r>
            <a:r>
              <a:rPr lang="en-US" altLang="zh-CN" spc="-50" dirty="0">
                <a:cs typeface="Arial"/>
              </a:rPr>
              <a:t>actorization</a:t>
            </a:r>
            <a:r>
              <a:rPr lang="en-US" altLang="zh-CN" spc="45" dirty="0">
                <a:cs typeface="Arial"/>
              </a:rPr>
              <a:t> </a:t>
            </a:r>
            <a:r>
              <a:rPr lang="en-US" altLang="zh-CN" spc="-5" dirty="0">
                <a:cs typeface="Arial"/>
              </a:rPr>
              <a:t>of</a:t>
            </a:r>
            <a:r>
              <a:rPr lang="en-US" altLang="zh-CN" spc="45" dirty="0">
                <a:cs typeface="Arial"/>
              </a:rPr>
              <a:t> </a:t>
            </a:r>
            <a:r>
              <a:rPr lang="en-US" altLang="zh-CN" spc="-75" dirty="0">
                <a:cs typeface="Arial"/>
              </a:rPr>
              <a:t>the</a:t>
            </a:r>
            <a:r>
              <a:rPr lang="en-US" altLang="zh-CN" spc="45" dirty="0">
                <a:cs typeface="Arial"/>
              </a:rPr>
              <a:t> </a:t>
            </a:r>
            <a:r>
              <a:rPr lang="en-US" altLang="zh-CN" spc="-25" dirty="0">
                <a:cs typeface="Arial"/>
              </a:rPr>
              <a:t>form</a:t>
            </a:r>
            <a:r>
              <a:rPr lang="en-US" altLang="zh-CN" spc="45" dirty="0">
                <a:cs typeface="Arial"/>
              </a:rPr>
              <a:t> </a:t>
            </a:r>
            <a:r>
              <a:rPr lang="en-US" altLang="zh-CN" spc="-80" dirty="0">
                <a:cs typeface="Arial"/>
              </a:rPr>
              <a:t>2</a:t>
            </a:r>
            <a:r>
              <a:rPr lang="en-US" altLang="zh-CN" sz="3200" i="1" spc="135" baseline="27777" dirty="0">
                <a:cs typeface="Arial"/>
              </a:rPr>
              <a:t>i</a:t>
            </a:r>
            <a:r>
              <a:rPr lang="en-US" altLang="zh-CN" spc="-75" dirty="0">
                <a:cs typeface="Arial"/>
              </a:rPr>
              <a:t>3</a:t>
            </a:r>
            <a:r>
              <a:rPr lang="en-US" altLang="zh-CN" spc="-200" dirty="0">
                <a:cs typeface="Arial"/>
              </a:rPr>
              <a:t> </a:t>
            </a:r>
            <a:r>
              <a:rPr lang="en-US" altLang="zh-CN" sz="3200" i="1" spc="172" baseline="27777" dirty="0">
                <a:cs typeface="Arial"/>
              </a:rPr>
              <a:t>j</a:t>
            </a:r>
            <a:r>
              <a:rPr lang="en-US" altLang="zh-CN" spc="-75" dirty="0">
                <a:cs typeface="Arial"/>
              </a:rPr>
              <a:t>5</a:t>
            </a:r>
            <a:r>
              <a:rPr lang="en-US" altLang="zh-CN" sz="3200" i="1" spc="-82" baseline="27777" dirty="0">
                <a:cs typeface="Arial"/>
              </a:rPr>
              <a:t>k </a:t>
            </a:r>
            <a:r>
              <a:rPr lang="en-US" altLang="zh-CN" sz="3200" i="1" spc="-89" baseline="27777" dirty="0">
                <a:cs typeface="Arial"/>
              </a:rPr>
              <a:t> </a:t>
            </a:r>
            <a:r>
              <a:rPr lang="en-US" altLang="zh-CN" spc="-75" dirty="0">
                <a:cs typeface="Arial"/>
              </a:rPr>
              <a:t>where</a:t>
            </a:r>
            <a:r>
              <a:rPr lang="en-US" altLang="zh-CN" spc="-55" dirty="0">
                <a:cs typeface="Arial"/>
              </a:rPr>
              <a:t> 0</a:t>
            </a:r>
            <a:r>
              <a:rPr lang="en-US" altLang="zh-CN" spc="-70" dirty="0">
                <a:cs typeface="Arial"/>
              </a:rPr>
              <a:t> </a:t>
            </a:r>
            <a:r>
              <a:rPr lang="en-US" altLang="zh-CN" spc="-30" dirty="0">
                <a:latin typeface="Lucida Sans Unicode"/>
                <a:cs typeface="Lucida Sans Unicode"/>
              </a:rPr>
              <a:t>≤</a:t>
            </a:r>
            <a:r>
              <a:rPr lang="en-US" altLang="zh-CN" spc="-114" dirty="0">
                <a:latin typeface="Lucida Sans Unicode"/>
                <a:cs typeface="Lucida Sans Unicode"/>
              </a:rPr>
              <a:t> </a:t>
            </a:r>
            <a:r>
              <a:rPr lang="en-US" altLang="zh-CN" i="1" spc="60" dirty="0" err="1">
                <a:cs typeface="Arial"/>
              </a:rPr>
              <a:t>i</a:t>
            </a:r>
            <a:r>
              <a:rPr lang="en-US" altLang="zh-CN" i="1" spc="-70" dirty="0">
                <a:cs typeface="Arial"/>
              </a:rPr>
              <a:t> </a:t>
            </a:r>
            <a:r>
              <a:rPr lang="en-US" altLang="zh-CN" spc="-30" dirty="0">
                <a:latin typeface="Lucida Sans Unicode"/>
                <a:cs typeface="Lucida Sans Unicode"/>
              </a:rPr>
              <a:t>≤</a:t>
            </a:r>
            <a:r>
              <a:rPr lang="en-US" altLang="zh-CN" spc="-114" dirty="0">
                <a:latin typeface="Lucida Sans Unicode"/>
                <a:cs typeface="Lucida Sans Unicode"/>
              </a:rPr>
              <a:t> </a:t>
            </a:r>
            <a:r>
              <a:rPr lang="en-US" altLang="zh-CN" spc="-55" dirty="0">
                <a:cs typeface="Arial"/>
              </a:rPr>
              <a:t>5,</a:t>
            </a:r>
            <a:r>
              <a:rPr lang="en-US" altLang="zh-CN" spc="-35" dirty="0">
                <a:cs typeface="Arial"/>
              </a:rPr>
              <a:t> </a:t>
            </a:r>
            <a:r>
              <a:rPr lang="en-US" altLang="zh-CN" spc="-75" dirty="0">
                <a:cs typeface="Arial"/>
              </a:rPr>
              <a:t>0</a:t>
            </a:r>
            <a:r>
              <a:rPr lang="en-US" altLang="zh-CN" spc="-70" dirty="0">
                <a:cs typeface="Arial"/>
              </a:rPr>
              <a:t> </a:t>
            </a:r>
            <a:r>
              <a:rPr lang="en-US" altLang="zh-CN" spc="-30" dirty="0">
                <a:latin typeface="Lucida Sans Unicode"/>
                <a:cs typeface="Lucida Sans Unicode"/>
              </a:rPr>
              <a:t>≤</a:t>
            </a:r>
            <a:r>
              <a:rPr lang="en-US" altLang="zh-CN" spc="65" dirty="0">
                <a:latin typeface="Lucida Sans Unicode"/>
                <a:cs typeface="Lucida Sans Unicode"/>
              </a:rPr>
              <a:t> </a:t>
            </a:r>
            <a:r>
              <a:rPr lang="en-US" altLang="zh-CN" i="1" spc="60" dirty="0">
                <a:cs typeface="Arial"/>
              </a:rPr>
              <a:t>j</a:t>
            </a:r>
            <a:r>
              <a:rPr lang="en-US" altLang="zh-CN" i="1" spc="-40" dirty="0">
                <a:cs typeface="Arial"/>
              </a:rPr>
              <a:t> </a:t>
            </a:r>
            <a:r>
              <a:rPr lang="en-US" altLang="zh-CN" spc="-30" dirty="0">
                <a:latin typeface="Lucida Sans Unicode"/>
                <a:cs typeface="Lucida Sans Unicode"/>
              </a:rPr>
              <a:t>≤</a:t>
            </a:r>
            <a:r>
              <a:rPr lang="en-US" altLang="zh-CN" spc="-114" dirty="0">
                <a:latin typeface="Lucida Sans Unicode"/>
                <a:cs typeface="Lucida Sans Unicode"/>
              </a:rPr>
              <a:t> </a:t>
            </a:r>
            <a:r>
              <a:rPr lang="en-US" altLang="zh-CN" spc="-55" dirty="0">
                <a:cs typeface="Arial"/>
              </a:rPr>
              <a:t>4,</a:t>
            </a:r>
            <a:r>
              <a:rPr lang="en-US" altLang="zh-CN" spc="-35" dirty="0">
                <a:cs typeface="Arial"/>
              </a:rPr>
              <a:t> </a:t>
            </a:r>
            <a:r>
              <a:rPr lang="en-US" altLang="zh-CN" spc="-75" dirty="0">
                <a:cs typeface="Arial"/>
              </a:rPr>
              <a:t>0</a:t>
            </a:r>
            <a:r>
              <a:rPr lang="en-US" altLang="zh-CN" spc="-70" dirty="0">
                <a:cs typeface="Arial"/>
              </a:rPr>
              <a:t> </a:t>
            </a:r>
            <a:r>
              <a:rPr lang="en-US" altLang="zh-CN" spc="-30" dirty="0">
                <a:latin typeface="Lucida Sans Unicode"/>
                <a:cs typeface="Lucida Sans Unicode"/>
              </a:rPr>
              <a:t>≤</a:t>
            </a:r>
            <a:r>
              <a:rPr lang="en-US" altLang="zh-CN" spc="-114" dirty="0">
                <a:latin typeface="Lucida Sans Unicode"/>
                <a:cs typeface="Lucida Sans Unicode"/>
              </a:rPr>
              <a:t> </a:t>
            </a:r>
            <a:r>
              <a:rPr lang="en-US" altLang="zh-CN" i="1" spc="-75" dirty="0">
                <a:cs typeface="Arial"/>
              </a:rPr>
              <a:t>k</a:t>
            </a:r>
            <a:r>
              <a:rPr lang="en-US" altLang="zh-CN" i="1" spc="-50" dirty="0">
                <a:cs typeface="Arial"/>
              </a:rPr>
              <a:t> </a:t>
            </a:r>
            <a:r>
              <a:rPr lang="en-US" altLang="zh-CN" spc="-30" dirty="0">
                <a:latin typeface="Lucida Sans Unicode"/>
                <a:cs typeface="Lucida Sans Unicode"/>
              </a:rPr>
              <a:t>≤</a:t>
            </a:r>
            <a:r>
              <a:rPr lang="en-US" altLang="zh-CN" spc="-114" dirty="0">
                <a:latin typeface="Lucida Sans Unicode"/>
                <a:cs typeface="Lucida Sans Unicode"/>
              </a:rPr>
              <a:t> </a:t>
            </a:r>
            <a:r>
              <a:rPr lang="en-US" altLang="zh-CN" spc="-55" dirty="0">
                <a:cs typeface="Arial"/>
              </a:rPr>
              <a:t>2.</a:t>
            </a:r>
            <a:endParaRPr lang="zh-CN" altLang="en-US" dirty="0"/>
          </a:p>
        </p:txBody>
      </p:sp>
    </p:spTree>
    <p:extLst>
      <p:ext uri="{BB962C8B-B14F-4D97-AF65-F5344CB8AC3E}">
        <p14:creationId xmlns:p14="http://schemas.microsoft.com/office/powerpoint/2010/main" val="40502019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F11C1-15FA-4102-B8E7-DD8F335F0C5B}"/>
              </a:ext>
            </a:extLst>
          </p:cNvPr>
          <p:cNvSpPr>
            <a:spLocks noGrp="1"/>
          </p:cNvSpPr>
          <p:nvPr>
            <p:ph type="title"/>
          </p:nvPr>
        </p:nvSpPr>
        <p:spPr>
          <a:xfrm>
            <a:off x="517552" y="1179574"/>
            <a:ext cx="8229600" cy="1081088"/>
          </a:xfrm>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7809BE2F-652A-47C2-8A05-6A035209E277}"/>
              </a:ext>
            </a:extLst>
          </p:cNvPr>
          <p:cNvSpPr>
            <a:spLocks noGrp="1"/>
          </p:cNvSpPr>
          <p:nvPr>
            <p:ph idx="1"/>
          </p:nvPr>
        </p:nvSpPr>
        <p:spPr>
          <a:xfrm>
            <a:off x="539750" y="2276872"/>
            <a:ext cx="8147050" cy="4320480"/>
          </a:xfrm>
        </p:spPr>
        <p:txBody>
          <a:bodyPr/>
          <a:lstStyle/>
          <a:p>
            <a:pPr marL="363538" indent="-363538"/>
            <a:r>
              <a:rPr lang="en-US" altLang="zh-CN" spc="-45" dirty="0">
                <a:cs typeface="Arial"/>
              </a:rPr>
              <a:t>Find</a:t>
            </a:r>
            <a:r>
              <a:rPr lang="en-US" altLang="zh-CN" spc="-35" dirty="0">
                <a:cs typeface="Arial"/>
              </a:rPr>
              <a:t> </a:t>
            </a:r>
            <a:r>
              <a:rPr lang="en-US" altLang="zh-CN" spc="-75" dirty="0">
                <a:cs typeface="Arial"/>
              </a:rPr>
              <a:t>the</a:t>
            </a:r>
            <a:r>
              <a:rPr lang="en-US" altLang="zh-CN" spc="-3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30" dirty="0">
                <a:cs typeface="Arial"/>
              </a:rPr>
              <a:t>distinct</a:t>
            </a:r>
            <a:r>
              <a:rPr lang="en-US" altLang="zh-CN" spc="-35" dirty="0">
                <a:cs typeface="Arial"/>
              </a:rPr>
              <a:t> </a:t>
            </a:r>
            <a:r>
              <a:rPr lang="en-US" altLang="zh-CN" spc="-10" dirty="0">
                <a:cs typeface="Arial"/>
              </a:rPr>
              <a:t>d</a:t>
            </a:r>
            <a:r>
              <a:rPr lang="en-US" altLang="zh-CN" spc="-35" dirty="0">
                <a:cs typeface="Arial"/>
              </a:rPr>
              <a:t>i</a:t>
            </a:r>
            <a:r>
              <a:rPr lang="en-US" altLang="zh-CN" spc="-50" dirty="0">
                <a:cs typeface="Arial"/>
              </a:rPr>
              <a:t>visors</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the</a:t>
            </a:r>
            <a:r>
              <a:rPr lang="en-US" altLang="zh-CN" spc="-35" dirty="0">
                <a:cs typeface="Arial"/>
              </a:rPr>
              <a:t> int</a:t>
            </a:r>
            <a:r>
              <a:rPr lang="en-US" altLang="zh-CN" spc="-75" dirty="0">
                <a:cs typeface="Arial"/>
              </a:rPr>
              <a:t>e</a:t>
            </a:r>
            <a:r>
              <a:rPr lang="en-US" altLang="zh-CN" spc="-70" dirty="0">
                <a:cs typeface="Arial"/>
              </a:rPr>
              <a:t>ger</a:t>
            </a:r>
            <a:r>
              <a:rPr lang="en-US" altLang="zh-CN" spc="-35" dirty="0">
                <a:cs typeface="Arial"/>
              </a:rPr>
              <a:t> </a:t>
            </a:r>
            <a:r>
              <a:rPr lang="en-US" altLang="zh-CN" spc="-70" dirty="0">
                <a:cs typeface="Arial"/>
              </a:rPr>
              <a:t>64800.</a:t>
            </a:r>
          </a:p>
          <a:p>
            <a:pPr marL="12700">
              <a:lnSpc>
                <a:spcPct val="150000"/>
              </a:lnSpc>
            </a:pPr>
            <a:r>
              <a:rPr lang="en-US" altLang="zh-CN" sz="2800" spc="-100" dirty="0">
                <a:cs typeface="Arial"/>
              </a:rPr>
              <a:t>Sequential counting procedure:</a:t>
            </a:r>
          </a:p>
          <a:p>
            <a:pPr marL="1077913" lvl="1" indent="-363538">
              <a:lnSpc>
                <a:spcPct val="150000"/>
              </a:lnSpc>
              <a:spcBef>
                <a:spcPts val="5"/>
              </a:spcBef>
              <a:buFont typeface="Arial"/>
              <a:buAutoNum type="arabicPeriod"/>
              <a:tabLst>
                <a:tab pos="173355" algn="l"/>
              </a:tabLst>
            </a:pPr>
            <a:r>
              <a:rPr lang="en-US" altLang="zh-CN" spc="-100" dirty="0">
                <a:cs typeface="Arial"/>
              </a:rPr>
              <a:t>Choose </a:t>
            </a:r>
            <a:r>
              <a:rPr lang="en-US" altLang="zh-CN" spc="-100" dirty="0" err="1">
                <a:cs typeface="Arial"/>
              </a:rPr>
              <a:t>i</a:t>
            </a:r>
            <a:r>
              <a:rPr lang="en-US" altLang="zh-CN" spc="-100" dirty="0">
                <a:cs typeface="Arial"/>
              </a:rPr>
              <a:t>. (6 choices)</a:t>
            </a:r>
          </a:p>
          <a:p>
            <a:pPr marL="1077913" lvl="1" indent="-363538">
              <a:lnSpc>
                <a:spcPct val="150000"/>
              </a:lnSpc>
              <a:spcBef>
                <a:spcPts val="5"/>
              </a:spcBef>
              <a:buFont typeface="Arial"/>
              <a:buAutoNum type="arabicPeriod"/>
              <a:tabLst>
                <a:tab pos="173355" algn="l"/>
              </a:tabLst>
            </a:pPr>
            <a:r>
              <a:rPr lang="en-US" altLang="zh-CN" spc="-100" dirty="0">
                <a:cs typeface="Arial"/>
              </a:rPr>
              <a:t>Choose j. (5 choices)</a:t>
            </a:r>
          </a:p>
          <a:p>
            <a:pPr marL="1077913" lvl="1" indent="-363538">
              <a:lnSpc>
                <a:spcPct val="150000"/>
              </a:lnSpc>
              <a:spcBef>
                <a:spcPts val="5"/>
              </a:spcBef>
              <a:buFont typeface="Arial"/>
              <a:buAutoNum type="arabicPeriod"/>
              <a:tabLst>
                <a:tab pos="173355" algn="l"/>
              </a:tabLst>
            </a:pPr>
            <a:r>
              <a:rPr lang="en-US" altLang="zh-CN" spc="-100" dirty="0">
                <a:cs typeface="Arial"/>
              </a:rPr>
              <a:t>Choose k. (3 choices)</a:t>
            </a:r>
          </a:p>
          <a:p>
            <a:pPr marL="714375" lvl="1" indent="-714375">
              <a:lnSpc>
                <a:spcPct val="150000"/>
              </a:lnSpc>
              <a:spcBef>
                <a:spcPts val="5"/>
              </a:spcBef>
              <a:buNone/>
              <a:tabLst>
                <a:tab pos="173355" algn="l"/>
              </a:tabLst>
            </a:pPr>
            <a:r>
              <a:rPr lang="en-US" altLang="zh-CN" spc="-100" dirty="0">
                <a:cs typeface="Arial"/>
              </a:rPr>
              <a:t>    ⇒ Total number of different divisors is 6 · 5 · 3 = 90.</a:t>
            </a:r>
          </a:p>
        </p:txBody>
      </p:sp>
    </p:spTree>
    <p:extLst>
      <p:ext uri="{BB962C8B-B14F-4D97-AF65-F5344CB8AC3E}">
        <p14:creationId xmlns:p14="http://schemas.microsoft.com/office/powerpoint/2010/main" val="265343113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9049A-70ED-4541-A7CF-08377929A492}"/>
              </a:ext>
            </a:extLst>
          </p:cNvPr>
          <p:cNvSpPr>
            <a:spLocks noGrp="1"/>
          </p:cNvSpPr>
          <p:nvPr>
            <p:ph type="title"/>
          </p:nvPr>
        </p:nvSpPr>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F93B3DFF-F553-453F-AF11-C2674111364E}"/>
              </a:ext>
            </a:extLst>
          </p:cNvPr>
          <p:cNvSpPr>
            <a:spLocks noGrp="1"/>
          </p:cNvSpPr>
          <p:nvPr>
            <p:ph idx="1"/>
          </p:nvPr>
        </p:nvSpPr>
        <p:spPr>
          <a:xfrm>
            <a:off x="539750" y="2420938"/>
            <a:ext cx="8229600" cy="4176414"/>
          </a:xfrm>
        </p:spPr>
        <p:txBody>
          <a:bodyPr/>
          <a:lstStyle/>
          <a:p>
            <a:r>
              <a:rPr lang="en-US" altLang="zh-CN" dirty="0"/>
              <a:t>6 different books are arranged on a bookshelf.</a:t>
            </a:r>
          </a:p>
          <a:p>
            <a:pPr lvl="1"/>
            <a:r>
              <a:rPr lang="en-US" altLang="zh-CN" dirty="0"/>
              <a:t>(a) How many distinguishable orders of arrangements are there? </a:t>
            </a:r>
          </a:p>
          <a:p>
            <a:pPr lvl="1"/>
            <a:r>
              <a:rPr lang="en-US" altLang="zh-CN" dirty="0"/>
              <a:t>(b) Suppose that 2 of the 6 books are blue and should not be placed next to each other. How many different arrangements are there with 2 blue books not adjacent?</a:t>
            </a:r>
          </a:p>
        </p:txBody>
      </p:sp>
    </p:spTree>
    <p:extLst>
      <p:ext uri="{BB962C8B-B14F-4D97-AF65-F5344CB8AC3E}">
        <p14:creationId xmlns:p14="http://schemas.microsoft.com/office/powerpoint/2010/main" val="10219370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3B3DFF-F553-453F-AF11-C2674111364E}"/>
              </a:ext>
            </a:extLst>
          </p:cNvPr>
          <p:cNvSpPr>
            <a:spLocks noGrp="1"/>
          </p:cNvSpPr>
          <p:nvPr>
            <p:ph idx="1"/>
          </p:nvPr>
        </p:nvSpPr>
        <p:spPr>
          <a:xfrm>
            <a:off x="539750" y="1556792"/>
            <a:ext cx="8229600" cy="5040560"/>
          </a:xfrm>
        </p:spPr>
        <p:txBody>
          <a:bodyPr/>
          <a:lstStyle/>
          <a:p>
            <a:r>
              <a:rPr lang="en-US" altLang="zh-CN" dirty="0"/>
              <a:t>6 different books are arranged on a bookshelf.</a:t>
            </a:r>
          </a:p>
          <a:p>
            <a:pPr lvl="1"/>
            <a:r>
              <a:rPr lang="en-US" altLang="zh-CN" dirty="0"/>
              <a:t>(a) How many distinguishable orders of arrangements are there? </a:t>
            </a:r>
          </a:p>
          <a:p>
            <a:pPr lvl="1">
              <a:spcBef>
                <a:spcPts val="500"/>
              </a:spcBef>
            </a:pPr>
            <a:r>
              <a:rPr lang="en-US" altLang="zh-CN" spc="-70" dirty="0">
                <a:cs typeface="Arial"/>
              </a:rPr>
              <a:t>Consider</a:t>
            </a:r>
            <a:r>
              <a:rPr lang="en-US" altLang="zh-CN" spc="-35" dirty="0">
                <a:cs typeface="Arial"/>
              </a:rPr>
              <a:t> </a:t>
            </a:r>
            <a:r>
              <a:rPr lang="en-US" altLang="zh-CN" spc="-75" dirty="0">
                <a:cs typeface="Arial"/>
              </a:rPr>
              <a:t>the</a:t>
            </a:r>
            <a:r>
              <a:rPr lang="en-US" altLang="zh-CN" spc="-35" dirty="0">
                <a:cs typeface="Arial"/>
              </a:rPr>
              <a:t> </a:t>
            </a:r>
            <a:r>
              <a:rPr lang="en-US" altLang="zh-CN" spc="5" dirty="0">
                <a:cs typeface="Arial"/>
              </a:rPr>
              <a:t>foll</a:t>
            </a:r>
            <a:r>
              <a:rPr lang="en-US" altLang="zh-CN" spc="-20" dirty="0">
                <a:cs typeface="Arial"/>
              </a:rPr>
              <a:t>o</a:t>
            </a:r>
            <a:r>
              <a:rPr lang="en-US" altLang="zh-CN" spc="-25" dirty="0">
                <a:cs typeface="Arial"/>
              </a:rPr>
              <a:t>wing</a:t>
            </a:r>
            <a:r>
              <a:rPr lang="en-US" altLang="zh-CN" spc="-35" dirty="0">
                <a:cs typeface="Arial"/>
              </a:rPr>
              <a:t> </a:t>
            </a:r>
            <a:r>
              <a:rPr lang="en-US" altLang="zh-CN" spc="-50" dirty="0">
                <a:cs typeface="Arial"/>
              </a:rPr>
              <a:t>counting</a:t>
            </a:r>
            <a:r>
              <a:rPr lang="en-US" altLang="zh-CN" spc="-35" dirty="0">
                <a:cs typeface="Arial"/>
              </a:rPr>
              <a:t> </a:t>
            </a:r>
            <a:r>
              <a:rPr lang="en-US" altLang="zh-CN" spc="-65" dirty="0">
                <a:cs typeface="Arial"/>
              </a:rPr>
              <a:t>procedure</a:t>
            </a:r>
            <a:r>
              <a:rPr lang="en-US" altLang="zh-CN" spc="-100" dirty="0">
                <a:cs typeface="Arial"/>
              </a:rPr>
              <a:t>:</a:t>
            </a:r>
          </a:p>
          <a:p>
            <a:pPr marL="1077913" lvl="1" indent="-363538">
              <a:spcBef>
                <a:spcPts val="500"/>
              </a:spcBef>
              <a:buFont typeface="Arial"/>
              <a:buAutoNum type="arabicPeriod"/>
              <a:tabLst>
                <a:tab pos="173355" algn="l"/>
              </a:tabLst>
            </a:pPr>
            <a:r>
              <a:rPr lang="en-US" altLang="zh-CN" sz="2400" spc="-100" dirty="0">
                <a:cs typeface="Arial"/>
              </a:rPr>
              <a:t>Choose one book for the first position. (6 choices)</a:t>
            </a:r>
          </a:p>
          <a:p>
            <a:pPr marL="1077913" lvl="1" indent="-363538">
              <a:spcBef>
                <a:spcPts val="500"/>
              </a:spcBef>
              <a:buFont typeface="Arial"/>
              <a:buAutoNum type="arabicPeriod"/>
              <a:tabLst>
                <a:tab pos="173355" algn="l"/>
              </a:tabLst>
            </a:pPr>
            <a:r>
              <a:rPr lang="en-US" altLang="zh-CN" sz="2400" spc="-100" dirty="0">
                <a:cs typeface="Arial"/>
              </a:rPr>
              <a:t>Choose a different book for the second position. (5 choices)</a:t>
            </a:r>
          </a:p>
          <a:p>
            <a:pPr marL="714375" lvl="1" indent="0">
              <a:spcBef>
                <a:spcPts val="500"/>
              </a:spcBef>
              <a:buNone/>
              <a:tabLst>
                <a:tab pos="173355" algn="l"/>
              </a:tabLst>
            </a:pPr>
            <a:r>
              <a:rPr lang="en-US" altLang="zh-CN" sz="2400" spc="-100" dirty="0">
                <a:cs typeface="Arial"/>
              </a:rPr>
              <a:t>     . . .</a:t>
            </a:r>
          </a:p>
          <a:p>
            <a:pPr marL="714375" lvl="1" indent="0">
              <a:spcBef>
                <a:spcPts val="500"/>
              </a:spcBef>
              <a:buNone/>
              <a:tabLst>
                <a:tab pos="173355" algn="l"/>
              </a:tabLst>
            </a:pPr>
            <a:r>
              <a:rPr lang="en-US" altLang="zh-CN" sz="2400" spc="-100" dirty="0">
                <a:cs typeface="Arial"/>
              </a:rPr>
              <a:t>6. Choose the last book for the sixth position. (1 choice)</a:t>
            </a:r>
          </a:p>
          <a:p>
            <a:pPr marL="714375" lvl="1" indent="0">
              <a:spcBef>
                <a:spcPts val="500"/>
              </a:spcBef>
              <a:buNone/>
              <a:tabLst>
                <a:tab pos="173355" algn="l"/>
              </a:tabLst>
            </a:pPr>
            <a:r>
              <a:rPr lang="en-US" altLang="zh-CN" sz="2400" spc="-100" dirty="0">
                <a:cs typeface="Arial"/>
              </a:rPr>
              <a:t>⇒ Total number of outcomes is 6 · 5 · 4 · 3 · 2 · 1 = 720</a:t>
            </a:r>
          </a:p>
          <a:p>
            <a:pPr lvl="1"/>
            <a:endParaRPr lang="en-US" altLang="zh-CN" dirty="0"/>
          </a:p>
        </p:txBody>
      </p:sp>
      <p:sp>
        <p:nvSpPr>
          <p:cNvPr id="4" name="标题 3">
            <a:extLst>
              <a:ext uri="{FF2B5EF4-FFF2-40B4-BE49-F238E27FC236}">
                <a16:creationId xmlns:a16="http://schemas.microsoft.com/office/drawing/2014/main" id="{92F23634-AB58-4DA1-8D7C-804C24E4D617}"/>
              </a:ext>
            </a:extLst>
          </p:cNvPr>
          <p:cNvSpPr>
            <a:spLocks noGrp="1"/>
          </p:cNvSpPr>
          <p:nvPr>
            <p:ph type="title"/>
          </p:nvPr>
        </p:nvSpPr>
        <p:spPr>
          <a:xfrm>
            <a:off x="457200" y="0"/>
            <a:ext cx="8229600" cy="1081088"/>
          </a:xfrm>
        </p:spPr>
        <p:txBody>
          <a:bodyPr/>
          <a:lstStyle/>
          <a:p>
            <a:endParaRPr lang="zh-CN" altLang="en-US"/>
          </a:p>
        </p:txBody>
      </p:sp>
    </p:spTree>
    <p:extLst>
      <p:ext uri="{BB962C8B-B14F-4D97-AF65-F5344CB8AC3E}">
        <p14:creationId xmlns:p14="http://schemas.microsoft.com/office/powerpoint/2010/main" val="40562887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left)">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3B3DFF-F553-453F-AF11-C2674111364E}"/>
              </a:ext>
            </a:extLst>
          </p:cNvPr>
          <p:cNvSpPr>
            <a:spLocks noGrp="1"/>
          </p:cNvSpPr>
          <p:nvPr>
            <p:ph idx="1"/>
          </p:nvPr>
        </p:nvSpPr>
        <p:spPr>
          <a:xfrm>
            <a:off x="539750" y="1556792"/>
            <a:ext cx="8229600" cy="5040560"/>
          </a:xfrm>
        </p:spPr>
        <p:txBody>
          <a:bodyPr/>
          <a:lstStyle/>
          <a:p>
            <a:r>
              <a:rPr lang="en-US" altLang="zh-CN" dirty="0"/>
              <a:t>6 different books are arranged on a bookshelf.</a:t>
            </a:r>
          </a:p>
          <a:p>
            <a:pPr lvl="1"/>
            <a:r>
              <a:rPr lang="en-US" altLang="zh-CN" dirty="0"/>
              <a:t>(a) How many distinguishable orders of arrangements are there? </a:t>
            </a:r>
          </a:p>
          <a:p>
            <a:pPr lvl="1">
              <a:spcBef>
                <a:spcPts val="500"/>
              </a:spcBef>
            </a:pPr>
            <a:r>
              <a:rPr lang="en-US" altLang="zh-CN" spc="-70" dirty="0">
                <a:cs typeface="Arial"/>
              </a:rPr>
              <a:t>Consider</a:t>
            </a:r>
            <a:r>
              <a:rPr lang="en-US" altLang="zh-CN" spc="-35" dirty="0">
                <a:cs typeface="Arial"/>
              </a:rPr>
              <a:t> </a:t>
            </a:r>
            <a:r>
              <a:rPr lang="en-US" altLang="zh-CN" spc="-75" dirty="0">
                <a:cs typeface="Arial"/>
              </a:rPr>
              <a:t>the</a:t>
            </a:r>
            <a:r>
              <a:rPr lang="en-US" altLang="zh-CN" spc="-35" dirty="0">
                <a:cs typeface="Arial"/>
              </a:rPr>
              <a:t> </a:t>
            </a:r>
            <a:r>
              <a:rPr lang="en-US" altLang="zh-CN" spc="5" dirty="0">
                <a:cs typeface="Arial"/>
              </a:rPr>
              <a:t>foll</a:t>
            </a:r>
            <a:r>
              <a:rPr lang="en-US" altLang="zh-CN" spc="-20" dirty="0">
                <a:cs typeface="Arial"/>
              </a:rPr>
              <a:t>o</a:t>
            </a:r>
            <a:r>
              <a:rPr lang="en-US" altLang="zh-CN" spc="-25" dirty="0">
                <a:cs typeface="Arial"/>
              </a:rPr>
              <a:t>wing</a:t>
            </a:r>
            <a:r>
              <a:rPr lang="en-US" altLang="zh-CN" spc="-35" dirty="0">
                <a:cs typeface="Arial"/>
              </a:rPr>
              <a:t> </a:t>
            </a:r>
            <a:r>
              <a:rPr lang="en-US" altLang="zh-CN" spc="-50" dirty="0">
                <a:cs typeface="Arial"/>
              </a:rPr>
              <a:t>counting</a:t>
            </a:r>
            <a:r>
              <a:rPr lang="en-US" altLang="zh-CN" spc="-35" dirty="0">
                <a:cs typeface="Arial"/>
              </a:rPr>
              <a:t> </a:t>
            </a:r>
            <a:r>
              <a:rPr lang="en-US" altLang="zh-CN" spc="-65" dirty="0">
                <a:cs typeface="Arial"/>
              </a:rPr>
              <a:t>procedure</a:t>
            </a:r>
            <a:r>
              <a:rPr lang="en-US" altLang="zh-CN" spc="-100" dirty="0">
                <a:cs typeface="Arial"/>
              </a:rPr>
              <a:t>:</a:t>
            </a:r>
          </a:p>
          <a:p>
            <a:pPr marL="1077913" lvl="1" indent="-363538">
              <a:spcBef>
                <a:spcPts val="500"/>
              </a:spcBef>
              <a:buFont typeface="Arial"/>
              <a:buAutoNum type="arabicPeriod"/>
              <a:tabLst>
                <a:tab pos="173355" algn="l"/>
              </a:tabLst>
            </a:pPr>
            <a:r>
              <a:rPr lang="en-US" altLang="zh-CN" sz="2400" spc="-100" dirty="0">
                <a:cs typeface="Arial"/>
              </a:rPr>
              <a:t>Choose one book for the first position. (6 choices)</a:t>
            </a:r>
          </a:p>
          <a:p>
            <a:pPr marL="1077913" lvl="1" indent="-363538">
              <a:spcBef>
                <a:spcPts val="500"/>
              </a:spcBef>
              <a:buFont typeface="Arial"/>
              <a:buAutoNum type="arabicPeriod"/>
              <a:tabLst>
                <a:tab pos="173355" algn="l"/>
              </a:tabLst>
            </a:pPr>
            <a:r>
              <a:rPr lang="en-US" altLang="zh-CN" sz="2400" spc="-100" dirty="0">
                <a:cs typeface="Arial"/>
              </a:rPr>
              <a:t>Choose a different book for the second position. (5 choices)</a:t>
            </a:r>
          </a:p>
          <a:p>
            <a:pPr marL="714375" lvl="1" indent="0">
              <a:spcBef>
                <a:spcPts val="500"/>
              </a:spcBef>
              <a:buNone/>
              <a:tabLst>
                <a:tab pos="173355" algn="l"/>
              </a:tabLst>
            </a:pPr>
            <a:r>
              <a:rPr lang="en-US" altLang="zh-CN" sz="2400" spc="-100" dirty="0">
                <a:cs typeface="Arial"/>
              </a:rPr>
              <a:t>     . . .</a:t>
            </a:r>
          </a:p>
          <a:p>
            <a:pPr marL="714375" lvl="1" indent="0">
              <a:spcBef>
                <a:spcPts val="500"/>
              </a:spcBef>
              <a:buNone/>
              <a:tabLst>
                <a:tab pos="173355" algn="l"/>
              </a:tabLst>
            </a:pPr>
            <a:r>
              <a:rPr lang="en-US" altLang="zh-CN" sz="2400" spc="-100" dirty="0">
                <a:cs typeface="Arial"/>
              </a:rPr>
              <a:t>6. Choose the last book for the sixth position. (1 choice)</a:t>
            </a:r>
          </a:p>
          <a:p>
            <a:pPr marL="714375" lvl="1" indent="0">
              <a:spcBef>
                <a:spcPts val="500"/>
              </a:spcBef>
              <a:buNone/>
              <a:tabLst>
                <a:tab pos="173355" algn="l"/>
              </a:tabLst>
            </a:pPr>
            <a:r>
              <a:rPr lang="en-US" altLang="zh-CN" sz="2400" spc="-100" dirty="0">
                <a:cs typeface="Arial"/>
              </a:rPr>
              <a:t>⇒ Total number of outcomes is 6 · 5 · 4 · 3 · 2 · 1 = 720</a:t>
            </a:r>
          </a:p>
          <a:p>
            <a:pPr lvl="1"/>
            <a:endParaRPr lang="en-US" altLang="zh-CN" dirty="0"/>
          </a:p>
        </p:txBody>
      </p:sp>
      <p:sp>
        <p:nvSpPr>
          <p:cNvPr id="4" name="标题 3">
            <a:extLst>
              <a:ext uri="{FF2B5EF4-FFF2-40B4-BE49-F238E27FC236}">
                <a16:creationId xmlns:a16="http://schemas.microsoft.com/office/drawing/2014/main" id="{92F23634-AB58-4DA1-8D7C-804C24E4D617}"/>
              </a:ext>
            </a:extLst>
          </p:cNvPr>
          <p:cNvSpPr>
            <a:spLocks noGrp="1"/>
          </p:cNvSpPr>
          <p:nvPr>
            <p:ph type="title"/>
          </p:nvPr>
        </p:nvSpPr>
        <p:spPr>
          <a:xfrm>
            <a:off x="457200" y="0"/>
            <a:ext cx="8229600" cy="1081088"/>
          </a:xfrm>
        </p:spPr>
        <p:txBody>
          <a:bodyPr/>
          <a:lstStyle/>
          <a:p>
            <a:endParaRPr lang="zh-CN" altLang="en-US"/>
          </a:p>
        </p:txBody>
      </p:sp>
      <p:sp>
        <p:nvSpPr>
          <p:cNvPr id="6" name="矩形 5">
            <a:extLst>
              <a:ext uri="{FF2B5EF4-FFF2-40B4-BE49-F238E27FC236}">
                <a16:creationId xmlns:a16="http://schemas.microsoft.com/office/drawing/2014/main" id="{3E0B4E53-5DB1-4B4C-AE5A-A2A4DCC8DB23}"/>
              </a:ext>
            </a:extLst>
          </p:cNvPr>
          <p:cNvSpPr/>
          <p:nvPr/>
        </p:nvSpPr>
        <p:spPr>
          <a:xfrm>
            <a:off x="-39038" y="5517232"/>
            <a:ext cx="9180512" cy="144089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dirty="0">
                <a:solidFill>
                  <a:schemeClr val="tx1"/>
                </a:solidFill>
              </a:rPr>
              <a:t>Note that these steps are considered to be independent in the sense that the number of possible outcomes is always the same, regardless of the previous outcomes, even though the actual choices do depend on the previous outcomes.)</a:t>
            </a:r>
          </a:p>
        </p:txBody>
      </p:sp>
    </p:spTree>
    <p:extLst>
      <p:ext uri="{BB962C8B-B14F-4D97-AF65-F5344CB8AC3E}">
        <p14:creationId xmlns:p14="http://schemas.microsoft.com/office/powerpoint/2010/main" val="4542534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9049A-70ED-4541-A7CF-08377929A492}"/>
              </a:ext>
            </a:extLst>
          </p:cNvPr>
          <p:cNvSpPr>
            <a:spLocks noGrp="1"/>
          </p:cNvSpPr>
          <p:nvPr>
            <p:ph type="title"/>
          </p:nvPr>
        </p:nvSpPr>
        <p:spPr>
          <a:xfrm>
            <a:off x="457200" y="0"/>
            <a:ext cx="8229600" cy="1081088"/>
          </a:xfrm>
        </p:spPr>
        <p:txBody>
          <a:bodyPr/>
          <a:lstStyle/>
          <a:p>
            <a:endParaRPr lang="zh-CN" altLang="en-US" dirty="0"/>
          </a:p>
        </p:txBody>
      </p:sp>
      <p:sp>
        <p:nvSpPr>
          <p:cNvPr id="3" name="内容占位符 2">
            <a:extLst>
              <a:ext uri="{FF2B5EF4-FFF2-40B4-BE49-F238E27FC236}">
                <a16:creationId xmlns:a16="http://schemas.microsoft.com/office/drawing/2014/main" id="{F93B3DFF-F553-453F-AF11-C2674111364E}"/>
              </a:ext>
            </a:extLst>
          </p:cNvPr>
          <p:cNvSpPr>
            <a:spLocks noGrp="1"/>
          </p:cNvSpPr>
          <p:nvPr>
            <p:ph idx="1"/>
          </p:nvPr>
        </p:nvSpPr>
        <p:spPr>
          <a:xfrm>
            <a:off x="539750" y="1196752"/>
            <a:ext cx="8229600" cy="5400600"/>
          </a:xfrm>
        </p:spPr>
        <p:txBody>
          <a:bodyPr/>
          <a:lstStyle/>
          <a:p>
            <a:r>
              <a:rPr lang="en-US" altLang="zh-CN" sz="2800" dirty="0"/>
              <a:t>(b) Suppose that 2 of the 6 books are blue and should not be placed next to each other. How many different arrangements are there with 2 blue books not adjacent?</a:t>
            </a:r>
          </a:p>
          <a:p>
            <a:pPr lvl="1">
              <a:spcBef>
                <a:spcPts val="500"/>
              </a:spcBef>
            </a:pPr>
            <a:r>
              <a:rPr lang="en-US" altLang="zh-CN" sz="2400" spc="-50" dirty="0">
                <a:cs typeface="Arial"/>
              </a:rPr>
              <a:t>Note: </a:t>
            </a:r>
            <a:r>
              <a:rPr lang="en-US" altLang="zh-CN" sz="2400" spc="-120" dirty="0">
                <a:cs typeface="Arial"/>
              </a:rPr>
              <a:t> </a:t>
            </a:r>
            <a:r>
              <a:rPr lang="en-US" altLang="zh-CN" sz="2400" spc="-75" dirty="0">
                <a:cs typeface="Arial"/>
              </a:rPr>
              <a:t>the</a:t>
            </a:r>
            <a:r>
              <a:rPr lang="en-US" altLang="zh-CN" sz="2400" spc="50" dirty="0">
                <a:cs typeface="Arial"/>
              </a:rPr>
              <a:t> </a:t>
            </a:r>
            <a:r>
              <a:rPr lang="en-US" altLang="zh-CN" sz="2400" spc="-95" dirty="0">
                <a:cs typeface="Arial"/>
              </a:rPr>
              <a:t>ab</a:t>
            </a:r>
            <a:r>
              <a:rPr lang="en-US" altLang="zh-CN" sz="2400" spc="-114" dirty="0">
                <a:cs typeface="Arial"/>
              </a:rPr>
              <a:t>o</a:t>
            </a:r>
            <a:r>
              <a:rPr lang="en-US" altLang="zh-CN" sz="2400" spc="-30" dirty="0">
                <a:cs typeface="Arial"/>
              </a:rPr>
              <a:t>v</a:t>
            </a:r>
            <a:r>
              <a:rPr lang="en-US" altLang="zh-CN" sz="2400" spc="-140" dirty="0">
                <a:cs typeface="Arial"/>
              </a:rPr>
              <a:t>e</a:t>
            </a:r>
            <a:r>
              <a:rPr lang="en-US" altLang="zh-CN" sz="2400" spc="50" dirty="0">
                <a:cs typeface="Arial"/>
              </a:rPr>
              <a:t> </a:t>
            </a:r>
            <a:r>
              <a:rPr lang="en-US" altLang="zh-CN" sz="2400" spc="-100" dirty="0">
                <a:cs typeface="Arial"/>
              </a:rPr>
              <a:t>steps</a:t>
            </a:r>
            <a:r>
              <a:rPr lang="en-US" altLang="zh-CN" sz="2400" spc="50" dirty="0">
                <a:cs typeface="Arial"/>
              </a:rPr>
              <a:t> </a:t>
            </a:r>
            <a:r>
              <a:rPr lang="en-US" altLang="zh-CN" sz="2400" spc="-95" dirty="0">
                <a:cs typeface="Arial"/>
              </a:rPr>
              <a:t>are</a:t>
            </a:r>
            <a:r>
              <a:rPr lang="en-US" altLang="zh-CN" sz="2400" spc="50" dirty="0">
                <a:cs typeface="Arial"/>
              </a:rPr>
              <a:t> </a:t>
            </a:r>
            <a:r>
              <a:rPr lang="en-US" altLang="zh-CN" sz="2400" spc="-50" dirty="0">
                <a:cs typeface="Arial"/>
              </a:rPr>
              <a:t>not</a:t>
            </a:r>
            <a:r>
              <a:rPr lang="en-US" altLang="zh-CN" sz="2400" spc="50" dirty="0">
                <a:cs typeface="Arial"/>
              </a:rPr>
              <a:t> </a:t>
            </a:r>
            <a:r>
              <a:rPr lang="en-US" altLang="zh-CN" sz="2400" spc="-70" dirty="0">
                <a:cs typeface="Arial"/>
              </a:rPr>
              <a:t>independent. </a:t>
            </a:r>
            <a:r>
              <a:rPr lang="en-US" altLang="zh-CN" sz="2400" spc="-30" dirty="0">
                <a:cs typeface="Arial"/>
              </a:rPr>
              <a:t> But</a:t>
            </a:r>
            <a:r>
              <a:rPr lang="en-US" altLang="zh-CN" sz="2400" spc="50" dirty="0">
                <a:cs typeface="Arial"/>
              </a:rPr>
              <a:t> </a:t>
            </a:r>
            <a:r>
              <a:rPr lang="en-US" altLang="zh-CN" sz="2400" spc="-80" dirty="0">
                <a:cs typeface="Arial"/>
              </a:rPr>
              <a:t>we</a:t>
            </a:r>
            <a:r>
              <a:rPr lang="en-US" altLang="zh-CN" sz="2400" spc="50" dirty="0">
                <a:cs typeface="Arial"/>
              </a:rPr>
              <a:t> </a:t>
            </a:r>
            <a:r>
              <a:rPr lang="en-US" altLang="zh-CN" sz="2400" spc="-100" dirty="0">
                <a:cs typeface="Arial"/>
              </a:rPr>
              <a:t>can</a:t>
            </a:r>
            <a:r>
              <a:rPr lang="en-US" altLang="zh-CN" sz="2400" spc="50" dirty="0">
                <a:cs typeface="Arial"/>
              </a:rPr>
              <a:t> </a:t>
            </a:r>
            <a:r>
              <a:rPr lang="en-US" altLang="zh-CN" sz="2400" spc="-60" dirty="0">
                <a:cs typeface="Arial"/>
              </a:rPr>
              <a:t>count</a:t>
            </a:r>
            <a:r>
              <a:rPr lang="en-US" altLang="zh-CN" sz="2400" spc="50" dirty="0">
                <a:cs typeface="Arial"/>
              </a:rPr>
              <a:t> </a:t>
            </a:r>
            <a:r>
              <a:rPr lang="en-US" altLang="zh-CN" sz="2400" spc="-75" dirty="0">
                <a:cs typeface="Arial"/>
              </a:rPr>
              <a:t>the</a:t>
            </a:r>
            <a:r>
              <a:rPr lang="en-US" altLang="zh-CN" sz="2400" spc="50" dirty="0">
                <a:cs typeface="Arial"/>
              </a:rPr>
              <a:t> </a:t>
            </a:r>
            <a:r>
              <a:rPr lang="en-US" altLang="zh-CN" sz="2400" spc="-90" dirty="0">
                <a:cs typeface="Arial"/>
              </a:rPr>
              <a:t>arrangements</a:t>
            </a:r>
            <a:r>
              <a:rPr lang="en-US" altLang="zh-CN" sz="2400" spc="-50" dirty="0">
                <a:cs typeface="Arial"/>
              </a:rPr>
              <a:t> </a:t>
            </a:r>
            <a:r>
              <a:rPr lang="en-US" altLang="zh-CN" sz="2400" spc="-55" dirty="0">
                <a:cs typeface="Arial"/>
              </a:rPr>
              <a:t>that</a:t>
            </a:r>
            <a:r>
              <a:rPr lang="en-US" altLang="zh-CN" sz="2400" spc="-35" dirty="0">
                <a:cs typeface="Arial"/>
              </a:rPr>
              <a:t> </a:t>
            </a:r>
            <a:r>
              <a:rPr lang="en-US" altLang="zh-CN" sz="2400" spc="-80" dirty="0">
                <a:cs typeface="Arial"/>
              </a:rPr>
              <a:t>we</a:t>
            </a:r>
            <a:r>
              <a:rPr lang="en-US" altLang="zh-CN" sz="2400" spc="-35" dirty="0">
                <a:cs typeface="Arial"/>
              </a:rPr>
              <a:t> </a:t>
            </a:r>
            <a:r>
              <a:rPr lang="en-US" altLang="zh-CN" sz="2400" b="1" spc="-105" dirty="0">
                <a:solidFill>
                  <a:srgbClr val="0070C0"/>
                </a:solidFill>
                <a:cs typeface="Arial"/>
              </a:rPr>
              <a:t>do</a:t>
            </a:r>
            <a:r>
              <a:rPr lang="en-US" altLang="zh-CN" sz="2400" b="1" spc="-35" dirty="0">
                <a:solidFill>
                  <a:srgbClr val="0070C0"/>
                </a:solidFill>
                <a:cs typeface="Arial"/>
              </a:rPr>
              <a:t> </a:t>
            </a:r>
            <a:r>
              <a:rPr lang="en-US" altLang="zh-CN" sz="2400" b="1" spc="-75" dirty="0">
                <a:solidFill>
                  <a:srgbClr val="0070C0"/>
                </a:solidFill>
                <a:cs typeface="Arial"/>
              </a:rPr>
              <a:t>not</a:t>
            </a:r>
            <a:r>
              <a:rPr lang="en-US" altLang="zh-CN" sz="2400" b="1" spc="-35" dirty="0">
                <a:solidFill>
                  <a:srgbClr val="0070C0"/>
                </a:solidFill>
                <a:cs typeface="Arial"/>
              </a:rPr>
              <a:t> </a:t>
            </a:r>
            <a:r>
              <a:rPr lang="en-US" altLang="zh-CN" sz="2400" b="1" spc="-55" dirty="0">
                <a:solidFill>
                  <a:srgbClr val="0070C0"/>
                </a:solidFill>
                <a:cs typeface="Arial"/>
              </a:rPr>
              <a:t>want</a:t>
            </a:r>
            <a:r>
              <a:rPr lang="en-US" altLang="zh-CN" sz="2400" b="1" spc="-35" dirty="0">
                <a:solidFill>
                  <a:srgbClr val="0070C0"/>
                </a:solidFill>
                <a:cs typeface="Arial"/>
              </a:rPr>
              <a:t> </a:t>
            </a:r>
            <a:r>
              <a:rPr lang="en-US" altLang="zh-CN" sz="2400" spc="-140" dirty="0">
                <a:cs typeface="Arial"/>
              </a:rPr>
              <a:t>as</a:t>
            </a:r>
            <a:r>
              <a:rPr lang="en-US" altLang="zh-CN" sz="2400" spc="-35" dirty="0">
                <a:cs typeface="Arial"/>
              </a:rPr>
              <a:t> </a:t>
            </a:r>
            <a:r>
              <a:rPr lang="en-US" altLang="zh-CN" sz="2400" spc="5" dirty="0">
                <a:cs typeface="Arial"/>
              </a:rPr>
              <a:t>foll</a:t>
            </a:r>
            <a:r>
              <a:rPr lang="en-US" altLang="zh-CN" sz="2400" spc="-20" dirty="0">
                <a:cs typeface="Arial"/>
              </a:rPr>
              <a:t>o</a:t>
            </a:r>
            <a:r>
              <a:rPr lang="en-US" altLang="zh-CN" sz="2400" spc="-50" dirty="0">
                <a:cs typeface="Arial"/>
              </a:rPr>
              <a:t>ws:</a:t>
            </a:r>
            <a:endParaRPr lang="en-US" altLang="zh-CN" sz="2400" dirty="0">
              <a:cs typeface="Arial"/>
            </a:endParaRPr>
          </a:p>
          <a:p>
            <a:pPr marL="1077913" lvl="1" indent="-363538">
              <a:spcBef>
                <a:spcPts val="500"/>
              </a:spcBef>
              <a:buFont typeface="Arial"/>
              <a:buAutoNum type="arabicPeriod"/>
              <a:tabLst>
                <a:tab pos="173355" algn="l"/>
              </a:tabLst>
            </a:pPr>
            <a:r>
              <a:rPr lang="en-US" altLang="zh-CN" sz="2400" spc="-100" dirty="0">
                <a:cs typeface="Arial"/>
              </a:rPr>
              <a:t>Choose 2 consecutive positions for the blue books. (5 choices)</a:t>
            </a:r>
          </a:p>
          <a:p>
            <a:pPr marL="1077913" lvl="1" indent="-363538">
              <a:spcBef>
                <a:spcPts val="500"/>
              </a:spcBef>
              <a:buFont typeface="Arial"/>
              <a:buAutoNum type="arabicPeriod"/>
              <a:tabLst>
                <a:tab pos="173355" algn="l"/>
              </a:tabLst>
            </a:pPr>
            <a:r>
              <a:rPr lang="en-US" altLang="zh-CN" sz="2400" spc="-100" dirty="0">
                <a:cs typeface="Arial"/>
              </a:rPr>
              <a:t>Arrange blue books in these positions. (2 ways)</a:t>
            </a:r>
          </a:p>
          <a:p>
            <a:pPr marL="1077913" lvl="1" indent="-363538">
              <a:spcBef>
                <a:spcPts val="500"/>
              </a:spcBef>
              <a:buFont typeface="Arial"/>
              <a:buAutoNum type="arabicPeriod"/>
              <a:tabLst>
                <a:tab pos="173355" algn="l"/>
              </a:tabLst>
            </a:pPr>
            <a:r>
              <a:rPr lang="en-US" altLang="zh-CN" sz="2400" spc="-100" dirty="0">
                <a:cs typeface="Arial"/>
              </a:rPr>
              <a:t>Arrange the 4 remaining books in remaining positions. (4 · 3 · 2 · 1 = 24 ways)</a:t>
            </a:r>
          </a:p>
          <a:p>
            <a:pPr marL="714375" lvl="1" indent="-350838">
              <a:spcBef>
                <a:spcPts val="500"/>
              </a:spcBef>
              <a:buNone/>
              <a:tabLst>
                <a:tab pos="173355" algn="l"/>
              </a:tabLst>
            </a:pPr>
            <a:r>
              <a:rPr lang="en-US" altLang="zh-CN" sz="2400" spc="-100" dirty="0">
                <a:cs typeface="Arial"/>
              </a:rPr>
              <a:t>⇒ Number of arrangements we do not want is 5 · 2 · 24 = 240.</a:t>
            </a:r>
          </a:p>
          <a:p>
            <a:pPr marL="714375" lvl="1" indent="-350838">
              <a:spcBef>
                <a:spcPts val="500"/>
              </a:spcBef>
              <a:buNone/>
              <a:tabLst>
                <a:tab pos="173355" algn="l"/>
              </a:tabLst>
            </a:pPr>
            <a:r>
              <a:rPr lang="en-US" altLang="zh-CN" sz="2400" spc="-100" dirty="0">
                <a:cs typeface="Arial"/>
              </a:rPr>
              <a:t>⇒ </a:t>
            </a:r>
            <a:r>
              <a:rPr lang="en-US" altLang="zh-CN" sz="2400" spc="-65" dirty="0">
                <a:cs typeface="Arial"/>
              </a:rPr>
              <a:t>Number</a:t>
            </a:r>
            <a:r>
              <a:rPr lang="en-US" altLang="zh-CN" sz="2400" spc="-35" dirty="0">
                <a:cs typeface="Arial"/>
              </a:rPr>
              <a:t> </a:t>
            </a:r>
            <a:r>
              <a:rPr lang="en-US" altLang="zh-CN" sz="2400" spc="-5" dirty="0">
                <a:cs typeface="Arial"/>
              </a:rPr>
              <a:t>of</a:t>
            </a:r>
            <a:r>
              <a:rPr lang="en-US" altLang="zh-CN" sz="2400" spc="-35" dirty="0">
                <a:cs typeface="Arial"/>
              </a:rPr>
              <a:t> </a:t>
            </a:r>
            <a:r>
              <a:rPr lang="en-US" altLang="zh-CN" sz="2400" spc="-90" dirty="0">
                <a:cs typeface="Arial"/>
              </a:rPr>
              <a:t>arrangements</a:t>
            </a:r>
            <a:r>
              <a:rPr lang="en-US" altLang="zh-CN" sz="2400" spc="-35" dirty="0">
                <a:cs typeface="Arial"/>
              </a:rPr>
              <a:t> </a:t>
            </a:r>
            <a:r>
              <a:rPr lang="en-US" altLang="zh-CN" sz="2400" spc="-80" dirty="0">
                <a:cs typeface="Arial"/>
              </a:rPr>
              <a:t>we</a:t>
            </a:r>
            <a:r>
              <a:rPr lang="en-US" altLang="zh-CN" sz="2400" spc="-35" dirty="0">
                <a:cs typeface="Arial"/>
              </a:rPr>
              <a:t> </a:t>
            </a:r>
            <a:r>
              <a:rPr lang="en-US" altLang="zh-CN" sz="2400" spc="-25" dirty="0">
                <a:cs typeface="Arial"/>
              </a:rPr>
              <a:t>w</a:t>
            </a:r>
            <a:r>
              <a:rPr lang="en-US" altLang="zh-CN" sz="2400" spc="-75" dirty="0">
                <a:cs typeface="Arial"/>
              </a:rPr>
              <a:t>ant</a:t>
            </a:r>
            <a:r>
              <a:rPr lang="en-US" altLang="zh-CN" sz="2400" spc="-35" dirty="0">
                <a:cs typeface="Arial"/>
              </a:rPr>
              <a:t> is </a:t>
            </a:r>
            <a:r>
              <a:rPr lang="en-US" altLang="zh-CN" sz="2400" spc="-75" dirty="0">
                <a:cs typeface="Arial"/>
              </a:rPr>
              <a:t>720</a:t>
            </a:r>
            <a:r>
              <a:rPr lang="en-US" altLang="zh-CN" sz="2400" spc="-170" dirty="0">
                <a:cs typeface="Arial"/>
              </a:rPr>
              <a:t> </a:t>
            </a:r>
            <a:r>
              <a:rPr lang="en-US" altLang="zh-CN" sz="2400" spc="-30" dirty="0">
                <a:latin typeface="Lucida Sans Unicode"/>
                <a:cs typeface="Lucida Sans Unicode"/>
              </a:rPr>
              <a:t>−</a:t>
            </a:r>
            <a:r>
              <a:rPr lang="en-US" altLang="zh-CN" sz="2400" spc="-215" dirty="0">
                <a:latin typeface="Lucida Sans Unicode"/>
                <a:cs typeface="Lucida Sans Unicode"/>
              </a:rPr>
              <a:t> </a:t>
            </a:r>
            <a:r>
              <a:rPr lang="en-US" altLang="zh-CN" sz="2400" spc="-75" dirty="0">
                <a:cs typeface="Arial"/>
              </a:rPr>
              <a:t>240</a:t>
            </a:r>
            <a:r>
              <a:rPr lang="en-US" altLang="zh-CN" sz="2400" spc="-70" dirty="0">
                <a:cs typeface="Arial"/>
              </a:rPr>
              <a:t> </a:t>
            </a:r>
            <a:r>
              <a:rPr lang="en-US" altLang="zh-CN" sz="2400" spc="220" dirty="0">
                <a:cs typeface="Arial"/>
              </a:rPr>
              <a:t>=</a:t>
            </a:r>
            <a:r>
              <a:rPr lang="en-US" altLang="zh-CN" sz="2400" spc="-70" dirty="0">
                <a:cs typeface="Arial"/>
              </a:rPr>
              <a:t> </a:t>
            </a:r>
            <a:r>
              <a:rPr lang="en-US" altLang="zh-CN" sz="2400" spc="-65" dirty="0">
                <a:cs typeface="Arial"/>
              </a:rPr>
              <a:t>480.</a:t>
            </a:r>
            <a:endParaRPr lang="en-US" altLang="zh-CN" sz="2400" dirty="0">
              <a:cs typeface="Arial"/>
            </a:endParaRPr>
          </a:p>
        </p:txBody>
      </p:sp>
    </p:spTree>
    <p:extLst>
      <p:ext uri="{BB962C8B-B14F-4D97-AF65-F5344CB8AC3E}">
        <p14:creationId xmlns:p14="http://schemas.microsoft.com/office/powerpoint/2010/main" val="35672612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A9F799-3638-4140-B6B2-C1840713117C}"/>
              </a:ext>
            </a:extLst>
          </p:cNvPr>
          <p:cNvSpPr>
            <a:spLocks noGrp="1"/>
          </p:cNvSpPr>
          <p:nvPr>
            <p:ph idx="1"/>
          </p:nvPr>
        </p:nvSpPr>
        <p:spPr>
          <a:xfrm>
            <a:off x="395536" y="1340768"/>
            <a:ext cx="8373814" cy="5517232"/>
          </a:xfrm>
        </p:spPr>
        <p:txBody>
          <a:bodyPr/>
          <a:lstStyle/>
          <a:p>
            <a:r>
              <a:rPr lang="en-US" altLang="zh-CN" sz="2800" spc="60" dirty="0">
                <a:cs typeface="Arial"/>
              </a:rPr>
              <a:t>All</a:t>
            </a:r>
            <a:r>
              <a:rPr lang="en-US" altLang="zh-CN" sz="2800" spc="5" dirty="0">
                <a:cs typeface="Arial"/>
              </a:rPr>
              <a:t> </a:t>
            </a:r>
            <a:r>
              <a:rPr lang="en-US" altLang="zh-CN" sz="2800" spc="-5" dirty="0">
                <a:cs typeface="Arial"/>
              </a:rPr>
              <a:t>of</a:t>
            </a:r>
            <a:r>
              <a:rPr lang="en-US" altLang="zh-CN" sz="2800" spc="5" dirty="0">
                <a:cs typeface="Arial"/>
              </a:rPr>
              <a:t> </a:t>
            </a:r>
            <a:r>
              <a:rPr lang="en-US" altLang="zh-CN" sz="2800" spc="-75" dirty="0">
                <a:cs typeface="Arial"/>
              </a:rPr>
              <a:t>the</a:t>
            </a:r>
            <a:r>
              <a:rPr lang="en-US" altLang="zh-CN" sz="2800" spc="5" dirty="0">
                <a:cs typeface="Arial"/>
              </a:rPr>
              <a:t> </a:t>
            </a:r>
            <a:r>
              <a:rPr lang="en-US" altLang="zh-CN" sz="2800" spc="-50" dirty="0">
                <a:cs typeface="Arial"/>
              </a:rPr>
              <a:t>material</a:t>
            </a:r>
            <a:r>
              <a:rPr lang="en-US" altLang="zh-CN" sz="2800" spc="5" dirty="0">
                <a:cs typeface="Arial"/>
              </a:rPr>
              <a:t> </a:t>
            </a:r>
            <a:r>
              <a:rPr lang="en-US" altLang="zh-CN" sz="2800" spc="-25" dirty="0">
                <a:cs typeface="Arial"/>
              </a:rPr>
              <a:t>from</a:t>
            </a:r>
            <a:r>
              <a:rPr lang="en-US" altLang="zh-CN" sz="2800" spc="5" dirty="0">
                <a:cs typeface="Arial"/>
              </a:rPr>
              <a:t> </a:t>
            </a:r>
            <a:r>
              <a:rPr lang="en-US" altLang="zh-CN" sz="2800" spc="-75" dirty="0">
                <a:cs typeface="Arial"/>
              </a:rPr>
              <a:t>the</a:t>
            </a:r>
            <a:r>
              <a:rPr lang="en-US" altLang="zh-CN" sz="2800" spc="5" dirty="0">
                <a:cs typeface="Arial"/>
              </a:rPr>
              <a:t> </a:t>
            </a:r>
            <a:r>
              <a:rPr lang="en-US" altLang="zh-CN" sz="2800" spc="-60" dirty="0">
                <a:cs typeface="Arial"/>
              </a:rPr>
              <a:t>module</a:t>
            </a:r>
            <a:r>
              <a:rPr lang="en-US" altLang="zh-CN" sz="2800" spc="5" dirty="0">
                <a:cs typeface="Arial"/>
              </a:rPr>
              <a:t> </a:t>
            </a:r>
            <a:r>
              <a:rPr lang="en-US" altLang="zh-CN" sz="2800" spc="-75" dirty="0">
                <a:cs typeface="Arial"/>
              </a:rPr>
              <a:t>s</a:t>
            </a:r>
            <a:r>
              <a:rPr lang="en-US" altLang="zh-CN" sz="2800" spc="-80" dirty="0">
                <a:cs typeface="Arial"/>
              </a:rPr>
              <a:t>y</a:t>
            </a:r>
            <a:r>
              <a:rPr lang="en-US" altLang="zh-CN" sz="2800" spc="-20" dirty="0">
                <a:cs typeface="Arial"/>
              </a:rPr>
              <a:t>lla</a:t>
            </a:r>
            <a:r>
              <a:rPr lang="en-US" altLang="zh-CN" sz="2800" spc="-55" dirty="0">
                <a:cs typeface="Arial"/>
              </a:rPr>
              <a:t>b</a:t>
            </a:r>
            <a:r>
              <a:rPr lang="en-US" altLang="zh-CN" sz="2800" spc="-110" dirty="0">
                <a:cs typeface="Arial"/>
              </a:rPr>
              <a:t>us</a:t>
            </a:r>
            <a:r>
              <a:rPr lang="en-US" altLang="zh-CN" sz="2800" spc="5" dirty="0">
                <a:cs typeface="Arial"/>
              </a:rPr>
              <a:t> </a:t>
            </a:r>
            <a:r>
              <a:rPr lang="en-US" altLang="zh-CN" sz="2800" spc="45" dirty="0">
                <a:cs typeface="Arial"/>
              </a:rPr>
              <a:t>will</a:t>
            </a:r>
            <a:r>
              <a:rPr lang="en-US" altLang="zh-CN" sz="2800" spc="5" dirty="0">
                <a:cs typeface="Arial"/>
              </a:rPr>
              <a:t> </a:t>
            </a:r>
            <a:r>
              <a:rPr lang="en-US" altLang="zh-CN" sz="2800" spc="-110" dirty="0">
                <a:cs typeface="Arial"/>
              </a:rPr>
              <a:t>be</a:t>
            </a:r>
            <a:r>
              <a:rPr lang="en-US" altLang="zh-CN" sz="2800" spc="5" dirty="0">
                <a:cs typeface="Arial"/>
              </a:rPr>
              <a:t> </a:t>
            </a:r>
            <a:r>
              <a:rPr lang="en-US" altLang="zh-CN" sz="2800" spc="-70" dirty="0">
                <a:cs typeface="Arial"/>
              </a:rPr>
              <a:t>c</a:t>
            </a:r>
            <a:r>
              <a:rPr lang="en-US" altLang="zh-CN" sz="2800" spc="-95" dirty="0">
                <a:cs typeface="Arial"/>
              </a:rPr>
              <a:t>o</a:t>
            </a:r>
            <a:r>
              <a:rPr lang="en-US" altLang="zh-CN" sz="2800" spc="-30" dirty="0">
                <a:cs typeface="Arial"/>
              </a:rPr>
              <a:t>v</a:t>
            </a:r>
            <a:r>
              <a:rPr lang="en-US" altLang="zh-CN" sz="2800" spc="-90" dirty="0">
                <a:cs typeface="Arial"/>
              </a:rPr>
              <a:t>ered</a:t>
            </a:r>
            <a:r>
              <a:rPr lang="en-US" altLang="zh-CN" sz="2800" spc="5" dirty="0">
                <a:cs typeface="Arial"/>
              </a:rPr>
              <a:t> </a:t>
            </a:r>
            <a:r>
              <a:rPr lang="en-US" altLang="zh-CN" sz="2800" spc="-5" dirty="0">
                <a:cs typeface="Arial"/>
              </a:rPr>
              <a:t>in</a:t>
            </a:r>
            <a:r>
              <a:rPr lang="en-US" altLang="zh-CN" sz="2800" spc="5" dirty="0">
                <a:cs typeface="Arial"/>
              </a:rPr>
              <a:t> </a:t>
            </a:r>
            <a:r>
              <a:rPr lang="en-US" altLang="zh-CN" sz="2800" spc="-75" dirty="0">
                <a:cs typeface="Arial"/>
              </a:rPr>
              <a:t>the</a:t>
            </a:r>
            <a:r>
              <a:rPr lang="en-US" altLang="zh-CN" sz="2800" spc="5" dirty="0">
                <a:cs typeface="Arial"/>
              </a:rPr>
              <a:t> </a:t>
            </a:r>
            <a:r>
              <a:rPr lang="en-US" altLang="zh-CN" sz="2800" spc="-55" dirty="0">
                <a:cs typeface="Arial"/>
              </a:rPr>
              <a:t>lecture</a:t>
            </a:r>
            <a:r>
              <a:rPr lang="en-US" altLang="zh-CN" sz="2800" spc="5" dirty="0">
                <a:cs typeface="Arial"/>
              </a:rPr>
              <a:t> </a:t>
            </a:r>
            <a:r>
              <a:rPr lang="en-US" altLang="zh-CN" sz="2800" spc="-90" dirty="0">
                <a:cs typeface="Arial"/>
              </a:rPr>
              <a:t>notes</a:t>
            </a:r>
            <a:r>
              <a:rPr lang="en-US" altLang="zh-CN" sz="2800" spc="-50" dirty="0">
                <a:cs typeface="Arial"/>
              </a:rPr>
              <a:t> </a:t>
            </a:r>
            <a:r>
              <a:rPr lang="en-US" altLang="zh-CN" sz="2800" spc="-95" dirty="0">
                <a:cs typeface="Arial"/>
              </a:rPr>
              <a:t>and</a:t>
            </a:r>
            <a:r>
              <a:rPr lang="en-US" altLang="zh-CN" sz="2800" spc="30" dirty="0">
                <a:cs typeface="Arial"/>
              </a:rPr>
              <a:t> </a:t>
            </a:r>
            <a:r>
              <a:rPr lang="en-US" altLang="zh-CN" sz="2800" spc="-90" dirty="0">
                <a:cs typeface="Arial"/>
              </a:rPr>
              <a:t>presented</a:t>
            </a:r>
            <a:r>
              <a:rPr lang="en-US" altLang="zh-CN" sz="2800" spc="30" dirty="0">
                <a:cs typeface="Arial"/>
              </a:rPr>
              <a:t> </a:t>
            </a:r>
            <a:r>
              <a:rPr lang="en-US" altLang="zh-CN" sz="2800" spc="-5" dirty="0">
                <a:cs typeface="Arial"/>
              </a:rPr>
              <a:t>in</a:t>
            </a:r>
            <a:r>
              <a:rPr lang="en-US" altLang="zh-CN" sz="2800" spc="30" dirty="0">
                <a:cs typeface="Arial"/>
              </a:rPr>
              <a:t> </a:t>
            </a:r>
            <a:r>
              <a:rPr lang="en-US" altLang="zh-CN" sz="2800" spc="-75" dirty="0">
                <a:cs typeface="Arial"/>
              </a:rPr>
              <a:t>the</a:t>
            </a:r>
            <a:r>
              <a:rPr lang="en-US" altLang="zh-CN" sz="2800" spc="30" dirty="0">
                <a:cs typeface="Arial"/>
              </a:rPr>
              <a:t> </a:t>
            </a:r>
            <a:r>
              <a:rPr lang="en-US" altLang="zh-CN" sz="2800" spc="-65" dirty="0">
                <a:cs typeface="Arial"/>
              </a:rPr>
              <a:t>lectures. </a:t>
            </a:r>
            <a:r>
              <a:rPr lang="en-US" altLang="zh-CN" sz="2800" spc="-100" dirty="0">
                <a:cs typeface="Arial"/>
              </a:rPr>
              <a:t> </a:t>
            </a:r>
          </a:p>
          <a:p>
            <a:r>
              <a:rPr lang="en-US" altLang="zh-CN" sz="2800" spc="-80" dirty="0">
                <a:cs typeface="Arial"/>
              </a:rPr>
              <a:t>The</a:t>
            </a:r>
            <a:r>
              <a:rPr lang="en-US" altLang="zh-CN" sz="2800" spc="30" dirty="0">
                <a:cs typeface="Arial"/>
              </a:rPr>
              <a:t> </a:t>
            </a:r>
            <a:r>
              <a:rPr lang="en-US" altLang="zh-CN" sz="2800" spc="-160" dirty="0">
                <a:cs typeface="Arial"/>
              </a:rPr>
              <a:t>e</a:t>
            </a:r>
            <a:r>
              <a:rPr lang="en-US" altLang="zh-CN" sz="2800" spc="-50" dirty="0">
                <a:cs typeface="Arial"/>
              </a:rPr>
              <a:t>xamination</a:t>
            </a:r>
            <a:r>
              <a:rPr lang="en-US" altLang="zh-CN" sz="2800" spc="30" dirty="0">
                <a:cs typeface="Arial"/>
              </a:rPr>
              <a:t> </a:t>
            </a:r>
            <a:r>
              <a:rPr lang="en-US" altLang="zh-CN" sz="2800" spc="-95" dirty="0">
                <a:cs typeface="Arial"/>
              </a:rPr>
              <a:t>and</a:t>
            </a:r>
            <a:r>
              <a:rPr lang="en-US" altLang="zh-CN" sz="2800" spc="30" dirty="0">
                <a:cs typeface="Arial"/>
              </a:rPr>
              <a:t> </a:t>
            </a:r>
            <a:r>
              <a:rPr lang="en-US" altLang="zh-CN" sz="2800" spc="-85" dirty="0">
                <a:cs typeface="Arial"/>
              </a:rPr>
              <a:t>cours</a:t>
            </a:r>
            <a:r>
              <a:rPr lang="en-US" altLang="zh-CN" sz="2800" spc="-125" dirty="0">
                <a:cs typeface="Arial"/>
              </a:rPr>
              <a:t>e</a:t>
            </a:r>
            <a:r>
              <a:rPr lang="en-US" altLang="zh-CN" sz="2800" spc="-25" dirty="0">
                <a:cs typeface="Arial"/>
              </a:rPr>
              <a:t>w</a:t>
            </a:r>
            <a:r>
              <a:rPr lang="en-US" altLang="zh-CN" sz="2800" spc="-30" dirty="0">
                <a:cs typeface="Arial"/>
              </a:rPr>
              <a:t>ork</a:t>
            </a:r>
            <a:r>
              <a:rPr lang="en-US" altLang="zh-CN" sz="2800" spc="30" dirty="0">
                <a:cs typeface="Arial"/>
              </a:rPr>
              <a:t> </a:t>
            </a:r>
            <a:r>
              <a:rPr lang="en-US" altLang="zh-CN" sz="2800" spc="45" dirty="0">
                <a:cs typeface="Arial"/>
              </a:rPr>
              <a:t>will</a:t>
            </a:r>
            <a:r>
              <a:rPr lang="en-US" altLang="zh-CN" sz="2800" spc="30" dirty="0">
                <a:cs typeface="Arial"/>
              </a:rPr>
              <a:t> </a:t>
            </a:r>
            <a:r>
              <a:rPr lang="en-US" altLang="zh-CN" sz="2800" spc="-25" dirty="0">
                <a:cs typeface="Arial"/>
              </a:rPr>
              <a:t>only</a:t>
            </a:r>
            <a:r>
              <a:rPr lang="en-US" altLang="zh-CN" sz="2800" spc="30" dirty="0">
                <a:cs typeface="Arial"/>
              </a:rPr>
              <a:t> </a:t>
            </a:r>
            <a:r>
              <a:rPr lang="en-US" altLang="zh-CN" sz="2800" spc="-140" dirty="0">
                <a:cs typeface="Arial"/>
              </a:rPr>
              <a:t>assess</a:t>
            </a:r>
            <a:r>
              <a:rPr lang="en-US" altLang="zh-CN" sz="2800" spc="-75" dirty="0">
                <a:cs typeface="Arial"/>
              </a:rPr>
              <a:t> </a:t>
            </a:r>
            <a:r>
              <a:rPr lang="en-US" altLang="zh-CN" sz="2800" spc="-50" dirty="0">
                <a:cs typeface="Arial"/>
              </a:rPr>
              <a:t>topics</a:t>
            </a:r>
            <a:r>
              <a:rPr lang="en-US" altLang="zh-CN" sz="2800" spc="5" dirty="0">
                <a:cs typeface="Arial"/>
              </a:rPr>
              <a:t> </a:t>
            </a:r>
            <a:r>
              <a:rPr lang="en-US" altLang="zh-CN" sz="2800" spc="-70" dirty="0">
                <a:cs typeface="Arial"/>
              </a:rPr>
              <a:t>c</a:t>
            </a:r>
            <a:r>
              <a:rPr lang="en-US" altLang="zh-CN" sz="2800" spc="-95" dirty="0">
                <a:cs typeface="Arial"/>
              </a:rPr>
              <a:t>o</a:t>
            </a:r>
            <a:r>
              <a:rPr lang="en-US" altLang="zh-CN" sz="2800" spc="-30" dirty="0">
                <a:cs typeface="Arial"/>
              </a:rPr>
              <a:t>v</a:t>
            </a:r>
            <a:r>
              <a:rPr lang="en-US" altLang="zh-CN" sz="2800" spc="-90" dirty="0">
                <a:cs typeface="Arial"/>
              </a:rPr>
              <a:t>ered</a:t>
            </a:r>
            <a:r>
              <a:rPr lang="en-US" altLang="zh-CN" sz="2800" spc="5" dirty="0">
                <a:cs typeface="Arial"/>
              </a:rPr>
              <a:t> </a:t>
            </a:r>
            <a:r>
              <a:rPr lang="en-US" altLang="zh-CN" sz="2800" spc="-5" dirty="0">
                <a:cs typeface="Arial"/>
              </a:rPr>
              <a:t>in</a:t>
            </a:r>
            <a:r>
              <a:rPr lang="en-US" altLang="zh-CN" sz="2800" spc="5" dirty="0">
                <a:cs typeface="Arial"/>
              </a:rPr>
              <a:t> </a:t>
            </a:r>
            <a:r>
              <a:rPr lang="en-US" altLang="zh-CN" sz="2800" spc="-75" dirty="0">
                <a:cs typeface="Arial"/>
              </a:rPr>
              <a:t>the</a:t>
            </a:r>
            <a:r>
              <a:rPr lang="en-US" altLang="zh-CN" sz="2800" spc="5" dirty="0">
                <a:cs typeface="Arial"/>
              </a:rPr>
              <a:t> </a:t>
            </a:r>
            <a:r>
              <a:rPr lang="en-US" altLang="zh-CN" sz="2800" spc="-60" dirty="0">
                <a:cs typeface="Arial"/>
              </a:rPr>
              <a:t>module</a:t>
            </a:r>
            <a:r>
              <a:rPr lang="en-US" altLang="zh-CN" sz="2800" spc="5" dirty="0">
                <a:cs typeface="Arial"/>
              </a:rPr>
              <a:t> </a:t>
            </a:r>
            <a:r>
              <a:rPr lang="en-US" altLang="zh-CN" sz="2800" spc="-35" dirty="0">
                <a:cs typeface="Arial"/>
              </a:rPr>
              <a:t>sylla</a:t>
            </a:r>
            <a:r>
              <a:rPr lang="en-US" altLang="zh-CN" sz="2800" spc="-75" dirty="0">
                <a:cs typeface="Arial"/>
              </a:rPr>
              <a:t>b</a:t>
            </a:r>
            <a:r>
              <a:rPr lang="en-US" altLang="zh-CN" sz="2800" spc="-80" dirty="0">
                <a:cs typeface="Arial"/>
              </a:rPr>
              <a:t>us. </a:t>
            </a:r>
            <a:r>
              <a:rPr lang="en-US" altLang="zh-CN" sz="2800" spc="-165" dirty="0">
                <a:cs typeface="Arial"/>
              </a:rPr>
              <a:t> </a:t>
            </a:r>
            <a:r>
              <a:rPr lang="en-US" altLang="zh-CN" sz="2800" spc="-80" dirty="0">
                <a:cs typeface="Arial"/>
              </a:rPr>
              <a:t>Y</a:t>
            </a:r>
            <a:r>
              <a:rPr lang="en-US" altLang="zh-CN" sz="2800" spc="-75" dirty="0">
                <a:cs typeface="Arial"/>
              </a:rPr>
              <a:t>ou</a:t>
            </a:r>
            <a:r>
              <a:rPr lang="en-US" altLang="zh-CN" sz="2800" spc="5" dirty="0">
                <a:cs typeface="Arial"/>
              </a:rPr>
              <a:t> </a:t>
            </a:r>
            <a:r>
              <a:rPr lang="en-US" altLang="zh-CN" sz="2800" spc="-60" dirty="0">
                <a:cs typeface="Arial"/>
              </a:rPr>
              <a:t>should</a:t>
            </a:r>
            <a:r>
              <a:rPr lang="en-US" altLang="zh-CN" sz="2800" spc="5" dirty="0">
                <a:cs typeface="Arial"/>
              </a:rPr>
              <a:t> </a:t>
            </a:r>
            <a:r>
              <a:rPr lang="en-US" altLang="zh-CN" sz="2800" spc="-120" dirty="0">
                <a:cs typeface="Arial"/>
              </a:rPr>
              <a:t>use</a:t>
            </a:r>
            <a:r>
              <a:rPr lang="en-US" altLang="zh-CN" sz="2800" spc="5" dirty="0">
                <a:cs typeface="Arial"/>
              </a:rPr>
              <a:t> </a:t>
            </a:r>
            <a:r>
              <a:rPr lang="en-US" altLang="zh-CN" sz="2800" spc="-75" dirty="0">
                <a:cs typeface="Arial"/>
              </a:rPr>
              <a:t>the</a:t>
            </a:r>
            <a:r>
              <a:rPr lang="en-US" altLang="zh-CN" sz="2800" spc="5" dirty="0">
                <a:cs typeface="Arial"/>
              </a:rPr>
              <a:t> </a:t>
            </a:r>
            <a:r>
              <a:rPr lang="en-US" altLang="zh-CN" sz="2800" spc="-60" dirty="0">
                <a:cs typeface="Arial"/>
              </a:rPr>
              <a:t>book</a:t>
            </a:r>
            <a:r>
              <a:rPr lang="en-US" altLang="zh-CN" sz="2800" spc="5" dirty="0">
                <a:cs typeface="Arial"/>
              </a:rPr>
              <a:t> </a:t>
            </a:r>
            <a:r>
              <a:rPr lang="en-US" altLang="zh-CN" sz="2800" spc="-140" dirty="0">
                <a:cs typeface="Arial"/>
              </a:rPr>
              <a:t>as</a:t>
            </a:r>
            <a:r>
              <a:rPr lang="en-US" altLang="zh-CN" sz="2800" spc="5" dirty="0">
                <a:cs typeface="Arial"/>
              </a:rPr>
              <a:t> </a:t>
            </a:r>
            <a:r>
              <a:rPr lang="en-US" altLang="zh-CN" sz="2800" spc="-110" dirty="0">
                <a:solidFill>
                  <a:srgbClr val="0070C0"/>
                </a:solidFill>
                <a:cs typeface="Arial"/>
              </a:rPr>
              <a:t>an</a:t>
            </a:r>
            <a:r>
              <a:rPr lang="en-US" altLang="zh-CN" sz="2800" spc="5" dirty="0">
                <a:solidFill>
                  <a:srgbClr val="0070C0"/>
                </a:solidFill>
                <a:cs typeface="Arial"/>
              </a:rPr>
              <a:t> </a:t>
            </a:r>
            <a:r>
              <a:rPr lang="en-US" altLang="zh-CN" sz="2800" spc="-40" dirty="0">
                <a:solidFill>
                  <a:srgbClr val="0070C0"/>
                </a:solidFill>
                <a:cs typeface="Arial"/>
              </a:rPr>
              <a:t>additional</a:t>
            </a:r>
            <a:r>
              <a:rPr lang="en-US" altLang="zh-CN" sz="2800" spc="-25" dirty="0">
                <a:solidFill>
                  <a:srgbClr val="0070C0"/>
                </a:solidFill>
                <a:cs typeface="Arial"/>
              </a:rPr>
              <a:t> </a:t>
            </a:r>
            <a:r>
              <a:rPr lang="en-US" altLang="zh-CN" sz="2800" spc="-85" dirty="0">
                <a:solidFill>
                  <a:srgbClr val="0070C0"/>
                </a:solidFill>
                <a:cs typeface="Arial"/>
              </a:rPr>
              <a:t>source</a:t>
            </a:r>
            <a:r>
              <a:rPr lang="en-US" altLang="zh-CN" sz="2800" spc="-60" dirty="0">
                <a:solidFill>
                  <a:srgbClr val="0070C0"/>
                </a:solidFill>
                <a:cs typeface="Arial"/>
              </a:rPr>
              <a:t> </a:t>
            </a:r>
            <a:r>
              <a:rPr lang="en-US" altLang="zh-CN" sz="2800" spc="-5" dirty="0">
                <a:solidFill>
                  <a:srgbClr val="0070C0"/>
                </a:solidFill>
                <a:cs typeface="Arial"/>
              </a:rPr>
              <a:t>of</a:t>
            </a:r>
            <a:r>
              <a:rPr lang="en-US" altLang="zh-CN" sz="2800" spc="-55" dirty="0">
                <a:solidFill>
                  <a:srgbClr val="0070C0"/>
                </a:solidFill>
                <a:cs typeface="Arial"/>
              </a:rPr>
              <a:t> </a:t>
            </a:r>
            <a:r>
              <a:rPr lang="en-US" altLang="zh-CN" sz="2800" spc="-65" dirty="0">
                <a:solidFill>
                  <a:srgbClr val="0070C0"/>
                </a:solidFill>
                <a:cs typeface="Arial"/>
              </a:rPr>
              <a:t>problems to solve </a:t>
            </a:r>
            <a:r>
              <a:rPr lang="en-US" altLang="zh-CN" sz="2800" spc="-95" dirty="0">
                <a:cs typeface="Arial"/>
              </a:rPr>
              <a:t>and</a:t>
            </a:r>
            <a:r>
              <a:rPr lang="en-US" altLang="zh-CN" sz="2800" spc="-55" dirty="0">
                <a:cs typeface="Arial"/>
              </a:rPr>
              <a:t> </a:t>
            </a:r>
            <a:r>
              <a:rPr lang="en-US" altLang="zh-CN" sz="2800" spc="-140" dirty="0">
                <a:cs typeface="Arial"/>
              </a:rPr>
              <a:t>as</a:t>
            </a:r>
            <a:r>
              <a:rPr lang="en-US" altLang="zh-CN" sz="2800" spc="-60" dirty="0">
                <a:cs typeface="Arial"/>
              </a:rPr>
              <a:t> </a:t>
            </a:r>
            <a:r>
              <a:rPr lang="en-US" altLang="zh-CN" sz="2800" spc="-110" dirty="0">
                <a:solidFill>
                  <a:srgbClr val="0070C0"/>
                </a:solidFill>
                <a:cs typeface="Arial"/>
              </a:rPr>
              <a:t>an</a:t>
            </a:r>
            <a:r>
              <a:rPr lang="en-US" altLang="zh-CN" sz="2800" spc="-55" dirty="0">
                <a:solidFill>
                  <a:srgbClr val="0070C0"/>
                </a:solidFill>
                <a:cs typeface="Arial"/>
              </a:rPr>
              <a:t> </a:t>
            </a:r>
            <a:r>
              <a:rPr lang="en-US" altLang="zh-CN" sz="2800" spc="-45" dirty="0">
                <a:solidFill>
                  <a:srgbClr val="0070C0"/>
                </a:solidFill>
                <a:cs typeface="Arial"/>
              </a:rPr>
              <a:t>alternat</a:t>
            </a:r>
            <a:r>
              <a:rPr lang="en-US" altLang="zh-CN" sz="2800" spc="-55" dirty="0">
                <a:solidFill>
                  <a:srgbClr val="0070C0"/>
                </a:solidFill>
                <a:cs typeface="Arial"/>
              </a:rPr>
              <a:t>i</a:t>
            </a:r>
            <a:r>
              <a:rPr lang="en-US" altLang="zh-CN" sz="2800" spc="-30" dirty="0">
                <a:solidFill>
                  <a:srgbClr val="0070C0"/>
                </a:solidFill>
                <a:cs typeface="Arial"/>
              </a:rPr>
              <a:t>v</a:t>
            </a:r>
            <a:r>
              <a:rPr lang="en-US" altLang="zh-CN" sz="2800" spc="-140" dirty="0">
                <a:solidFill>
                  <a:srgbClr val="0070C0"/>
                </a:solidFill>
                <a:cs typeface="Arial"/>
              </a:rPr>
              <a:t>e</a:t>
            </a:r>
            <a:r>
              <a:rPr lang="en-US" altLang="zh-CN" sz="2800" spc="-60" dirty="0">
                <a:solidFill>
                  <a:srgbClr val="0070C0"/>
                </a:solidFill>
                <a:cs typeface="Arial"/>
              </a:rPr>
              <a:t> </a:t>
            </a:r>
            <a:r>
              <a:rPr lang="en-US" altLang="zh-CN" sz="2800" spc="-160" dirty="0">
                <a:solidFill>
                  <a:srgbClr val="0070C0"/>
                </a:solidFill>
                <a:cs typeface="Arial"/>
              </a:rPr>
              <a:t>e</a:t>
            </a:r>
            <a:r>
              <a:rPr lang="en-US" altLang="zh-CN" sz="2800" spc="-45" dirty="0">
                <a:solidFill>
                  <a:srgbClr val="0070C0"/>
                </a:solidFill>
                <a:cs typeface="Arial"/>
              </a:rPr>
              <a:t>xplanation</a:t>
            </a:r>
            <a:r>
              <a:rPr lang="en-US" altLang="zh-CN" sz="2800" spc="-60" dirty="0">
                <a:solidFill>
                  <a:srgbClr val="0070C0"/>
                </a:solidFill>
                <a:cs typeface="Arial"/>
              </a:rPr>
              <a:t> </a:t>
            </a:r>
            <a:r>
              <a:rPr lang="en-US" altLang="zh-CN" sz="2800" spc="-5" dirty="0">
                <a:solidFill>
                  <a:srgbClr val="0070C0"/>
                </a:solidFill>
                <a:cs typeface="Arial"/>
              </a:rPr>
              <a:t>of</a:t>
            </a:r>
            <a:r>
              <a:rPr lang="en-US" altLang="zh-CN" sz="2800" spc="-55" dirty="0">
                <a:solidFill>
                  <a:srgbClr val="0070C0"/>
                </a:solidFill>
                <a:cs typeface="Arial"/>
              </a:rPr>
              <a:t> </a:t>
            </a:r>
            <a:r>
              <a:rPr lang="en-US" altLang="zh-CN" sz="2800" spc="-140" dirty="0">
                <a:solidFill>
                  <a:srgbClr val="0070C0"/>
                </a:solidFill>
                <a:cs typeface="Arial"/>
              </a:rPr>
              <a:t>a</a:t>
            </a:r>
            <a:r>
              <a:rPr lang="en-US" altLang="zh-CN" sz="2800" spc="-60" dirty="0">
                <a:solidFill>
                  <a:srgbClr val="0070C0"/>
                </a:solidFill>
                <a:cs typeface="Arial"/>
              </a:rPr>
              <a:t> </a:t>
            </a:r>
            <a:r>
              <a:rPr lang="en-US" altLang="zh-CN" sz="2800" spc="-35" dirty="0">
                <a:solidFill>
                  <a:srgbClr val="0070C0"/>
                </a:solidFill>
                <a:cs typeface="Arial"/>
              </a:rPr>
              <a:t>topic</a:t>
            </a:r>
            <a:r>
              <a:rPr lang="en-US" altLang="zh-CN" sz="2800" spc="-35" dirty="0">
                <a:cs typeface="Arial"/>
              </a:rPr>
              <a:t>.</a:t>
            </a:r>
            <a:r>
              <a:rPr lang="en-US" altLang="zh-CN" sz="2800" spc="30" dirty="0">
                <a:cs typeface="Arial"/>
              </a:rPr>
              <a:t> </a:t>
            </a:r>
          </a:p>
          <a:p>
            <a:r>
              <a:rPr lang="en-US" altLang="zh-CN" sz="2800" spc="-80" dirty="0">
                <a:cs typeface="Arial"/>
              </a:rPr>
              <a:t>The</a:t>
            </a:r>
            <a:r>
              <a:rPr lang="en-US" altLang="zh-CN" sz="2800" spc="-60" dirty="0">
                <a:cs typeface="Arial"/>
              </a:rPr>
              <a:t> book</a:t>
            </a:r>
            <a:r>
              <a:rPr lang="en-US" altLang="zh-CN" sz="2800" spc="-30" dirty="0">
                <a:cs typeface="Arial"/>
              </a:rPr>
              <a:t> </a:t>
            </a:r>
            <a:r>
              <a:rPr lang="en-US" altLang="zh-CN" sz="2800" spc="-35" dirty="0">
                <a:cs typeface="Arial"/>
              </a:rPr>
              <a:t>is</a:t>
            </a:r>
            <a:r>
              <a:rPr lang="en-US" altLang="zh-CN" sz="2800" spc="-20" dirty="0">
                <a:cs typeface="Arial"/>
              </a:rPr>
              <a:t> </a:t>
            </a:r>
            <a:r>
              <a:rPr lang="en-US" altLang="zh-CN" sz="2800" spc="-75" dirty="0">
                <a:cs typeface="Arial"/>
              </a:rPr>
              <a:t>there</a:t>
            </a:r>
            <a:r>
              <a:rPr lang="en-US" altLang="zh-CN" sz="2800" spc="-20" dirty="0">
                <a:cs typeface="Arial"/>
              </a:rPr>
              <a:t> </a:t>
            </a:r>
            <a:r>
              <a:rPr lang="en-US" altLang="zh-CN" sz="2800" spc="-40" dirty="0">
                <a:cs typeface="Arial"/>
              </a:rPr>
              <a:t>to</a:t>
            </a:r>
            <a:r>
              <a:rPr lang="en-US" altLang="zh-CN" sz="2800" spc="-20" dirty="0">
                <a:cs typeface="Arial"/>
              </a:rPr>
              <a:t> </a:t>
            </a:r>
            <a:r>
              <a:rPr lang="en-US" altLang="zh-CN" sz="2800" spc="-75" dirty="0">
                <a:cs typeface="Arial"/>
              </a:rPr>
              <a:t>supplement</a:t>
            </a:r>
            <a:r>
              <a:rPr lang="en-US" altLang="zh-CN" sz="2800" spc="-20" dirty="0">
                <a:cs typeface="Arial"/>
              </a:rPr>
              <a:t> </a:t>
            </a:r>
            <a:r>
              <a:rPr lang="en-US" altLang="zh-CN" sz="2800" spc="-75" dirty="0">
                <a:cs typeface="Arial"/>
              </a:rPr>
              <a:t>the</a:t>
            </a:r>
            <a:r>
              <a:rPr lang="en-US" altLang="zh-CN" sz="2800" spc="-20" dirty="0">
                <a:cs typeface="Arial"/>
              </a:rPr>
              <a:t> </a:t>
            </a:r>
            <a:r>
              <a:rPr lang="en-US" altLang="zh-CN" sz="2800" spc="-55" dirty="0">
                <a:cs typeface="Arial"/>
              </a:rPr>
              <a:t>lecture</a:t>
            </a:r>
            <a:r>
              <a:rPr lang="en-US" altLang="zh-CN" sz="2800" spc="-20" dirty="0">
                <a:cs typeface="Arial"/>
              </a:rPr>
              <a:t> </a:t>
            </a:r>
            <a:r>
              <a:rPr lang="en-US" altLang="zh-CN" sz="2800" spc="-80" dirty="0">
                <a:cs typeface="Arial"/>
              </a:rPr>
              <a:t>notes.</a:t>
            </a:r>
            <a:r>
              <a:rPr lang="en-US" altLang="zh-CN" sz="2800" spc="90" dirty="0">
                <a:cs typeface="Arial"/>
              </a:rPr>
              <a:t> </a:t>
            </a:r>
            <a:r>
              <a:rPr lang="en-US" altLang="zh-CN" sz="2800" spc="-25" dirty="0">
                <a:solidFill>
                  <a:srgbClr val="0070C0"/>
                </a:solidFill>
                <a:cs typeface="Arial"/>
              </a:rPr>
              <a:t>Not</a:t>
            </a:r>
            <a:r>
              <a:rPr lang="en-US" altLang="zh-CN" sz="2800" spc="-20" dirty="0">
                <a:solidFill>
                  <a:srgbClr val="0070C0"/>
                </a:solidFill>
                <a:cs typeface="Arial"/>
              </a:rPr>
              <a:t> </a:t>
            </a:r>
            <a:r>
              <a:rPr lang="en-US" altLang="zh-CN" sz="2800" spc="-5" dirty="0">
                <a:solidFill>
                  <a:srgbClr val="0070C0"/>
                </a:solidFill>
                <a:cs typeface="Arial"/>
              </a:rPr>
              <a:t>all</a:t>
            </a:r>
            <a:r>
              <a:rPr lang="en-US" altLang="zh-CN" sz="2800" spc="-20" dirty="0">
                <a:solidFill>
                  <a:srgbClr val="0070C0"/>
                </a:solidFill>
                <a:cs typeface="Arial"/>
              </a:rPr>
              <a:t> </a:t>
            </a:r>
            <a:r>
              <a:rPr lang="en-US" altLang="zh-CN" sz="2800" spc="-5" dirty="0">
                <a:solidFill>
                  <a:srgbClr val="0070C0"/>
                </a:solidFill>
                <a:cs typeface="Arial"/>
              </a:rPr>
              <a:t>of</a:t>
            </a:r>
            <a:r>
              <a:rPr lang="en-US" altLang="zh-CN" sz="2800" spc="-20" dirty="0">
                <a:solidFill>
                  <a:srgbClr val="0070C0"/>
                </a:solidFill>
                <a:cs typeface="Arial"/>
              </a:rPr>
              <a:t> </a:t>
            </a:r>
            <a:r>
              <a:rPr lang="en-US" altLang="zh-CN" sz="2800" spc="-75" dirty="0">
                <a:solidFill>
                  <a:srgbClr val="0070C0"/>
                </a:solidFill>
                <a:cs typeface="Arial"/>
              </a:rPr>
              <a:t>the</a:t>
            </a:r>
            <a:r>
              <a:rPr lang="en-US" altLang="zh-CN" sz="2800" spc="-20" dirty="0">
                <a:solidFill>
                  <a:srgbClr val="0070C0"/>
                </a:solidFill>
                <a:cs typeface="Arial"/>
              </a:rPr>
              <a:t> </a:t>
            </a:r>
            <a:r>
              <a:rPr lang="en-US" altLang="zh-CN" sz="2800" spc="-50" dirty="0">
                <a:solidFill>
                  <a:srgbClr val="0070C0"/>
                </a:solidFill>
                <a:cs typeface="Arial"/>
              </a:rPr>
              <a:t>material</a:t>
            </a:r>
            <a:r>
              <a:rPr lang="en-US" altLang="zh-CN" sz="2800" spc="-20" dirty="0">
                <a:solidFill>
                  <a:srgbClr val="0070C0"/>
                </a:solidFill>
                <a:cs typeface="Arial"/>
              </a:rPr>
              <a:t> </a:t>
            </a:r>
            <a:r>
              <a:rPr lang="en-US" altLang="zh-CN" sz="2800" spc="-25" dirty="0">
                <a:solidFill>
                  <a:srgbClr val="0070C0"/>
                </a:solidFill>
                <a:cs typeface="Arial"/>
              </a:rPr>
              <a:t>from</a:t>
            </a:r>
            <a:r>
              <a:rPr lang="en-US" altLang="zh-CN" sz="2800" spc="-20" dirty="0">
                <a:solidFill>
                  <a:srgbClr val="0070C0"/>
                </a:solidFill>
                <a:cs typeface="Arial"/>
              </a:rPr>
              <a:t> </a:t>
            </a:r>
            <a:r>
              <a:rPr lang="en-US" altLang="zh-CN" sz="2800" spc="-75" dirty="0">
                <a:solidFill>
                  <a:srgbClr val="0070C0"/>
                </a:solidFill>
                <a:cs typeface="Arial"/>
              </a:rPr>
              <a:t>the</a:t>
            </a:r>
            <a:r>
              <a:rPr lang="en-US" altLang="zh-CN" sz="2800" spc="-20" dirty="0">
                <a:solidFill>
                  <a:srgbClr val="0070C0"/>
                </a:solidFill>
                <a:cs typeface="Arial"/>
              </a:rPr>
              <a:t> </a:t>
            </a:r>
            <a:r>
              <a:rPr lang="en-US" altLang="zh-CN" sz="2800" spc="-85" dirty="0">
                <a:solidFill>
                  <a:srgbClr val="0070C0"/>
                </a:solidFill>
                <a:cs typeface="Arial"/>
              </a:rPr>
              <a:t>chapters</a:t>
            </a:r>
            <a:r>
              <a:rPr lang="en-US" altLang="zh-CN" sz="2800" spc="-50" dirty="0">
                <a:solidFill>
                  <a:srgbClr val="0070C0"/>
                </a:solidFill>
                <a:cs typeface="Arial"/>
              </a:rPr>
              <a:t> </a:t>
            </a:r>
            <a:r>
              <a:rPr lang="en-US" altLang="zh-CN" sz="2800" spc="-35" dirty="0">
                <a:solidFill>
                  <a:srgbClr val="0070C0"/>
                </a:solidFill>
                <a:cs typeface="Arial"/>
              </a:rPr>
              <a:t>is</a:t>
            </a:r>
            <a:r>
              <a:rPr lang="en-US" altLang="zh-CN" sz="2800" spc="-55" dirty="0">
                <a:solidFill>
                  <a:srgbClr val="0070C0"/>
                </a:solidFill>
                <a:cs typeface="Arial"/>
              </a:rPr>
              <a:t> </a:t>
            </a:r>
            <a:r>
              <a:rPr lang="en-US" altLang="zh-CN" sz="2800" spc="-70" dirty="0">
                <a:solidFill>
                  <a:srgbClr val="0070C0"/>
                </a:solidFill>
                <a:cs typeface="Arial"/>
              </a:rPr>
              <a:t>c</a:t>
            </a:r>
            <a:r>
              <a:rPr lang="en-US" altLang="zh-CN" sz="2800" spc="-95" dirty="0">
                <a:solidFill>
                  <a:srgbClr val="0070C0"/>
                </a:solidFill>
                <a:cs typeface="Arial"/>
              </a:rPr>
              <a:t>o</a:t>
            </a:r>
            <a:r>
              <a:rPr lang="en-US" altLang="zh-CN" sz="2800" spc="-30" dirty="0">
                <a:solidFill>
                  <a:srgbClr val="0070C0"/>
                </a:solidFill>
                <a:cs typeface="Arial"/>
              </a:rPr>
              <a:t>v</a:t>
            </a:r>
            <a:r>
              <a:rPr lang="en-US" altLang="zh-CN" sz="2800" spc="-90" dirty="0">
                <a:solidFill>
                  <a:srgbClr val="0070C0"/>
                </a:solidFill>
                <a:cs typeface="Arial"/>
              </a:rPr>
              <a:t>ered</a:t>
            </a:r>
            <a:r>
              <a:rPr lang="en-US" altLang="zh-CN" sz="2800" spc="-55" dirty="0">
                <a:solidFill>
                  <a:srgbClr val="0070C0"/>
                </a:solidFill>
                <a:cs typeface="Arial"/>
              </a:rPr>
              <a:t> </a:t>
            </a:r>
            <a:r>
              <a:rPr lang="en-US" altLang="zh-CN" sz="2800" spc="-5" dirty="0">
                <a:solidFill>
                  <a:srgbClr val="0070C0"/>
                </a:solidFill>
                <a:cs typeface="Arial"/>
              </a:rPr>
              <a:t>in</a:t>
            </a:r>
            <a:r>
              <a:rPr lang="en-US" altLang="zh-CN" sz="2800" spc="-55" dirty="0">
                <a:solidFill>
                  <a:srgbClr val="0070C0"/>
                </a:solidFill>
                <a:cs typeface="Arial"/>
              </a:rPr>
              <a:t> </a:t>
            </a:r>
            <a:r>
              <a:rPr lang="en-US" altLang="zh-CN" sz="2800" spc="-75" dirty="0">
                <a:solidFill>
                  <a:srgbClr val="0070C0"/>
                </a:solidFill>
                <a:cs typeface="Arial"/>
              </a:rPr>
              <a:t>the</a:t>
            </a:r>
            <a:r>
              <a:rPr lang="en-US" altLang="zh-CN" sz="2800" spc="-55" dirty="0">
                <a:solidFill>
                  <a:srgbClr val="0070C0"/>
                </a:solidFill>
                <a:cs typeface="Arial"/>
              </a:rPr>
              <a:t> lecture </a:t>
            </a:r>
            <a:r>
              <a:rPr lang="en-US" altLang="zh-CN" sz="2800" spc="-90" dirty="0">
                <a:solidFill>
                  <a:srgbClr val="0070C0"/>
                </a:solidFill>
                <a:cs typeface="Arial"/>
              </a:rPr>
              <a:t>notes</a:t>
            </a:r>
            <a:r>
              <a:rPr lang="en-US" altLang="zh-CN" sz="2800" spc="-55" dirty="0">
                <a:solidFill>
                  <a:srgbClr val="0070C0"/>
                </a:solidFill>
                <a:cs typeface="Arial"/>
              </a:rPr>
              <a:t> </a:t>
            </a:r>
            <a:r>
              <a:rPr lang="en-US" altLang="zh-CN" sz="2800" spc="-35" dirty="0">
                <a:cs typeface="Arial"/>
              </a:rPr>
              <a:t>(i.e.</a:t>
            </a:r>
            <a:r>
              <a:rPr lang="en-US" altLang="zh-CN" sz="2800" spc="30" dirty="0">
                <a:cs typeface="Arial"/>
              </a:rPr>
              <a:t> </a:t>
            </a:r>
            <a:r>
              <a:rPr lang="en-US" altLang="zh-CN" sz="2800" spc="-55" dirty="0">
                <a:cs typeface="Arial"/>
              </a:rPr>
              <a:t>lectures),</a:t>
            </a:r>
            <a:r>
              <a:rPr lang="en-US" altLang="zh-CN" sz="2800" spc="-50" dirty="0">
                <a:cs typeface="Arial"/>
              </a:rPr>
              <a:t> </a:t>
            </a:r>
            <a:r>
              <a:rPr lang="en-US" altLang="zh-CN" sz="2800" spc="-95" dirty="0">
                <a:cs typeface="Arial"/>
              </a:rPr>
              <a:t>and</a:t>
            </a:r>
            <a:r>
              <a:rPr lang="en-US" altLang="zh-CN" sz="2800" spc="-55" dirty="0">
                <a:cs typeface="Arial"/>
              </a:rPr>
              <a:t> </a:t>
            </a:r>
            <a:r>
              <a:rPr lang="en-US" altLang="zh-CN" sz="2800" spc="-75" dirty="0">
                <a:cs typeface="Arial"/>
              </a:rPr>
              <a:t>the</a:t>
            </a:r>
            <a:r>
              <a:rPr lang="en-US" altLang="zh-CN" sz="2800" spc="-55" dirty="0">
                <a:cs typeface="Arial"/>
              </a:rPr>
              <a:t> </a:t>
            </a:r>
            <a:r>
              <a:rPr lang="en-US" altLang="zh-CN" sz="2800" spc="-65" dirty="0">
                <a:cs typeface="Arial"/>
              </a:rPr>
              <a:t>lectures</a:t>
            </a:r>
            <a:r>
              <a:rPr lang="en-US" altLang="zh-CN" sz="2800" spc="-55" dirty="0">
                <a:cs typeface="Arial"/>
              </a:rPr>
              <a:t> </a:t>
            </a:r>
            <a:r>
              <a:rPr lang="en-US" altLang="zh-CN" sz="2800" spc="-80" dirty="0">
                <a:solidFill>
                  <a:srgbClr val="0070C0"/>
                </a:solidFill>
                <a:cs typeface="Arial"/>
              </a:rPr>
              <a:t>sometimes</a:t>
            </a:r>
            <a:r>
              <a:rPr lang="en-US" altLang="zh-CN" sz="2800" spc="-55" dirty="0">
                <a:solidFill>
                  <a:srgbClr val="0070C0"/>
                </a:solidFill>
                <a:cs typeface="Arial"/>
              </a:rPr>
              <a:t> </a:t>
            </a:r>
            <a:r>
              <a:rPr lang="en-US" altLang="zh-CN" sz="2800" spc="-70" dirty="0">
                <a:solidFill>
                  <a:srgbClr val="0070C0"/>
                </a:solidFill>
                <a:cs typeface="Arial"/>
              </a:rPr>
              <a:t>c</a:t>
            </a:r>
            <a:r>
              <a:rPr lang="en-US" altLang="zh-CN" sz="2800" spc="-95" dirty="0">
                <a:solidFill>
                  <a:srgbClr val="0070C0"/>
                </a:solidFill>
                <a:cs typeface="Arial"/>
              </a:rPr>
              <a:t>o</a:t>
            </a:r>
            <a:r>
              <a:rPr lang="en-US" altLang="zh-CN" sz="2800" spc="-30" dirty="0">
                <a:solidFill>
                  <a:srgbClr val="0070C0"/>
                </a:solidFill>
                <a:cs typeface="Arial"/>
              </a:rPr>
              <a:t>v</a:t>
            </a:r>
            <a:r>
              <a:rPr lang="en-US" altLang="zh-CN" sz="2800" spc="-70" dirty="0">
                <a:solidFill>
                  <a:srgbClr val="0070C0"/>
                </a:solidFill>
                <a:cs typeface="Arial"/>
              </a:rPr>
              <a:t>er</a:t>
            </a:r>
            <a:r>
              <a:rPr lang="en-US" altLang="zh-CN" sz="2800" spc="-55" dirty="0">
                <a:solidFill>
                  <a:srgbClr val="0070C0"/>
                </a:solidFill>
                <a:cs typeface="Arial"/>
              </a:rPr>
              <a:t> </a:t>
            </a:r>
            <a:r>
              <a:rPr lang="en-US" altLang="zh-CN" sz="2800" spc="-75" dirty="0">
                <a:solidFill>
                  <a:srgbClr val="0070C0"/>
                </a:solidFill>
                <a:cs typeface="Arial"/>
              </a:rPr>
              <a:t>the</a:t>
            </a:r>
            <a:r>
              <a:rPr lang="en-US" altLang="zh-CN" sz="2800" spc="-45" dirty="0">
                <a:solidFill>
                  <a:srgbClr val="0070C0"/>
                </a:solidFill>
                <a:cs typeface="Arial"/>
              </a:rPr>
              <a:t> </a:t>
            </a:r>
            <a:r>
              <a:rPr lang="en-US" altLang="zh-CN" sz="2800" spc="-50" dirty="0">
                <a:solidFill>
                  <a:srgbClr val="0070C0"/>
                </a:solidFill>
                <a:cs typeface="Arial"/>
              </a:rPr>
              <a:t>material</a:t>
            </a:r>
            <a:r>
              <a:rPr lang="en-US" altLang="zh-CN" sz="2800" spc="-35" dirty="0">
                <a:solidFill>
                  <a:srgbClr val="0070C0"/>
                </a:solidFill>
                <a:cs typeface="Arial"/>
              </a:rPr>
              <a:t> </a:t>
            </a:r>
            <a:r>
              <a:rPr lang="en-US" altLang="zh-CN" sz="2800" spc="-5" dirty="0">
                <a:solidFill>
                  <a:srgbClr val="0070C0"/>
                </a:solidFill>
                <a:cs typeface="Arial"/>
              </a:rPr>
              <a:t>in</a:t>
            </a:r>
            <a:r>
              <a:rPr lang="en-US" altLang="zh-CN" sz="2800" spc="-35" dirty="0">
                <a:solidFill>
                  <a:srgbClr val="0070C0"/>
                </a:solidFill>
                <a:cs typeface="Arial"/>
              </a:rPr>
              <a:t> </a:t>
            </a:r>
            <a:r>
              <a:rPr lang="en-US" altLang="zh-CN" sz="2800" spc="-140" dirty="0">
                <a:solidFill>
                  <a:srgbClr val="0070C0"/>
                </a:solidFill>
                <a:cs typeface="Arial"/>
              </a:rPr>
              <a:t>a</a:t>
            </a:r>
            <a:r>
              <a:rPr lang="en-US" altLang="zh-CN" sz="2800" spc="-35" dirty="0">
                <a:solidFill>
                  <a:srgbClr val="0070C0"/>
                </a:solidFill>
                <a:cs typeface="Arial"/>
              </a:rPr>
              <a:t> </a:t>
            </a:r>
            <a:r>
              <a:rPr lang="en-US" altLang="zh-CN" sz="2800" spc="15" dirty="0">
                <a:solidFill>
                  <a:srgbClr val="0070C0"/>
                </a:solidFill>
                <a:cs typeface="Arial"/>
              </a:rPr>
              <a:t>di</a:t>
            </a:r>
            <a:r>
              <a:rPr lang="en-US" altLang="zh-CN" sz="2800" spc="-20" dirty="0">
                <a:solidFill>
                  <a:srgbClr val="0070C0"/>
                </a:solidFill>
                <a:cs typeface="Arial"/>
              </a:rPr>
              <a:t>f</a:t>
            </a:r>
            <a:r>
              <a:rPr lang="en-US" altLang="zh-CN" sz="2800" spc="-55" dirty="0">
                <a:solidFill>
                  <a:srgbClr val="0070C0"/>
                </a:solidFill>
                <a:cs typeface="Arial"/>
              </a:rPr>
              <a:t>ferent</a:t>
            </a:r>
            <a:r>
              <a:rPr lang="en-US" altLang="zh-CN" sz="2800" spc="-35" dirty="0">
                <a:solidFill>
                  <a:srgbClr val="0070C0"/>
                </a:solidFill>
                <a:cs typeface="Arial"/>
              </a:rPr>
              <a:t> </a:t>
            </a:r>
            <a:r>
              <a:rPr lang="en-US" altLang="zh-CN" sz="2800" spc="-60" dirty="0">
                <a:solidFill>
                  <a:srgbClr val="0070C0"/>
                </a:solidFill>
                <a:cs typeface="Arial"/>
              </a:rPr>
              <a:t>order</a:t>
            </a:r>
            <a:r>
              <a:rPr lang="en-US" altLang="zh-CN" sz="2800" spc="-35" dirty="0">
                <a:solidFill>
                  <a:srgbClr val="0070C0"/>
                </a:solidFill>
                <a:cs typeface="Arial"/>
              </a:rPr>
              <a:t> </a:t>
            </a:r>
            <a:r>
              <a:rPr lang="en-US" altLang="zh-CN" sz="2800" spc="-70" dirty="0">
                <a:cs typeface="Arial"/>
              </a:rPr>
              <a:t>than</a:t>
            </a:r>
            <a:r>
              <a:rPr lang="en-US" altLang="zh-CN" sz="2800" spc="-35" dirty="0">
                <a:cs typeface="Arial"/>
              </a:rPr>
              <a:t> </a:t>
            </a:r>
            <a:r>
              <a:rPr lang="en-US" altLang="zh-CN" sz="2800" spc="-75" dirty="0">
                <a:cs typeface="Arial"/>
              </a:rPr>
              <a:t>the</a:t>
            </a:r>
            <a:r>
              <a:rPr lang="en-US" altLang="zh-CN" sz="2800" spc="-35" dirty="0">
                <a:cs typeface="Arial"/>
              </a:rPr>
              <a:t> </a:t>
            </a:r>
            <a:r>
              <a:rPr lang="en-US" altLang="zh-CN" sz="2800" spc="-95" dirty="0">
                <a:cs typeface="Arial"/>
              </a:rPr>
              <a:t>one</a:t>
            </a:r>
            <a:r>
              <a:rPr lang="en-US" altLang="zh-CN" sz="2800" spc="-35" dirty="0">
                <a:cs typeface="Arial"/>
              </a:rPr>
              <a:t> </a:t>
            </a:r>
            <a:r>
              <a:rPr lang="en-US" altLang="zh-CN" sz="2800" spc="-5" dirty="0">
                <a:cs typeface="Arial"/>
              </a:rPr>
              <a:t>in</a:t>
            </a:r>
            <a:r>
              <a:rPr lang="en-US" altLang="zh-CN" sz="2800" spc="-35" dirty="0">
                <a:cs typeface="Arial"/>
              </a:rPr>
              <a:t> </a:t>
            </a:r>
            <a:r>
              <a:rPr lang="en-US" altLang="zh-CN" sz="2800" spc="-75" dirty="0">
                <a:cs typeface="Arial"/>
              </a:rPr>
              <a:t>the</a:t>
            </a:r>
            <a:r>
              <a:rPr lang="en-US" altLang="zh-CN" sz="2800" spc="-35" dirty="0">
                <a:cs typeface="Arial"/>
              </a:rPr>
              <a:t> </a:t>
            </a:r>
            <a:r>
              <a:rPr lang="en-US" altLang="zh-CN" sz="2800" spc="-55" dirty="0">
                <a:cs typeface="Arial"/>
              </a:rPr>
              <a:t>book.</a:t>
            </a:r>
            <a:endParaRPr lang="zh-CN" altLang="en-US" sz="2800" dirty="0"/>
          </a:p>
        </p:txBody>
      </p:sp>
      <p:sp>
        <p:nvSpPr>
          <p:cNvPr id="2" name="文本框 1">
            <a:extLst>
              <a:ext uri="{FF2B5EF4-FFF2-40B4-BE49-F238E27FC236}">
                <a16:creationId xmlns:a16="http://schemas.microsoft.com/office/drawing/2014/main" id="{62EB9155-783D-4DD5-933C-E1EA794BA880}"/>
              </a:ext>
            </a:extLst>
          </p:cNvPr>
          <p:cNvSpPr txBox="1"/>
          <p:nvPr/>
        </p:nvSpPr>
        <p:spPr>
          <a:xfrm rot="2078758">
            <a:off x="8028384" y="836712"/>
            <a:ext cx="1050288" cy="584775"/>
          </a:xfrm>
          <a:prstGeom prst="rect">
            <a:avLst/>
          </a:prstGeom>
          <a:noFill/>
        </p:spPr>
        <p:txBody>
          <a:bodyPr wrap="none" rtlCol="0">
            <a:spAutoFit/>
          </a:bodyPr>
          <a:lstStyle/>
          <a:p>
            <a:r>
              <a:rPr lang="en-US" altLang="zh-CN" sz="3200" dirty="0">
                <a:solidFill>
                  <a:srgbClr val="FF0000"/>
                </a:solidFill>
              </a:rPr>
              <a:t>Note</a:t>
            </a:r>
            <a:endParaRPr lang="zh-CN" altLang="en-US" sz="3200" dirty="0">
              <a:solidFill>
                <a:srgbClr val="FF0000"/>
              </a:solidFill>
            </a:endParaRPr>
          </a:p>
        </p:txBody>
      </p:sp>
    </p:spTree>
    <p:extLst>
      <p:ext uri="{BB962C8B-B14F-4D97-AF65-F5344CB8AC3E}">
        <p14:creationId xmlns:p14="http://schemas.microsoft.com/office/powerpoint/2010/main" val="306883874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798B3-8206-4B7C-BC81-879224CB32E9}"/>
              </a:ext>
            </a:extLst>
          </p:cNvPr>
          <p:cNvSpPr>
            <a:spLocks noGrp="1"/>
          </p:cNvSpPr>
          <p:nvPr>
            <p:ph type="title"/>
          </p:nvPr>
        </p:nvSpPr>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E92E2C99-7C59-4358-8438-1852638B1A16}"/>
              </a:ext>
            </a:extLst>
          </p:cNvPr>
          <p:cNvSpPr>
            <a:spLocks noGrp="1"/>
          </p:cNvSpPr>
          <p:nvPr>
            <p:ph idx="1"/>
          </p:nvPr>
        </p:nvSpPr>
        <p:spPr>
          <a:xfrm>
            <a:off x="539750" y="2636838"/>
            <a:ext cx="8229600" cy="3744490"/>
          </a:xfrm>
        </p:spPr>
        <p:txBody>
          <a:bodyPr/>
          <a:lstStyle/>
          <a:p>
            <a:r>
              <a:rPr lang="en-US" altLang="zh-CN" spc="-70" dirty="0">
                <a:cs typeface="Arial"/>
              </a:rPr>
              <a:t>Consider</a:t>
            </a:r>
            <a:r>
              <a:rPr lang="en-US" altLang="zh-CN" spc="80" dirty="0">
                <a:cs typeface="Arial"/>
              </a:rPr>
              <a:t> </a:t>
            </a:r>
            <a:r>
              <a:rPr lang="en-US" altLang="zh-CN" spc="-75" dirty="0">
                <a:cs typeface="Arial"/>
              </a:rPr>
              <a:t>the</a:t>
            </a:r>
            <a:r>
              <a:rPr lang="en-US" altLang="zh-CN" spc="80" dirty="0">
                <a:cs typeface="Arial"/>
              </a:rPr>
              <a:t> </a:t>
            </a:r>
            <a:r>
              <a:rPr lang="en-US" altLang="zh-CN" spc="-60" dirty="0">
                <a:cs typeface="Arial"/>
              </a:rPr>
              <a:t>problem</a:t>
            </a:r>
            <a:r>
              <a:rPr lang="en-US" altLang="zh-CN" spc="80" dirty="0">
                <a:cs typeface="Arial"/>
              </a:rPr>
              <a:t> </a:t>
            </a:r>
            <a:r>
              <a:rPr lang="en-US" altLang="zh-CN" spc="-5" dirty="0">
                <a:cs typeface="Arial"/>
              </a:rPr>
              <a:t>of</a:t>
            </a:r>
            <a:r>
              <a:rPr lang="en-US" altLang="zh-CN" spc="80" dirty="0">
                <a:cs typeface="Arial"/>
              </a:rPr>
              <a:t> </a:t>
            </a:r>
            <a:r>
              <a:rPr lang="en-US" altLang="zh-CN" spc="-50" dirty="0">
                <a:cs typeface="Arial"/>
              </a:rPr>
              <a:t>determining</a:t>
            </a:r>
            <a:r>
              <a:rPr lang="en-US" altLang="zh-CN" spc="80" dirty="0">
                <a:cs typeface="Arial"/>
              </a:rPr>
              <a:t> </a:t>
            </a:r>
            <a:r>
              <a:rPr lang="en-US" altLang="zh-CN" spc="-75" dirty="0">
                <a:cs typeface="Arial"/>
              </a:rPr>
              <a:t>the</a:t>
            </a:r>
            <a:r>
              <a:rPr lang="en-US" altLang="zh-CN" spc="80" dirty="0">
                <a:cs typeface="Arial"/>
              </a:rPr>
              <a:t> </a:t>
            </a:r>
            <a:r>
              <a:rPr lang="en-US" altLang="zh-CN" spc="-75" dirty="0">
                <a:cs typeface="Arial"/>
              </a:rPr>
              <a:t>number</a:t>
            </a:r>
            <a:r>
              <a:rPr lang="en-US" altLang="zh-CN" spc="80" dirty="0">
                <a:cs typeface="Arial"/>
              </a:rPr>
              <a:t> </a:t>
            </a:r>
            <a:r>
              <a:rPr lang="en-US" altLang="zh-CN" spc="-5" dirty="0">
                <a:cs typeface="Arial"/>
              </a:rPr>
              <a:t>of</a:t>
            </a:r>
            <a:r>
              <a:rPr lang="en-US" altLang="zh-CN" spc="80" dirty="0">
                <a:cs typeface="Arial"/>
              </a:rPr>
              <a:t> </a:t>
            </a:r>
            <a:r>
              <a:rPr lang="en-US" altLang="zh-CN" spc="-80" dirty="0">
                <a:cs typeface="Arial"/>
              </a:rPr>
              <a:t>outcomes</a:t>
            </a:r>
            <a:r>
              <a:rPr lang="en-US" altLang="zh-CN" spc="80" dirty="0">
                <a:cs typeface="Arial"/>
              </a:rPr>
              <a:t> </a:t>
            </a:r>
            <a:r>
              <a:rPr lang="en-US" altLang="zh-CN" spc="-75" dirty="0">
                <a:cs typeface="Arial"/>
              </a:rPr>
              <a:t>when</a:t>
            </a:r>
            <a:r>
              <a:rPr lang="en-US" altLang="zh-CN" spc="80" dirty="0">
                <a:cs typeface="Arial"/>
              </a:rPr>
              <a:t> </a:t>
            </a:r>
            <a:r>
              <a:rPr lang="en-US" altLang="zh-CN" i="1" spc="-75" dirty="0">
                <a:cs typeface="Arial"/>
              </a:rPr>
              <a:t>n</a:t>
            </a:r>
            <a:r>
              <a:rPr lang="en-US" altLang="zh-CN" i="1" spc="80" dirty="0">
                <a:cs typeface="Arial"/>
              </a:rPr>
              <a:t> </a:t>
            </a:r>
            <a:r>
              <a:rPr lang="en-US" altLang="zh-CN" spc="-55" dirty="0">
                <a:cs typeface="Arial"/>
              </a:rPr>
              <a:t>dice</a:t>
            </a:r>
            <a:r>
              <a:rPr lang="en-US" altLang="zh-CN" spc="80" dirty="0">
                <a:cs typeface="Arial"/>
              </a:rPr>
              <a:t> </a:t>
            </a:r>
            <a:r>
              <a:rPr lang="en-US" altLang="zh-CN" spc="-95" dirty="0">
                <a:cs typeface="Arial"/>
              </a:rPr>
              <a:t>are</a:t>
            </a:r>
            <a:r>
              <a:rPr lang="en-US" altLang="zh-CN" spc="-55" dirty="0">
                <a:cs typeface="Arial"/>
              </a:rPr>
              <a:t> </a:t>
            </a:r>
            <a:r>
              <a:rPr lang="en-US" altLang="zh-CN" spc="-30" dirty="0">
                <a:cs typeface="Arial"/>
              </a:rPr>
              <a:t>rolled.</a:t>
            </a:r>
            <a:endParaRPr lang="en-US" altLang="zh-CN" dirty="0">
              <a:cs typeface="Arial"/>
            </a:endParaRPr>
          </a:p>
          <a:p>
            <a:pPr lvl="1">
              <a:spcBef>
                <a:spcPts val="1200"/>
              </a:spcBef>
            </a:pPr>
            <a:r>
              <a:rPr lang="en-US" altLang="zh-CN" spc="-45" dirty="0">
                <a:cs typeface="Arial"/>
              </a:rPr>
              <a:t>(a) H</a:t>
            </a:r>
            <a:r>
              <a:rPr lang="en-US" altLang="zh-CN" spc="-65" dirty="0">
                <a:cs typeface="Arial"/>
              </a:rPr>
              <a:t>o</a:t>
            </a:r>
            <a:r>
              <a:rPr lang="en-US" altLang="zh-CN" spc="-10" dirty="0">
                <a:cs typeface="Arial"/>
              </a:rPr>
              <a:t>w</a:t>
            </a:r>
            <a:r>
              <a:rPr lang="en-US" altLang="zh-CN" spc="110" dirty="0">
                <a:cs typeface="Arial"/>
              </a:rPr>
              <a:t> </a:t>
            </a:r>
            <a:r>
              <a:rPr lang="en-US" altLang="zh-CN" spc="-100" dirty="0">
                <a:cs typeface="Arial"/>
              </a:rPr>
              <a:t>man</a:t>
            </a:r>
            <a:r>
              <a:rPr lang="en-US" altLang="zh-CN" spc="-10" dirty="0">
                <a:cs typeface="Arial"/>
              </a:rPr>
              <a:t>y</a:t>
            </a:r>
            <a:r>
              <a:rPr lang="en-US" altLang="zh-CN" spc="110" dirty="0">
                <a:cs typeface="Arial"/>
              </a:rPr>
              <a:t> </a:t>
            </a:r>
            <a:r>
              <a:rPr lang="en-US" altLang="zh-CN" spc="-80" dirty="0">
                <a:cs typeface="Arial"/>
              </a:rPr>
              <a:t>outcomes</a:t>
            </a:r>
            <a:r>
              <a:rPr lang="en-US" altLang="zh-CN" spc="110" dirty="0">
                <a:cs typeface="Arial"/>
              </a:rPr>
              <a:t> </a:t>
            </a:r>
            <a:r>
              <a:rPr lang="en-US" altLang="zh-CN" spc="-95" dirty="0">
                <a:cs typeface="Arial"/>
              </a:rPr>
              <a:t>are</a:t>
            </a:r>
            <a:r>
              <a:rPr lang="en-US" altLang="zh-CN" spc="110" dirty="0">
                <a:cs typeface="Arial"/>
              </a:rPr>
              <a:t> </a:t>
            </a:r>
            <a:r>
              <a:rPr lang="en-US" altLang="zh-CN" spc="-65" dirty="0">
                <a:cs typeface="Arial"/>
              </a:rPr>
              <a:t>possible</a:t>
            </a:r>
            <a:r>
              <a:rPr lang="en-US" altLang="zh-CN" spc="110" dirty="0">
                <a:cs typeface="Arial"/>
              </a:rPr>
              <a:t> </a:t>
            </a:r>
            <a:r>
              <a:rPr lang="en-US" altLang="zh-CN" spc="-75" dirty="0">
                <a:cs typeface="Arial"/>
              </a:rPr>
              <a:t>when</a:t>
            </a:r>
            <a:r>
              <a:rPr lang="en-US" altLang="zh-CN" spc="110" dirty="0">
                <a:cs typeface="Arial"/>
              </a:rPr>
              <a:t> </a:t>
            </a:r>
            <a:r>
              <a:rPr lang="en-US" altLang="zh-CN" i="1" spc="-75" dirty="0">
                <a:cs typeface="Arial"/>
              </a:rPr>
              <a:t>n</a:t>
            </a:r>
            <a:r>
              <a:rPr lang="en-US" altLang="zh-CN" i="1" spc="110" dirty="0">
                <a:cs typeface="Arial"/>
              </a:rPr>
              <a:t> </a:t>
            </a:r>
            <a:r>
              <a:rPr lang="en-US" altLang="zh-CN" spc="-55" dirty="0">
                <a:cs typeface="Arial"/>
              </a:rPr>
              <a:t>dice</a:t>
            </a:r>
            <a:r>
              <a:rPr lang="en-US" altLang="zh-CN" spc="110" dirty="0">
                <a:cs typeface="Arial"/>
              </a:rPr>
              <a:t> </a:t>
            </a:r>
            <a:r>
              <a:rPr lang="en-US" altLang="zh-CN" spc="-95" dirty="0">
                <a:cs typeface="Arial"/>
              </a:rPr>
              <a:t>are</a:t>
            </a:r>
            <a:r>
              <a:rPr lang="en-US" altLang="zh-CN" spc="110" dirty="0">
                <a:cs typeface="Arial"/>
              </a:rPr>
              <a:t> </a:t>
            </a:r>
            <a:r>
              <a:rPr lang="en-US" altLang="zh-CN" spc="-25" dirty="0">
                <a:cs typeface="Arial"/>
              </a:rPr>
              <a:t>rolled</a:t>
            </a:r>
            <a:r>
              <a:rPr lang="en-US" altLang="zh-CN" spc="110" dirty="0">
                <a:cs typeface="Arial"/>
              </a:rPr>
              <a:t> </a:t>
            </a:r>
            <a:r>
              <a:rPr lang="en-US" altLang="zh-CN" spc="60" dirty="0">
                <a:cs typeface="Arial"/>
              </a:rPr>
              <a:t>if</a:t>
            </a:r>
            <a:r>
              <a:rPr lang="en-US" altLang="zh-CN" spc="110" dirty="0">
                <a:cs typeface="Arial"/>
              </a:rPr>
              <a:t> </a:t>
            </a:r>
            <a:r>
              <a:rPr lang="en-US" altLang="zh-CN" spc="-105" dirty="0">
                <a:cs typeface="Arial"/>
              </a:rPr>
              <a:t>each</a:t>
            </a:r>
            <a:r>
              <a:rPr lang="en-US" altLang="zh-CN" spc="110" dirty="0">
                <a:cs typeface="Arial"/>
              </a:rPr>
              <a:t> </a:t>
            </a:r>
            <a:r>
              <a:rPr lang="en-US" altLang="zh-CN" spc="-50" dirty="0">
                <a:cs typeface="Arial"/>
              </a:rPr>
              <a:t>die</a:t>
            </a:r>
            <a:r>
              <a:rPr lang="en-US" altLang="zh-CN" spc="110" dirty="0">
                <a:cs typeface="Arial"/>
              </a:rPr>
              <a:t> </a:t>
            </a:r>
            <a:r>
              <a:rPr lang="en-US" altLang="zh-CN" spc="-120" dirty="0">
                <a:cs typeface="Arial"/>
              </a:rPr>
              <a:t>has</a:t>
            </a:r>
            <a:r>
              <a:rPr lang="en-US" altLang="zh-CN" spc="110" dirty="0">
                <a:cs typeface="Arial"/>
              </a:rPr>
              <a:t> </a:t>
            </a:r>
            <a:r>
              <a:rPr lang="en-US" altLang="zh-CN" spc="-140" dirty="0">
                <a:cs typeface="Arial"/>
              </a:rPr>
              <a:t>a</a:t>
            </a:r>
            <a:r>
              <a:rPr lang="en-US" altLang="zh-CN" spc="-70"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5" dirty="0">
                <a:cs typeface="Arial"/>
              </a:rPr>
              <a:t> color </a:t>
            </a:r>
            <a:r>
              <a:rPr lang="en-US" altLang="zh-CN" spc="-40" dirty="0">
                <a:cs typeface="Arial"/>
              </a:rPr>
              <a:t>or</a:t>
            </a:r>
            <a:r>
              <a:rPr lang="en-US" altLang="zh-CN" spc="-35" dirty="0">
                <a:cs typeface="Arial"/>
              </a:rPr>
              <a:t> is </a:t>
            </a:r>
            <a:r>
              <a:rPr lang="en-US" altLang="zh-CN" spc="-95" dirty="0">
                <a:cs typeface="Arial"/>
              </a:rPr>
              <a:t>someh</a:t>
            </a:r>
            <a:r>
              <a:rPr lang="en-US" altLang="zh-CN" spc="-120" dirty="0">
                <a:cs typeface="Arial"/>
              </a:rPr>
              <a:t>o</a:t>
            </a:r>
            <a:r>
              <a:rPr lang="en-US" altLang="zh-CN" spc="-10" dirty="0">
                <a:cs typeface="Arial"/>
              </a:rPr>
              <a:t>w</a:t>
            </a:r>
            <a:r>
              <a:rPr lang="en-US" altLang="zh-CN" spc="-35"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5" dirty="0">
                <a:cs typeface="Arial"/>
              </a:rPr>
              <a:t> </a:t>
            </a:r>
            <a:r>
              <a:rPr lang="en-US" altLang="zh-CN" spc="-25" dirty="0">
                <a:cs typeface="Arial"/>
              </a:rPr>
              <a:t>from</a:t>
            </a:r>
            <a:r>
              <a:rPr lang="en-US" altLang="zh-CN" spc="-35" dirty="0">
                <a:cs typeface="Arial"/>
              </a:rPr>
              <a:t> </a:t>
            </a:r>
            <a:r>
              <a:rPr lang="en-US" altLang="zh-CN" spc="-75" dirty="0">
                <a:cs typeface="Arial"/>
              </a:rPr>
              <a:t>the</a:t>
            </a:r>
            <a:r>
              <a:rPr lang="en-US" altLang="zh-CN" spc="-35" dirty="0">
                <a:cs typeface="Arial"/>
              </a:rPr>
              <a:t> </a:t>
            </a:r>
            <a:r>
              <a:rPr lang="en-US" altLang="zh-CN" spc="-75" dirty="0">
                <a:cs typeface="Arial"/>
              </a:rPr>
              <a:t>other?</a:t>
            </a:r>
          </a:p>
          <a:p>
            <a:pPr lvl="1">
              <a:spcBef>
                <a:spcPts val="1200"/>
              </a:spcBef>
            </a:pPr>
            <a:r>
              <a:rPr lang="en-US" altLang="zh-CN" spc="-45" dirty="0">
                <a:cs typeface="Arial"/>
              </a:rPr>
              <a:t>(b) H</a:t>
            </a:r>
            <a:r>
              <a:rPr lang="en-US" altLang="zh-CN" spc="-6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80" dirty="0">
                <a:cs typeface="Arial"/>
              </a:rPr>
              <a:t>outcomes</a:t>
            </a:r>
            <a:r>
              <a:rPr lang="en-US" altLang="zh-CN" spc="-35" dirty="0">
                <a:cs typeface="Arial"/>
              </a:rPr>
              <a:t> </a:t>
            </a:r>
            <a:r>
              <a:rPr lang="en-US" altLang="zh-CN" spc="-75" dirty="0">
                <a:cs typeface="Arial"/>
              </a:rPr>
              <a:t>when</a:t>
            </a:r>
            <a:r>
              <a:rPr lang="en-US" altLang="zh-CN" spc="-35" dirty="0">
                <a:cs typeface="Arial"/>
              </a:rPr>
              <a:t> </a:t>
            </a:r>
            <a:r>
              <a:rPr lang="en-US" altLang="zh-CN" spc="-75" dirty="0">
                <a:cs typeface="Arial"/>
              </a:rPr>
              <a:t>2</a:t>
            </a:r>
            <a:r>
              <a:rPr lang="en-US" altLang="zh-CN" spc="-35" dirty="0">
                <a:cs typeface="Arial"/>
              </a:rPr>
              <a:t> identical </a:t>
            </a:r>
            <a:r>
              <a:rPr lang="en-US" altLang="zh-CN" spc="-55" dirty="0">
                <a:cs typeface="Arial"/>
              </a:rPr>
              <a:t>dice</a:t>
            </a:r>
            <a:r>
              <a:rPr lang="en-US" altLang="zh-CN" spc="-35" dirty="0">
                <a:cs typeface="Arial"/>
              </a:rPr>
              <a:t> </a:t>
            </a:r>
            <a:r>
              <a:rPr lang="en-US" altLang="zh-CN" spc="-95" dirty="0">
                <a:cs typeface="Arial"/>
              </a:rPr>
              <a:t>are</a:t>
            </a:r>
            <a:r>
              <a:rPr lang="en-US" altLang="zh-CN" spc="-35" dirty="0">
                <a:cs typeface="Arial"/>
              </a:rPr>
              <a:t> </a:t>
            </a:r>
            <a:r>
              <a:rPr lang="en-US" altLang="zh-CN" spc="-45" dirty="0">
                <a:cs typeface="Arial"/>
              </a:rPr>
              <a:t>rolled?</a:t>
            </a:r>
            <a:endParaRPr lang="en-US" altLang="zh-CN" dirty="0">
              <a:cs typeface="Arial"/>
            </a:endParaRPr>
          </a:p>
          <a:p>
            <a:pPr marL="0" indent="0">
              <a:buNone/>
            </a:pPr>
            <a:endParaRPr lang="en-US" altLang="zh-CN" dirty="0">
              <a:cs typeface="Arial"/>
            </a:endParaRPr>
          </a:p>
          <a:p>
            <a:endParaRPr lang="zh-CN" altLang="en-US" dirty="0"/>
          </a:p>
        </p:txBody>
      </p:sp>
    </p:spTree>
    <p:extLst>
      <p:ext uri="{BB962C8B-B14F-4D97-AF65-F5344CB8AC3E}">
        <p14:creationId xmlns:p14="http://schemas.microsoft.com/office/powerpoint/2010/main" val="38551503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2E2C99-7C59-4358-8438-1852638B1A16}"/>
              </a:ext>
            </a:extLst>
          </p:cNvPr>
          <p:cNvSpPr>
            <a:spLocks noGrp="1"/>
          </p:cNvSpPr>
          <p:nvPr>
            <p:ph idx="1"/>
          </p:nvPr>
        </p:nvSpPr>
        <p:spPr>
          <a:xfrm>
            <a:off x="556162" y="1628800"/>
            <a:ext cx="8229600" cy="4680620"/>
          </a:xfrm>
        </p:spPr>
        <p:txBody>
          <a:bodyPr/>
          <a:lstStyle/>
          <a:p>
            <a:r>
              <a:rPr lang="en-US" altLang="zh-CN" spc="-45" dirty="0">
                <a:cs typeface="Arial"/>
              </a:rPr>
              <a:t>(a) H</a:t>
            </a:r>
            <a:r>
              <a:rPr lang="en-US" altLang="zh-CN" spc="-65" dirty="0">
                <a:cs typeface="Arial"/>
              </a:rPr>
              <a:t>o</a:t>
            </a:r>
            <a:r>
              <a:rPr lang="en-US" altLang="zh-CN" spc="-10" dirty="0">
                <a:cs typeface="Arial"/>
              </a:rPr>
              <a:t>w</a:t>
            </a:r>
            <a:r>
              <a:rPr lang="en-US" altLang="zh-CN" spc="110" dirty="0">
                <a:cs typeface="Arial"/>
              </a:rPr>
              <a:t> </a:t>
            </a:r>
            <a:r>
              <a:rPr lang="en-US" altLang="zh-CN" spc="-100" dirty="0">
                <a:cs typeface="Arial"/>
              </a:rPr>
              <a:t>man</a:t>
            </a:r>
            <a:r>
              <a:rPr lang="en-US" altLang="zh-CN" spc="-10" dirty="0">
                <a:cs typeface="Arial"/>
              </a:rPr>
              <a:t>y</a:t>
            </a:r>
            <a:r>
              <a:rPr lang="en-US" altLang="zh-CN" spc="110" dirty="0">
                <a:cs typeface="Arial"/>
              </a:rPr>
              <a:t> </a:t>
            </a:r>
            <a:r>
              <a:rPr lang="en-US" altLang="zh-CN" spc="-80" dirty="0">
                <a:cs typeface="Arial"/>
              </a:rPr>
              <a:t>outcomes</a:t>
            </a:r>
            <a:r>
              <a:rPr lang="en-US" altLang="zh-CN" spc="110" dirty="0">
                <a:cs typeface="Arial"/>
              </a:rPr>
              <a:t> </a:t>
            </a:r>
            <a:r>
              <a:rPr lang="en-US" altLang="zh-CN" spc="-95" dirty="0">
                <a:cs typeface="Arial"/>
              </a:rPr>
              <a:t>are</a:t>
            </a:r>
            <a:r>
              <a:rPr lang="en-US" altLang="zh-CN" spc="110" dirty="0">
                <a:cs typeface="Arial"/>
              </a:rPr>
              <a:t> </a:t>
            </a:r>
            <a:r>
              <a:rPr lang="en-US" altLang="zh-CN" spc="-65" dirty="0">
                <a:cs typeface="Arial"/>
              </a:rPr>
              <a:t>possible</a:t>
            </a:r>
            <a:r>
              <a:rPr lang="en-US" altLang="zh-CN" spc="110" dirty="0">
                <a:cs typeface="Arial"/>
              </a:rPr>
              <a:t> </a:t>
            </a:r>
            <a:r>
              <a:rPr lang="en-US" altLang="zh-CN" spc="-75" dirty="0">
                <a:cs typeface="Arial"/>
              </a:rPr>
              <a:t>when</a:t>
            </a:r>
            <a:r>
              <a:rPr lang="en-US" altLang="zh-CN" spc="110" dirty="0">
                <a:cs typeface="Arial"/>
              </a:rPr>
              <a:t> </a:t>
            </a:r>
            <a:r>
              <a:rPr lang="en-US" altLang="zh-CN" i="1" spc="-75" dirty="0">
                <a:cs typeface="Arial"/>
              </a:rPr>
              <a:t>n</a:t>
            </a:r>
            <a:r>
              <a:rPr lang="en-US" altLang="zh-CN" i="1" spc="110" dirty="0">
                <a:cs typeface="Arial"/>
              </a:rPr>
              <a:t> </a:t>
            </a:r>
            <a:r>
              <a:rPr lang="en-US" altLang="zh-CN" spc="-55" dirty="0">
                <a:cs typeface="Arial"/>
              </a:rPr>
              <a:t>dice</a:t>
            </a:r>
            <a:r>
              <a:rPr lang="en-US" altLang="zh-CN" spc="110" dirty="0">
                <a:cs typeface="Arial"/>
              </a:rPr>
              <a:t> </a:t>
            </a:r>
            <a:r>
              <a:rPr lang="en-US" altLang="zh-CN" spc="-95" dirty="0">
                <a:cs typeface="Arial"/>
              </a:rPr>
              <a:t>are</a:t>
            </a:r>
            <a:r>
              <a:rPr lang="en-US" altLang="zh-CN" spc="110" dirty="0">
                <a:cs typeface="Arial"/>
              </a:rPr>
              <a:t> </a:t>
            </a:r>
            <a:r>
              <a:rPr lang="en-US" altLang="zh-CN" spc="-25" dirty="0">
                <a:cs typeface="Arial"/>
              </a:rPr>
              <a:t>rolled</a:t>
            </a:r>
            <a:r>
              <a:rPr lang="en-US" altLang="zh-CN" spc="110" dirty="0">
                <a:cs typeface="Arial"/>
              </a:rPr>
              <a:t> </a:t>
            </a:r>
            <a:r>
              <a:rPr lang="en-US" altLang="zh-CN" spc="60" dirty="0">
                <a:cs typeface="Arial"/>
              </a:rPr>
              <a:t>if</a:t>
            </a:r>
            <a:r>
              <a:rPr lang="en-US" altLang="zh-CN" spc="110" dirty="0">
                <a:cs typeface="Arial"/>
              </a:rPr>
              <a:t> </a:t>
            </a:r>
            <a:r>
              <a:rPr lang="en-US" altLang="zh-CN" spc="-105" dirty="0">
                <a:cs typeface="Arial"/>
              </a:rPr>
              <a:t>each</a:t>
            </a:r>
            <a:r>
              <a:rPr lang="en-US" altLang="zh-CN" spc="110" dirty="0">
                <a:cs typeface="Arial"/>
              </a:rPr>
              <a:t> </a:t>
            </a:r>
            <a:r>
              <a:rPr lang="en-US" altLang="zh-CN" spc="-50" dirty="0">
                <a:cs typeface="Arial"/>
              </a:rPr>
              <a:t>die</a:t>
            </a:r>
            <a:r>
              <a:rPr lang="en-US" altLang="zh-CN" spc="110" dirty="0">
                <a:cs typeface="Arial"/>
              </a:rPr>
              <a:t> </a:t>
            </a:r>
            <a:r>
              <a:rPr lang="en-US" altLang="zh-CN" spc="-120" dirty="0">
                <a:cs typeface="Arial"/>
              </a:rPr>
              <a:t>has</a:t>
            </a:r>
            <a:r>
              <a:rPr lang="en-US" altLang="zh-CN" spc="110" dirty="0">
                <a:cs typeface="Arial"/>
              </a:rPr>
              <a:t> </a:t>
            </a:r>
            <a:r>
              <a:rPr lang="en-US" altLang="zh-CN" spc="-140" dirty="0">
                <a:cs typeface="Arial"/>
              </a:rPr>
              <a:t>a</a:t>
            </a:r>
            <a:r>
              <a:rPr lang="en-US" altLang="zh-CN" spc="-70"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5" dirty="0">
                <a:cs typeface="Arial"/>
              </a:rPr>
              <a:t> color </a:t>
            </a:r>
            <a:r>
              <a:rPr lang="en-US" altLang="zh-CN" spc="-40" dirty="0">
                <a:cs typeface="Arial"/>
              </a:rPr>
              <a:t>or</a:t>
            </a:r>
            <a:r>
              <a:rPr lang="en-US" altLang="zh-CN" spc="-35" dirty="0">
                <a:cs typeface="Arial"/>
              </a:rPr>
              <a:t> is </a:t>
            </a:r>
            <a:r>
              <a:rPr lang="en-US" altLang="zh-CN" spc="-95" dirty="0">
                <a:cs typeface="Arial"/>
              </a:rPr>
              <a:t>someh</a:t>
            </a:r>
            <a:r>
              <a:rPr lang="en-US" altLang="zh-CN" spc="-120" dirty="0">
                <a:cs typeface="Arial"/>
              </a:rPr>
              <a:t>o</a:t>
            </a:r>
            <a:r>
              <a:rPr lang="en-US" altLang="zh-CN" spc="-10" dirty="0">
                <a:cs typeface="Arial"/>
              </a:rPr>
              <a:t>w</a:t>
            </a:r>
            <a:r>
              <a:rPr lang="en-US" altLang="zh-CN" spc="-35"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5" dirty="0">
                <a:cs typeface="Arial"/>
              </a:rPr>
              <a:t> </a:t>
            </a:r>
            <a:r>
              <a:rPr lang="en-US" altLang="zh-CN" spc="-25" dirty="0">
                <a:cs typeface="Arial"/>
              </a:rPr>
              <a:t>from</a:t>
            </a:r>
            <a:r>
              <a:rPr lang="en-US" altLang="zh-CN" spc="-35" dirty="0">
                <a:cs typeface="Arial"/>
              </a:rPr>
              <a:t> </a:t>
            </a:r>
            <a:r>
              <a:rPr lang="en-US" altLang="zh-CN" spc="-75" dirty="0">
                <a:cs typeface="Arial"/>
              </a:rPr>
              <a:t>the</a:t>
            </a:r>
            <a:r>
              <a:rPr lang="en-US" altLang="zh-CN" spc="-35" dirty="0">
                <a:cs typeface="Arial"/>
              </a:rPr>
              <a:t> </a:t>
            </a:r>
            <a:r>
              <a:rPr lang="en-US" altLang="zh-CN" spc="-75" dirty="0">
                <a:cs typeface="Arial"/>
              </a:rPr>
              <a:t>other?</a:t>
            </a:r>
          </a:p>
          <a:p>
            <a:pPr lvl="1">
              <a:spcBef>
                <a:spcPts val="1200"/>
              </a:spcBef>
            </a:pPr>
            <a:r>
              <a:rPr lang="en-US" altLang="zh-CN" spc="-45" dirty="0">
                <a:cs typeface="Arial"/>
              </a:rPr>
              <a:t>There are 6 possible outcomes for each die.</a:t>
            </a:r>
          </a:p>
          <a:p>
            <a:pPr lvl="1">
              <a:spcBef>
                <a:spcPts val="1200"/>
              </a:spcBef>
            </a:pPr>
            <a:r>
              <a:rPr lang="en-US" altLang="zh-CN" spc="-90" dirty="0">
                <a:cs typeface="Arial"/>
              </a:rPr>
              <a:t>Each</a:t>
            </a:r>
            <a:r>
              <a:rPr lang="en-US" altLang="zh-CN" spc="-25" dirty="0">
                <a:cs typeface="Arial"/>
              </a:rPr>
              <a:t> </a:t>
            </a:r>
            <a:r>
              <a:rPr lang="en-US" altLang="zh-CN" spc="-70" dirty="0">
                <a:cs typeface="Arial"/>
              </a:rPr>
              <a:t>composite</a:t>
            </a:r>
            <a:r>
              <a:rPr lang="en-US" altLang="zh-CN" spc="-25" dirty="0">
                <a:cs typeface="Arial"/>
              </a:rPr>
              <a:t> </a:t>
            </a:r>
            <a:r>
              <a:rPr lang="en-US" altLang="zh-CN" spc="-75" dirty="0">
                <a:cs typeface="Arial"/>
              </a:rPr>
              <a:t>outcome</a:t>
            </a:r>
            <a:r>
              <a:rPr lang="en-US" altLang="zh-CN" spc="-25" dirty="0">
                <a:cs typeface="Arial"/>
              </a:rPr>
              <a:t> </a:t>
            </a:r>
            <a:r>
              <a:rPr lang="en-US" altLang="zh-CN" spc="-100" dirty="0">
                <a:cs typeface="Arial"/>
              </a:rPr>
              <a:t>can</a:t>
            </a:r>
            <a:r>
              <a:rPr lang="en-US" altLang="zh-CN" spc="-25" dirty="0">
                <a:cs typeface="Arial"/>
              </a:rPr>
              <a:t> </a:t>
            </a:r>
            <a:r>
              <a:rPr lang="en-US" altLang="zh-CN" spc="-110" dirty="0">
                <a:cs typeface="Arial"/>
              </a:rPr>
              <a:t>be</a:t>
            </a:r>
            <a:r>
              <a:rPr lang="en-US" altLang="zh-CN" spc="-25" dirty="0">
                <a:cs typeface="Arial"/>
              </a:rPr>
              <a:t> </a:t>
            </a:r>
            <a:r>
              <a:rPr lang="en-US" altLang="zh-CN" spc="-40" dirty="0">
                <a:cs typeface="Arial"/>
              </a:rPr>
              <a:t>listed</a:t>
            </a:r>
            <a:r>
              <a:rPr lang="en-US" altLang="zh-CN" spc="-25" dirty="0">
                <a:cs typeface="Arial"/>
              </a:rPr>
              <a:t> </a:t>
            </a:r>
            <a:r>
              <a:rPr lang="en-US" altLang="zh-CN" spc="-140" dirty="0">
                <a:cs typeface="Arial"/>
              </a:rPr>
              <a:t>as</a:t>
            </a:r>
            <a:r>
              <a:rPr lang="en-US" altLang="zh-CN" spc="-25" dirty="0">
                <a:cs typeface="Arial"/>
              </a:rPr>
              <a:t> </a:t>
            </a:r>
            <a:r>
              <a:rPr lang="en-US" altLang="zh-CN" spc="-110" dirty="0">
                <a:cs typeface="Arial"/>
              </a:rPr>
              <a:t>an</a:t>
            </a:r>
            <a:r>
              <a:rPr lang="en-US" altLang="zh-CN" spc="-20" dirty="0">
                <a:cs typeface="Arial"/>
              </a:rPr>
              <a:t> </a:t>
            </a:r>
            <a:r>
              <a:rPr lang="en-US" altLang="zh-CN" i="1" spc="-75" dirty="0">
                <a:cs typeface="Arial"/>
              </a:rPr>
              <a:t>n</a:t>
            </a:r>
            <a:r>
              <a:rPr lang="en-US" altLang="zh-CN" spc="-40" dirty="0">
                <a:cs typeface="Arial"/>
              </a:rPr>
              <a:t>-tuple,</a:t>
            </a:r>
            <a:r>
              <a:rPr lang="en-US" altLang="zh-CN" spc="-20" dirty="0">
                <a:cs typeface="Arial"/>
              </a:rPr>
              <a:t> </a:t>
            </a:r>
            <a:r>
              <a:rPr lang="en-US" altLang="zh-CN" spc="-10" dirty="0">
                <a:cs typeface="Arial"/>
              </a:rPr>
              <a:t>with</a:t>
            </a:r>
            <a:r>
              <a:rPr lang="en-US" altLang="zh-CN" spc="-25" dirty="0">
                <a:cs typeface="Arial"/>
              </a:rPr>
              <a:t> </a:t>
            </a:r>
            <a:r>
              <a:rPr lang="en-US" altLang="zh-CN" spc="-105" dirty="0">
                <a:cs typeface="Arial"/>
              </a:rPr>
              <a:t>each</a:t>
            </a:r>
            <a:r>
              <a:rPr lang="en-US" altLang="zh-CN" spc="-25" dirty="0">
                <a:cs typeface="Arial"/>
              </a:rPr>
              <a:t> </a:t>
            </a:r>
            <a:r>
              <a:rPr lang="en-US" altLang="zh-CN" i="1" spc="-75" dirty="0">
                <a:cs typeface="Arial"/>
              </a:rPr>
              <a:t>n</a:t>
            </a:r>
            <a:r>
              <a:rPr lang="en-US" altLang="zh-CN" spc="-40" dirty="0">
                <a:cs typeface="Arial"/>
              </a:rPr>
              <a:t>-tuple</a:t>
            </a:r>
            <a:r>
              <a:rPr lang="en-US" altLang="zh-CN" spc="-25" dirty="0">
                <a:cs typeface="Arial"/>
              </a:rPr>
              <a:t> </a:t>
            </a:r>
            <a:r>
              <a:rPr lang="en-US" altLang="zh-CN" spc="-75" dirty="0">
                <a:cs typeface="Arial"/>
              </a:rPr>
              <a:t>represent</a:t>
            </a:r>
            <a:r>
              <a:rPr lang="en-US" altLang="zh-CN" spc="-30" dirty="0">
                <a:cs typeface="Arial"/>
              </a:rPr>
              <a:t>ing</a:t>
            </a:r>
            <a:r>
              <a:rPr lang="en-US" altLang="zh-CN" spc="-35" dirty="0">
                <a:cs typeface="Arial"/>
              </a:rPr>
              <a:t> </a:t>
            </a:r>
            <a:r>
              <a:rPr lang="en-US" altLang="zh-CN" spc="-140" dirty="0">
                <a:cs typeface="Arial"/>
              </a:rPr>
              <a:t>a</a:t>
            </a:r>
            <a:r>
              <a:rPr lang="en-US" altLang="zh-CN" spc="-35" dirty="0">
                <a:cs typeface="Arial"/>
              </a:rPr>
              <a:t> </a:t>
            </a:r>
            <a:r>
              <a:rPr lang="en-US" altLang="zh-CN" spc="-50" dirty="0">
                <a:cs typeface="Arial"/>
              </a:rPr>
              <a:t>distinguishable</a:t>
            </a:r>
            <a:r>
              <a:rPr lang="en-US" altLang="zh-CN" spc="-35" dirty="0">
                <a:cs typeface="Arial"/>
              </a:rPr>
              <a:t> </a:t>
            </a:r>
            <a:r>
              <a:rPr lang="en-US" altLang="zh-CN" spc="-70" dirty="0">
                <a:cs typeface="Arial"/>
              </a:rPr>
              <a:t>outcome</a:t>
            </a:r>
          </a:p>
          <a:p>
            <a:pPr marL="457200" lvl="1" indent="0">
              <a:spcBef>
                <a:spcPts val="1200"/>
              </a:spcBef>
              <a:buNone/>
            </a:pPr>
            <a:r>
              <a:rPr lang="en-US" altLang="zh-CN" spc="65" dirty="0">
                <a:latin typeface="Lucida Sans Unicode"/>
                <a:cs typeface="Lucida Sans Unicode"/>
              </a:rPr>
              <a:t>⇒</a:t>
            </a:r>
            <a:r>
              <a:rPr lang="en-US" altLang="zh-CN" spc="-85" dirty="0">
                <a:latin typeface="Lucida Sans Unicode"/>
                <a:cs typeface="Lucida Sans Unicode"/>
              </a:rPr>
              <a:t> </a:t>
            </a:r>
            <a:r>
              <a:rPr lang="en-US" altLang="zh-CN" spc="-80" dirty="0">
                <a:cs typeface="Arial"/>
              </a:rPr>
              <a:t>There</a:t>
            </a:r>
            <a:r>
              <a:rPr lang="en-US" altLang="zh-CN" spc="-35" dirty="0">
                <a:cs typeface="Arial"/>
              </a:rPr>
              <a:t> </a:t>
            </a:r>
            <a:r>
              <a:rPr lang="en-US" altLang="zh-CN" spc="-95" dirty="0">
                <a:cs typeface="Arial"/>
              </a:rPr>
              <a:t>are</a:t>
            </a:r>
            <a:r>
              <a:rPr lang="en-US" altLang="zh-CN" spc="-35" dirty="0">
                <a:cs typeface="Arial"/>
              </a:rPr>
              <a:t> </a:t>
            </a:r>
            <a:r>
              <a:rPr lang="en-US" altLang="zh-CN" spc="-75" dirty="0">
                <a:cs typeface="Arial"/>
              </a:rPr>
              <a:t>6</a:t>
            </a:r>
            <a:r>
              <a:rPr lang="en-US" altLang="zh-CN" sz="3200" i="1" spc="-82" baseline="27777" dirty="0">
                <a:cs typeface="Arial"/>
              </a:rPr>
              <a:t>n</a:t>
            </a:r>
            <a:r>
              <a:rPr lang="en-US" altLang="zh-CN" sz="3200" i="1" spc="142" baseline="27777"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5" dirty="0">
                <a:cs typeface="Arial"/>
              </a:rPr>
              <a:t> </a:t>
            </a:r>
            <a:r>
              <a:rPr lang="en-US" altLang="zh-CN" spc="-75" dirty="0">
                <a:cs typeface="Arial"/>
              </a:rPr>
              <a:t>outcomes</a:t>
            </a:r>
            <a:endParaRPr lang="en-US" altLang="zh-CN" spc="-45" dirty="0">
              <a:cs typeface="Arial"/>
            </a:endParaRPr>
          </a:p>
          <a:p>
            <a:pPr lvl="1"/>
            <a:endParaRPr lang="en-US" altLang="zh-CN" dirty="0">
              <a:cs typeface="Arial"/>
            </a:endParaRPr>
          </a:p>
          <a:p>
            <a:pPr marL="0" indent="0">
              <a:buNone/>
            </a:pPr>
            <a:endParaRPr lang="en-US" altLang="zh-CN" dirty="0">
              <a:cs typeface="Arial"/>
            </a:endParaRPr>
          </a:p>
          <a:p>
            <a:endParaRPr lang="zh-CN" altLang="en-US" dirty="0"/>
          </a:p>
        </p:txBody>
      </p:sp>
      <p:sp>
        <p:nvSpPr>
          <p:cNvPr id="4" name="标题 3">
            <a:extLst>
              <a:ext uri="{FF2B5EF4-FFF2-40B4-BE49-F238E27FC236}">
                <a16:creationId xmlns:a16="http://schemas.microsoft.com/office/drawing/2014/main" id="{3014930E-D3A5-412E-AE42-A772AFAA52CC}"/>
              </a:ext>
            </a:extLst>
          </p:cNvPr>
          <p:cNvSpPr>
            <a:spLocks noGrp="1"/>
          </p:cNvSpPr>
          <p:nvPr>
            <p:ph type="title"/>
          </p:nvPr>
        </p:nvSpPr>
        <p:spPr>
          <a:xfrm>
            <a:off x="395536" y="0"/>
            <a:ext cx="8229600" cy="1081088"/>
          </a:xfrm>
        </p:spPr>
        <p:txBody>
          <a:bodyPr/>
          <a:lstStyle/>
          <a:p>
            <a:endParaRPr lang="zh-CN" altLang="en-US"/>
          </a:p>
        </p:txBody>
      </p:sp>
    </p:spTree>
    <p:extLst>
      <p:ext uri="{BB962C8B-B14F-4D97-AF65-F5344CB8AC3E}">
        <p14:creationId xmlns:p14="http://schemas.microsoft.com/office/powerpoint/2010/main" val="41204704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798B3-8206-4B7C-BC81-879224CB32E9}"/>
              </a:ext>
            </a:extLst>
          </p:cNvPr>
          <p:cNvSpPr>
            <a:spLocks noGrp="1"/>
          </p:cNvSpPr>
          <p:nvPr>
            <p:ph type="title"/>
          </p:nvPr>
        </p:nvSpPr>
        <p:spPr>
          <a:xfrm>
            <a:off x="539750" y="0"/>
            <a:ext cx="8229600" cy="1081088"/>
          </a:xfrm>
        </p:spPr>
        <p:txBody>
          <a:bodyPr/>
          <a:lstStyle/>
          <a:p>
            <a:endParaRPr lang="zh-CN" altLang="en-US" dirty="0"/>
          </a:p>
        </p:txBody>
      </p:sp>
      <p:sp>
        <p:nvSpPr>
          <p:cNvPr id="3" name="内容占位符 2">
            <a:extLst>
              <a:ext uri="{FF2B5EF4-FFF2-40B4-BE49-F238E27FC236}">
                <a16:creationId xmlns:a16="http://schemas.microsoft.com/office/drawing/2014/main" id="{E92E2C99-7C59-4358-8438-1852638B1A16}"/>
              </a:ext>
            </a:extLst>
          </p:cNvPr>
          <p:cNvSpPr>
            <a:spLocks noGrp="1"/>
          </p:cNvSpPr>
          <p:nvPr>
            <p:ph idx="1"/>
          </p:nvPr>
        </p:nvSpPr>
        <p:spPr>
          <a:xfrm>
            <a:off x="539750" y="1484784"/>
            <a:ext cx="8352730" cy="4536604"/>
          </a:xfrm>
        </p:spPr>
        <p:txBody>
          <a:bodyPr/>
          <a:lstStyle/>
          <a:p>
            <a:r>
              <a:rPr lang="en-US" altLang="zh-CN" spc="-45" dirty="0">
                <a:cs typeface="Arial"/>
              </a:rPr>
              <a:t>(b) H</a:t>
            </a:r>
            <a:r>
              <a:rPr lang="en-US" altLang="zh-CN" spc="-6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80" dirty="0">
                <a:cs typeface="Arial"/>
              </a:rPr>
              <a:t>outcomes</a:t>
            </a:r>
            <a:r>
              <a:rPr lang="en-US" altLang="zh-CN" spc="-35" dirty="0">
                <a:cs typeface="Arial"/>
              </a:rPr>
              <a:t> </a:t>
            </a:r>
            <a:r>
              <a:rPr lang="en-US" altLang="zh-CN" spc="-75" dirty="0">
                <a:cs typeface="Arial"/>
              </a:rPr>
              <a:t>when</a:t>
            </a:r>
            <a:r>
              <a:rPr lang="en-US" altLang="zh-CN" spc="-35" dirty="0">
                <a:cs typeface="Arial"/>
              </a:rPr>
              <a:t> </a:t>
            </a:r>
            <a:r>
              <a:rPr lang="en-US" altLang="zh-CN" spc="-75" dirty="0">
                <a:cs typeface="Arial"/>
              </a:rPr>
              <a:t>2</a:t>
            </a:r>
            <a:r>
              <a:rPr lang="en-US" altLang="zh-CN" spc="-35" dirty="0">
                <a:cs typeface="Arial"/>
              </a:rPr>
              <a:t> identical </a:t>
            </a:r>
            <a:r>
              <a:rPr lang="en-US" altLang="zh-CN" spc="-55" dirty="0">
                <a:cs typeface="Arial"/>
              </a:rPr>
              <a:t>dice</a:t>
            </a:r>
            <a:r>
              <a:rPr lang="en-US" altLang="zh-CN" spc="-35" dirty="0">
                <a:cs typeface="Arial"/>
              </a:rPr>
              <a:t> </a:t>
            </a:r>
            <a:r>
              <a:rPr lang="en-US" altLang="zh-CN" spc="-95" dirty="0">
                <a:cs typeface="Arial"/>
              </a:rPr>
              <a:t>are</a:t>
            </a:r>
            <a:r>
              <a:rPr lang="en-US" altLang="zh-CN" spc="-35" dirty="0">
                <a:cs typeface="Arial"/>
              </a:rPr>
              <a:t> </a:t>
            </a:r>
            <a:r>
              <a:rPr lang="en-US" altLang="zh-CN" spc="-45" dirty="0">
                <a:cs typeface="Arial"/>
              </a:rPr>
              <a:t>rolled?</a:t>
            </a:r>
          </a:p>
          <a:p>
            <a:pPr lvl="1">
              <a:spcBef>
                <a:spcPts val="1200"/>
              </a:spcBef>
            </a:pPr>
            <a:r>
              <a:rPr lang="en-US" altLang="zh-CN" sz="2400" spc="-80" dirty="0">
                <a:cs typeface="Arial"/>
              </a:rPr>
              <a:t>There</a:t>
            </a:r>
            <a:r>
              <a:rPr lang="en-US" altLang="zh-CN" sz="2400" spc="114" dirty="0">
                <a:cs typeface="Arial"/>
              </a:rPr>
              <a:t> </a:t>
            </a:r>
            <a:r>
              <a:rPr lang="en-US" altLang="zh-CN" sz="2400" spc="-95" dirty="0">
                <a:cs typeface="Arial"/>
              </a:rPr>
              <a:t>are</a:t>
            </a:r>
            <a:r>
              <a:rPr lang="en-US" altLang="zh-CN" sz="2400" spc="114" dirty="0">
                <a:cs typeface="Arial"/>
              </a:rPr>
              <a:t> </a:t>
            </a:r>
            <a:r>
              <a:rPr lang="en-US" altLang="zh-CN" sz="2400" spc="-75" dirty="0">
                <a:cs typeface="Arial"/>
              </a:rPr>
              <a:t>6</a:t>
            </a:r>
            <a:r>
              <a:rPr lang="en-US" altLang="zh-CN" sz="2400" spc="-82" baseline="27777" dirty="0">
                <a:cs typeface="Arial"/>
              </a:rPr>
              <a:t>2 </a:t>
            </a:r>
            <a:r>
              <a:rPr lang="en-US" altLang="zh-CN" sz="2400" spc="-157" baseline="27777" dirty="0">
                <a:cs typeface="Arial"/>
              </a:rPr>
              <a:t> </a:t>
            </a:r>
            <a:r>
              <a:rPr lang="en-US" altLang="zh-CN" sz="2400" spc="220" dirty="0">
                <a:cs typeface="Arial"/>
              </a:rPr>
              <a:t>=</a:t>
            </a:r>
            <a:r>
              <a:rPr lang="en-US" altLang="zh-CN" sz="2400" spc="15" dirty="0">
                <a:cs typeface="Arial"/>
              </a:rPr>
              <a:t> </a:t>
            </a:r>
            <a:r>
              <a:rPr lang="en-US" altLang="zh-CN" sz="2400" spc="-75" dirty="0">
                <a:cs typeface="Arial"/>
              </a:rPr>
              <a:t>36</a:t>
            </a:r>
            <a:r>
              <a:rPr lang="en-US" altLang="zh-CN" sz="2400" spc="114" dirty="0">
                <a:cs typeface="Arial"/>
              </a:rPr>
              <a:t> </a:t>
            </a:r>
            <a:r>
              <a:rPr lang="en-US" altLang="zh-CN" sz="2400" spc="15" dirty="0">
                <a:cs typeface="Arial"/>
              </a:rPr>
              <a:t>di</a:t>
            </a:r>
            <a:r>
              <a:rPr lang="en-US" altLang="zh-CN" sz="2400" spc="-20" dirty="0">
                <a:cs typeface="Arial"/>
              </a:rPr>
              <a:t>f</a:t>
            </a:r>
            <a:r>
              <a:rPr lang="en-US" altLang="zh-CN" sz="2400" spc="-55" dirty="0">
                <a:cs typeface="Arial"/>
              </a:rPr>
              <a:t>ferent</a:t>
            </a:r>
            <a:r>
              <a:rPr lang="en-US" altLang="zh-CN" sz="2400" spc="114" dirty="0">
                <a:cs typeface="Arial"/>
              </a:rPr>
              <a:t> </a:t>
            </a:r>
            <a:r>
              <a:rPr lang="en-US" altLang="zh-CN" sz="2400" spc="-75" dirty="0">
                <a:cs typeface="Arial"/>
              </a:rPr>
              <a:t>ordered</a:t>
            </a:r>
            <a:r>
              <a:rPr lang="en-US" altLang="zh-CN" sz="2400" spc="114" dirty="0">
                <a:cs typeface="Arial"/>
              </a:rPr>
              <a:t> </a:t>
            </a:r>
            <a:r>
              <a:rPr lang="en-US" altLang="zh-CN" sz="2400" spc="-60" dirty="0">
                <a:cs typeface="Arial"/>
              </a:rPr>
              <a:t>pairs</a:t>
            </a:r>
            <a:r>
              <a:rPr lang="en-US" altLang="zh-CN" sz="2400" spc="114" dirty="0">
                <a:cs typeface="Arial"/>
              </a:rPr>
              <a:t> </a:t>
            </a:r>
            <a:r>
              <a:rPr lang="en-US" altLang="zh-CN" sz="2400" spc="-85" dirty="0">
                <a:cs typeface="Arial"/>
              </a:rPr>
              <a:t>whose</a:t>
            </a:r>
            <a:r>
              <a:rPr lang="en-US" altLang="zh-CN" sz="2400" spc="114" dirty="0">
                <a:cs typeface="Arial"/>
              </a:rPr>
              <a:t> </a:t>
            </a:r>
            <a:r>
              <a:rPr lang="en-US" altLang="zh-CN" sz="2400" spc="-70" dirty="0">
                <a:cs typeface="Arial"/>
              </a:rPr>
              <a:t>coordinates</a:t>
            </a:r>
            <a:r>
              <a:rPr lang="en-US" altLang="zh-CN" sz="2400" spc="114" dirty="0">
                <a:cs typeface="Arial"/>
              </a:rPr>
              <a:t> </a:t>
            </a:r>
            <a:r>
              <a:rPr lang="en-US" altLang="zh-CN" sz="2400" spc="-95" dirty="0">
                <a:cs typeface="Arial"/>
              </a:rPr>
              <a:t>are</a:t>
            </a:r>
            <a:r>
              <a:rPr lang="en-US" altLang="zh-CN" sz="2400" spc="114" dirty="0">
                <a:cs typeface="Arial"/>
              </a:rPr>
              <a:t> </a:t>
            </a:r>
            <a:r>
              <a:rPr lang="en-US" altLang="zh-CN" sz="2400" spc="-35" dirty="0">
                <a:cs typeface="Arial"/>
              </a:rPr>
              <a:t>int</a:t>
            </a:r>
            <a:r>
              <a:rPr lang="en-US" altLang="zh-CN" sz="2400" spc="-75" dirty="0">
                <a:cs typeface="Arial"/>
              </a:rPr>
              <a:t>e</a:t>
            </a:r>
            <a:r>
              <a:rPr lang="en-US" altLang="zh-CN" sz="2400" spc="-90" dirty="0">
                <a:cs typeface="Arial"/>
              </a:rPr>
              <a:t>gers</a:t>
            </a:r>
            <a:r>
              <a:rPr lang="en-US" altLang="zh-CN" sz="2400" spc="114" dirty="0">
                <a:cs typeface="Arial"/>
              </a:rPr>
              <a:t> </a:t>
            </a:r>
            <a:r>
              <a:rPr lang="en-US" altLang="zh-CN" sz="2400" spc="-25" dirty="0">
                <a:cs typeface="Arial"/>
              </a:rPr>
              <a:t>from</a:t>
            </a:r>
            <a:r>
              <a:rPr lang="en-US" altLang="zh-CN" sz="2400" spc="-15" dirty="0">
                <a:cs typeface="Arial"/>
              </a:rPr>
              <a:t> </a:t>
            </a:r>
            <a:r>
              <a:rPr lang="en-US" altLang="zh-CN" sz="2400" spc="-75" dirty="0">
                <a:cs typeface="Arial"/>
              </a:rPr>
              <a:t>1</a:t>
            </a:r>
            <a:r>
              <a:rPr lang="en-US" altLang="zh-CN" sz="2400" spc="-35" dirty="0">
                <a:cs typeface="Arial"/>
              </a:rPr>
              <a:t> </a:t>
            </a:r>
            <a:r>
              <a:rPr lang="en-US" altLang="zh-CN" sz="2400" spc="-40" dirty="0">
                <a:cs typeface="Arial"/>
              </a:rPr>
              <a:t>to</a:t>
            </a:r>
            <a:r>
              <a:rPr lang="en-US" altLang="zh-CN" sz="2400" spc="-35" dirty="0">
                <a:cs typeface="Arial"/>
              </a:rPr>
              <a:t> </a:t>
            </a:r>
            <a:r>
              <a:rPr lang="en-US" altLang="zh-CN" sz="2400" spc="-55" dirty="0">
                <a:cs typeface="Arial"/>
              </a:rPr>
              <a:t>6,</a:t>
            </a:r>
            <a:r>
              <a:rPr lang="en-US" altLang="zh-CN" sz="2400" spc="-35" dirty="0">
                <a:cs typeface="Arial"/>
              </a:rPr>
              <a:t> </a:t>
            </a:r>
            <a:r>
              <a:rPr lang="en-US" altLang="zh-CN" sz="2400" spc="-100" dirty="0">
                <a:cs typeface="Arial"/>
              </a:rPr>
              <a:t>b</a:t>
            </a:r>
            <a:r>
              <a:rPr lang="en-US" altLang="zh-CN" sz="2400" spc="-40" dirty="0">
                <a:cs typeface="Arial"/>
              </a:rPr>
              <a:t>ut</a:t>
            </a:r>
            <a:r>
              <a:rPr lang="en-US" altLang="zh-CN" sz="2400" spc="-35" dirty="0">
                <a:cs typeface="Arial"/>
              </a:rPr>
              <a:t> </a:t>
            </a:r>
            <a:r>
              <a:rPr lang="en-US" altLang="zh-CN" sz="2400" spc="-50" dirty="0">
                <a:cs typeface="Arial"/>
              </a:rPr>
              <a:t>not</a:t>
            </a:r>
            <a:r>
              <a:rPr lang="en-US" altLang="zh-CN" sz="2400" spc="-35" dirty="0">
                <a:cs typeface="Arial"/>
              </a:rPr>
              <a:t> </a:t>
            </a:r>
            <a:r>
              <a:rPr lang="en-US" altLang="zh-CN" sz="2400" spc="-5" dirty="0">
                <a:cs typeface="Arial"/>
              </a:rPr>
              <a:t>all</a:t>
            </a:r>
            <a:r>
              <a:rPr lang="en-US" altLang="zh-CN" sz="2400" spc="-35" dirty="0">
                <a:cs typeface="Arial"/>
              </a:rPr>
              <a:t> </a:t>
            </a:r>
            <a:r>
              <a:rPr lang="en-US" altLang="zh-CN" sz="2400" spc="-5" dirty="0">
                <a:cs typeface="Arial"/>
              </a:rPr>
              <a:t>of</a:t>
            </a:r>
            <a:r>
              <a:rPr lang="en-US" altLang="zh-CN" sz="2400" spc="-35" dirty="0">
                <a:cs typeface="Arial"/>
              </a:rPr>
              <a:t> </a:t>
            </a:r>
            <a:r>
              <a:rPr lang="en-US" altLang="zh-CN" sz="2400" spc="-75" dirty="0">
                <a:cs typeface="Arial"/>
              </a:rPr>
              <a:t>them</a:t>
            </a:r>
            <a:r>
              <a:rPr lang="en-US" altLang="zh-CN" sz="2400" spc="-35" dirty="0">
                <a:cs typeface="Arial"/>
              </a:rPr>
              <a:t> </a:t>
            </a:r>
            <a:r>
              <a:rPr lang="en-US" altLang="zh-CN" sz="2400" spc="-80" dirty="0">
                <a:cs typeface="Arial"/>
              </a:rPr>
              <a:t>represent</a:t>
            </a:r>
            <a:r>
              <a:rPr lang="en-US" altLang="zh-CN" sz="2400" spc="-35" dirty="0">
                <a:cs typeface="Arial"/>
              </a:rPr>
              <a:t> </a:t>
            </a:r>
            <a:r>
              <a:rPr lang="en-US" altLang="zh-CN" sz="2400" spc="-50" dirty="0">
                <a:cs typeface="Arial"/>
              </a:rPr>
              <a:t>distinguishable</a:t>
            </a:r>
            <a:r>
              <a:rPr lang="en-US" altLang="zh-CN" sz="2400" spc="-35" dirty="0">
                <a:cs typeface="Arial"/>
              </a:rPr>
              <a:t> </a:t>
            </a:r>
            <a:r>
              <a:rPr lang="en-US" altLang="zh-CN" sz="2400" spc="-75" dirty="0">
                <a:cs typeface="Arial"/>
              </a:rPr>
              <a:t>outcomes.</a:t>
            </a:r>
          </a:p>
          <a:p>
            <a:pPr lvl="1">
              <a:spcBef>
                <a:spcPts val="1200"/>
              </a:spcBef>
            </a:pPr>
            <a:r>
              <a:rPr lang="en-US" altLang="zh-CN" sz="2400" spc="-10" dirty="0">
                <a:cs typeface="Arial"/>
              </a:rPr>
              <a:t>An</a:t>
            </a:r>
            <a:r>
              <a:rPr lang="en-US" altLang="zh-CN" sz="2400" spc="30" dirty="0">
                <a:cs typeface="Arial"/>
              </a:rPr>
              <a:t> </a:t>
            </a:r>
            <a:r>
              <a:rPr lang="en-US" altLang="zh-CN" sz="2400" spc="-75" dirty="0">
                <a:cs typeface="Arial"/>
              </a:rPr>
              <a:t>outcome</a:t>
            </a:r>
            <a:r>
              <a:rPr lang="en-US" altLang="zh-CN" sz="2400" spc="30" dirty="0">
                <a:cs typeface="Arial"/>
              </a:rPr>
              <a:t> </a:t>
            </a:r>
            <a:r>
              <a:rPr lang="en-US" altLang="zh-CN" sz="2400" spc="-75" dirty="0">
                <a:cs typeface="Arial"/>
              </a:rPr>
              <a:t>when</a:t>
            </a:r>
            <a:r>
              <a:rPr lang="en-US" altLang="zh-CN" sz="2400" spc="30" dirty="0">
                <a:cs typeface="Arial"/>
              </a:rPr>
              <a:t> </a:t>
            </a:r>
            <a:r>
              <a:rPr lang="en-US" altLang="zh-CN" sz="2400" spc="-95" dirty="0">
                <a:cs typeface="Arial"/>
              </a:rPr>
              <a:t>one</a:t>
            </a:r>
            <a:r>
              <a:rPr lang="en-US" altLang="zh-CN" sz="2400" spc="30" dirty="0">
                <a:cs typeface="Arial"/>
              </a:rPr>
              <a:t> </a:t>
            </a:r>
            <a:r>
              <a:rPr lang="en-US" altLang="zh-CN" sz="2400" spc="-50" dirty="0">
                <a:cs typeface="Arial"/>
              </a:rPr>
              <a:t>die</a:t>
            </a:r>
            <a:r>
              <a:rPr lang="en-US" altLang="zh-CN" sz="2400" spc="30" dirty="0">
                <a:cs typeface="Arial"/>
              </a:rPr>
              <a:t> </a:t>
            </a:r>
            <a:r>
              <a:rPr lang="en-US" altLang="zh-CN" sz="2400" spc="-35" dirty="0">
                <a:cs typeface="Arial"/>
              </a:rPr>
              <a:t>is</a:t>
            </a:r>
            <a:r>
              <a:rPr lang="en-US" altLang="zh-CN" sz="2400" spc="30" dirty="0">
                <a:cs typeface="Arial"/>
              </a:rPr>
              <a:t> </a:t>
            </a:r>
            <a:r>
              <a:rPr lang="en-US" altLang="zh-CN" sz="2400" i="1" spc="60" dirty="0" err="1">
                <a:cs typeface="Arial"/>
              </a:rPr>
              <a:t>i</a:t>
            </a:r>
            <a:r>
              <a:rPr lang="en-US" altLang="zh-CN" sz="2400" i="1" spc="30" dirty="0">
                <a:cs typeface="Arial"/>
              </a:rPr>
              <a:t> </a:t>
            </a:r>
            <a:r>
              <a:rPr lang="en-US" altLang="zh-CN" sz="2400" spc="-75" dirty="0">
                <a:cs typeface="Arial"/>
              </a:rPr>
              <a:t>the</a:t>
            </a:r>
            <a:r>
              <a:rPr lang="en-US" altLang="zh-CN" sz="2400" spc="30" dirty="0">
                <a:cs typeface="Arial"/>
              </a:rPr>
              <a:t> </a:t>
            </a:r>
            <a:r>
              <a:rPr lang="en-US" altLang="zh-CN" sz="2400" spc="-65" dirty="0">
                <a:cs typeface="Arial"/>
              </a:rPr>
              <a:t>other </a:t>
            </a:r>
            <a:r>
              <a:rPr lang="en-US" altLang="zh-CN" sz="2400" spc="-125" dirty="0">
                <a:cs typeface="Arial"/>
              </a:rPr>
              <a:t> </a:t>
            </a:r>
            <a:r>
              <a:rPr lang="en-US" altLang="zh-CN" sz="2400" i="1" spc="90" dirty="0">
                <a:cs typeface="Arial"/>
              </a:rPr>
              <a:t>j</a:t>
            </a:r>
            <a:r>
              <a:rPr lang="en-US" altLang="zh-CN" sz="2400" spc="-40" dirty="0">
                <a:cs typeface="Arial"/>
              </a:rPr>
              <a:t>,</a:t>
            </a:r>
            <a:r>
              <a:rPr lang="en-US" altLang="zh-CN" sz="2400" spc="50" dirty="0">
                <a:cs typeface="Arial"/>
              </a:rPr>
              <a:t> </a:t>
            </a:r>
            <a:r>
              <a:rPr lang="en-US" altLang="zh-CN" sz="2400" i="1" spc="60" dirty="0" err="1">
                <a:cs typeface="Arial"/>
              </a:rPr>
              <a:t>i</a:t>
            </a:r>
            <a:r>
              <a:rPr lang="en-US" altLang="zh-CN" sz="2400" i="1" spc="-35" dirty="0">
                <a:cs typeface="Arial"/>
              </a:rPr>
              <a:t> </a:t>
            </a:r>
            <a:r>
              <a:rPr lang="en-US" altLang="zh-CN" sz="2400" spc="-710" dirty="0">
                <a:cs typeface="Arial"/>
                <a:sym typeface="Symbol" panose="05050102010706020507" pitchFamily="18" charset="2"/>
              </a:rPr>
              <a:t>        </a:t>
            </a:r>
            <a:r>
              <a:rPr lang="en-US" altLang="zh-CN" sz="2400" i="1" spc="85" dirty="0">
                <a:cs typeface="Arial"/>
              </a:rPr>
              <a:t> </a:t>
            </a:r>
            <a:r>
              <a:rPr lang="en-US" altLang="zh-CN" sz="2400" i="1" spc="90" dirty="0">
                <a:cs typeface="Arial"/>
              </a:rPr>
              <a:t>j</a:t>
            </a:r>
            <a:r>
              <a:rPr lang="en-US" altLang="zh-CN" sz="2400" spc="-40" dirty="0">
                <a:cs typeface="Arial"/>
              </a:rPr>
              <a:t>,</a:t>
            </a:r>
            <a:r>
              <a:rPr lang="en-US" altLang="zh-CN" sz="2400" spc="50" dirty="0">
                <a:cs typeface="Arial"/>
              </a:rPr>
              <a:t> </a:t>
            </a:r>
            <a:r>
              <a:rPr lang="en-US" altLang="zh-CN" sz="2400" spc="-35" dirty="0">
                <a:cs typeface="Arial"/>
              </a:rPr>
              <a:t>is</a:t>
            </a:r>
            <a:r>
              <a:rPr lang="en-US" altLang="zh-CN" sz="2400" spc="30" dirty="0">
                <a:cs typeface="Arial"/>
              </a:rPr>
              <a:t> </a:t>
            </a:r>
            <a:r>
              <a:rPr lang="en-US" altLang="zh-CN" sz="2400" spc="-85" dirty="0">
                <a:cs typeface="Arial"/>
              </a:rPr>
              <a:t>represented</a:t>
            </a:r>
            <a:r>
              <a:rPr lang="en-US" altLang="zh-CN" sz="2400" spc="30" dirty="0">
                <a:cs typeface="Arial"/>
              </a:rPr>
              <a:t> </a:t>
            </a:r>
            <a:r>
              <a:rPr lang="en-US" altLang="zh-CN" sz="2400" spc="-40" dirty="0">
                <a:cs typeface="Arial"/>
              </a:rPr>
              <a:t>by</a:t>
            </a:r>
            <a:r>
              <a:rPr lang="en-US" altLang="zh-CN" sz="2400" spc="30" dirty="0">
                <a:cs typeface="Arial"/>
              </a:rPr>
              <a:t> </a:t>
            </a:r>
            <a:r>
              <a:rPr lang="en-US" altLang="zh-CN" sz="2400" spc="-5" dirty="0">
                <a:cs typeface="Arial"/>
              </a:rPr>
              <a:t>t</a:t>
            </a:r>
            <a:r>
              <a:rPr lang="en-US" altLang="zh-CN" sz="2400" spc="-25" dirty="0">
                <a:cs typeface="Arial"/>
              </a:rPr>
              <a:t>w</a:t>
            </a:r>
            <a:r>
              <a:rPr lang="en-US" altLang="zh-CN" sz="2400" spc="-75" dirty="0">
                <a:cs typeface="Arial"/>
              </a:rPr>
              <a:t>o</a:t>
            </a:r>
            <a:r>
              <a:rPr lang="en-US" altLang="zh-CN" sz="2400" spc="30" dirty="0">
                <a:cs typeface="Arial"/>
              </a:rPr>
              <a:t> </a:t>
            </a:r>
            <a:r>
              <a:rPr lang="en-US" altLang="zh-CN" sz="2400" spc="15" dirty="0">
                <a:cs typeface="Arial"/>
              </a:rPr>
              <a:t>di</a:t>
            </a:r>
            <a:r>
              <a:rPr lang="en-US" altLang="zh-CN" sz="2400" spc="-20" dirty="0">
                <a:cs typeface="Arial"/>
              </a:rPr>
              <a:t>f</a:t>
            </a:r>
            <a:r>
              <a:rPr lang="en-US" altLang="zh-CN" sz="2400" spc="-55" dirty="0">
                <a:cs typeface="Arial"/>
              </a:rPr>
              <a:t>ferent</a:t>
            </a:r>
            <a:r>
              <a:rPr lang="en-US" altLang="zh-CN" sz="2400" spc="-35" dirty="0">
                <a:cs typeface="Arial"/>
              </a:rPr>
              <a:t> </a:t>
            </a:r>
            <a:r>
              <a:rPr lang="en-US" altLang="zh-CN" sz="2400" spc="-75" dirty="0">
                <a:cs typeface="Arial"/>
              </a:rPr>
              <a:t>ordered</a:t>
            </a:r>
            <a:r>
              <a:rPr lang="en-US" altLang="zh-CN" sz="2400" spc="-35" dirty="0">
                <a:cs typeface="Arial"/>
              </a:rPr>
              <a:t> </a:t>
            </a:r>
            <a:r>
              <a:rPr lang="en-US" altLang="zh-CN" sz="2400" spc="-50" dirty="0">
                <a:cs typeface="Arial"/>
              </a:rPr>
              <a:t>pairs:</a:t>
            </a:r>
            <a:r>
              <a:rPr lang="en-US" altLang="zh-CN" sz="2400" spc="35" dirty="0">
                <a:cs typeface="Arial"/>
              </a:rPr>
              <a:t> </a:t>
            </a:r>
            <a:r>
              <a:rPr lang="en-US" altLang="zh-CN" sz="2400" spc="60" dirty="0">
                <a:cs typeface="Arial"/>
              </a:rPr>
              <a:t>(</a:t>
            </a:r>
            <a:r>
              <a:rPr lang="en-US" altLang="zh-CN" sz="2400" i="1" spc="60" dirty="0" err="1">
                <a:cs typeface="Arial"/>
              </a:rPr>
              <a:t>i</a:t>
            </a:r>
            <a:r>
              <a:rPr lang="en-US" altLang="zh-CN" sz="2400" i="1" spc="-5" dirty="0">
                <a:cs typeface="Arial"/>
              </a:rPr>
              <a:t>,</a:t>
            </a:r>
            <a:r>
              <a:rPr lang="en-US" altLang="zh-CN" sz="2400" i="1" spc="-25" dirty="0">
                <a:cs typeface="Arial"/>
              </a:rPr>
              <a:t> </a:t>
            </a:r>
            <a:r>
              <a:rPr lang="en-US" altLang="zh-CN" sz="2400" i="1" spc="85" dirty="0">
                <a:cs typeface="Arial"/>
              </a:rPr>
              <a:t>j</a:t>
            </a:r>
            <a:r>
              <a:rPr lang="en-US" altLang="zh-CN" sz="2400" spc="60" dirty="0">
                <a:cs typeface="Arial"/>
              </a:rPr>
              <a:t>)</a:t>
            </a:r>
            <a:r>
              <a:rPr lang="en-US" altLang="zh-CN" sz="2400" spc="-35" dirty="0">
                <a:cs typeface="Arial"/>
              </a:rPr>
              <a:t> </a:t>
            </a:r>
            <a:r>
              <a:rPr lang="en-US" altLang="zh-CN" sz="2400" spc="-95" dirty="0">
                <a:cs typeface="Arial"/>
              </a:rPr>
              <a:t>and</a:t>
            </a:r>
            <a:r>
              <a:rPr lang="en-US" altLang="zh-CN" sz="2400" spc="-35" dirty="0">
                <a:cs typeface="Arial"/>
              </a:rPr>
              <a:t> </a:t>
            </a:r>
            <a:r>
              <a:rPr lang="en-US" altLang="zh-CN" sz="2400" spc="60" dirty="0">
                <a:cs typeface="Arial"/>
              </a:rPr>
              <a:t>(</a:t>
            </a:r>
            <a:r>
              <a:rPr lang="en-US" altLang="zh-CN" sz="2400" spc="-155" dirty="0">
                <a:cs typeface="Arial"/>
              </a:rPr>
              <a:t> </a:t>
            </a:r>
            <a:r>
              <a:rPr lang="en-US" altLang="zh-CN" sz="2400" i="1" spc="85" dirty="0">
                <a:cs typeface="Arial"/>
              </a:rPr>
              <a:t>j</a:t>
            </a:r>
            <a:r>
              <a:rPr lang="en-US" altLang="zh-CN" sz="2400" i="1" spc="-5" dirty="0">
                <a:cs typeface="Arial"/>
              </a:rPr>
              <a:t>,</a:t>
            </a:r>
            <a:r>
              <a:rPr lang="en-US" altLang="zh-CN" sz="2400" i="1" spc="-204" dirty="0">
                <a:cs typeface="Arial"/>
              </a:rPr>
              <a:t> </a:t>
            </a:r>
            <a:r>
              <a:rPr lang="en-US" altLang="zh-CN" sz="2400" i="1" spc="60" dirty="0" err="1">
                <a:cs typeface="Arial"/>
              </a:rPr>
              <a:t>i</a:t>
            </a:r>
            <a:r>
              <a:rPr lang="en-US" altLang="zh-CN" sz="2400" spc="60" dirty="0">
                <a:cs typeface="Arial"/>
              </a:rPr>
              <a:t>).</a:t>
            </a:r>
          </a:p>
          <a:p>
            <a:pPr lvl="1">
              <a:spcBef>
                <a:spcPts val="1200"/>
              </a:spcBef>
            </a:pPr>
            <a:r>
              <a:rPr lang="en-US" altLang="zh-CN" sz="2400" spc="-80" dirty="0">
                <a:cs typeface="Arial"/>
              </a:rPr>
              <a:t>There </a:t>
            </a:r>
            <a:r>
              <a:rPr lang="en-US" altLang="zh-CN" sz="2400" spc="-150" dirty="0">
                <a:cs typeface="Arial"/>
              </a:rPr>
              <a:t> </a:t>
            </a:r>
            <a:r>
              <a:rPr lang="en-US" altLang="zh-CN" sz="2400" spc="-95" dirty="0">
                <a:cs typeface="Arial"/>
              </a:rPr>
              <a:t>are </a:t>
            </a:r>
            <a:r>
              <a:rPr lang="en-US" altLang="zh-CN" sz="2400" spc="-155" dirty="0">
                <a:cs typeface="Arial"/>
              </a:rPr>
              <a:t> </a:t>
            </a:r>
            <a:r>
              <a:rPr lang="en-US" altLang="zh-CN" sz="2400" spc="-75" dirty="0">
                <a:cs typeface="Arial"/>
              </a:rPr>
              <a:t>6 </a:t>
            </a:r>
            <a:r>
              <a:rPr lang="en-US" altLang="zh-CN" sz="2400" spc="-150" dirty="0">
                <a:cs typeface="Arial"/>
              </a:rPr>
              <a:t> </a:t>
            </a:r>
            <a:r>
              <a:rPr lang="en-US" altLang="zh-CN" sz="2400" spc="-80" dirty="0">
                <a:cs typeface="Arial"/>
              </a:rPr>
              <a:t>outcomes </a:t>
            </a:r>
            <a:r>
              <a:rPr lang="en-US" altLang="zh-CN" sz="2400" spc="-155" dirty="0">
                <a:cs typeface="Arial"/>
              </a:rPr>
              <a:t> </a:t>
            </a:r>
            <a:r>
              <a:rPr lang="en-US" altLang="zh-CN" sz="2400" spc="-55" dirty="0">
                <a:cs typeface="Arial"/>
              </a:rPr>
              <a:t>that </a:t>
            </a:r>
            <a:r>
              <a:rPr lang="en-US" altLang="zh-CN" sz="2400" spc="-150" dirty="0">
                <a:cs typeface="Arial"/>
              </a:rPr>
              <a:t> </a:t>
            </a:r>
            <a:r>
              <a:rPr lang="en-US" altLang="zh-CN" sz="2400" spc="-95" dirty="0">
                <a:cs typeface="Arial"/>
              </a:rPr>
              <a:t>are </a:t>
            </a:r>
            <a:r>
              <a:rPr lang="en-US" altLang="zh-CN" sz="2400" spc="-155" dirty="0">
                <a:cs typeface="Arial"/>
              </a:rPr>
              <a:t> </a:t>
            </a:r>
            <a:r>
              <a:rPr lang="en-US" altLang="zh-CN" sz="2400" spc="-85" dirty="0">
                <a:cs typeface="Arial"/>
              </a:rPr>
              <a:t>represented </a:t>
            </a:r>
            <a:r>
              <a:rPr lang="en-US" altLang="zh-CN" sz="2400" spc="-150" dirty="0">
                <a:cs typeface="Arial"/>
              </a:rPr>
              <a:t> </a:t>
            </a:r>
            <a:r>
              <a:rPr lang="en-US" altLang="zh-CN" sz="2400" spc="-40" dirty="0">
                <a:cs typeface="Arial"/>
              </a:rPr>
              <a:t>by </a:t>
            </a:r>
            <a:r>
              <a:rPr lang="en-US" altLang="zh-CN" sz="2400" spc="-155" dirty="0">
                <a:cs typeface="Arial"/>
              </a:rPr>
              <a:t> </a:t>
            </a:r>
            <a:r>
              <a:rPr lang="en-US" altLang="zh-CN" sz="2400" spc="-140" dirty="0">
                <a:cs typeface="Arial"/>
              </a:rPr>
              <a:t>a </a:t>
            </a:r>
            <a:r>
              <a:rPr lang="en-US" altLang="zh-CN" sz="2400" spc="-150" dirty="0">
                <a:cs typeface="Arial"/>
              </a:rPr>
              <a:t> </a:t>
            </a:r>
            <a:r>
              <a:rPr lang="en-US" altLang="zh-CN" sz="2400" spc="-50" dirty="0">
                <a:cs typeface="Arial"/>
              </a:rPr>
              <a:t>single </a:t>
            </a:r>
            <a:r>
              <a:rPr lang="en-US" altLang="zh-CN" sz="2400" spc="-155" dirty="0">
                <a:cs typeface="Arial"/>
              </a:rPr>
              <a:t> </a:t>
            </a:r>
            <a:r>
              <a:rPr lang="en-US" altLang="zh-CN" sz="2400" spc="-75" dirty="0">
                <a:cs typeface="Arial"/>
              </a:rPr>
              <a:t>ordered </a:t>
            </a:r>
            <a:r>
              <a:rPr lang="en-US" altLang="zh-CN" sz="2400" spc="-150" dirty="0">
                <a:cs typeface="Arial"/>
              </a:rPr>
              <a:t> </a:t>
            </a:r>
            <a:r>
              <a:rPr lang="en-US" altLang="zh-CN" sz="2400" spc="-40" dirty="0">
                <a:cs typeface="Arial"/>
              </a:rPr>
              <a:t>pair </a:t>
            </a:r>
            <a:r>
              <a:rPr lang="en-US" altLang="zh-CN" sz="2400" spc="-155" dirty="0">
                <a:cs typeface="Arial"/>
              </a:rPr>
              <a:t> </a:t>
            </a:r>
            <a:r>
              <a:rPr lang="en-US" altLang="zh-CN" sz="2400" spc="-5" dirty="0">
                <a:cs typeface="Arial"/>
              </a:rPr>
              <a:t>(</a:t>
            </a:r>
            <a:r>
              <a:rPr lang="en-US" altLang="zh-CN" sz="2400" spc="60" dirty="0">
                <a:cs typeface="Arial"/>
              </a:rPr>
              <a:t>(</a:t>
            </a:r>
            <a:r>
              <a:rPr lang="en-US" altLang="zh-CN" sz="2400" i="1" spc="60" dirty="0" err="1">
                <a:cs typeface="Arial"/>
              </a:rPr>
              <a:t>i</a:t>
            </a:r>
            <a:r>
              <a:rPr lang="en-US" altLang="zh-CN" sz="2400" i="1" spc="-5" dirty="0">
                <a:cs typeface="Arial"/>
              </a:rPr>
              <a:t>,</a:t>
            </a:r>
            <a:r>
              <a:rPr lang="en-US" altLang="zh-CN" sz="2400" i="1" spc="-204" dirty="0">
                <a:cs typeface="Arial"/>
              </a:rPr>
              <a:t> </a:t>
            </a:r>
            <a:r>
              <a:rPr lang="en-US" altLang="zh-CN" sz="2400" i="1" spc="60" dirty="0" err="1">
                <a:cs typeface="Arial"/>
              </a:rPr>
              <a:t>i</a:t>
            </a:r>
            <a:r>
              <a:rPr lang="en-US" altLang="zh-CN" sz="2400" spc="60" dirty="0">
                <a:cs typeface="Arial"/>
              </a:rPr>
              <a:t>) </a:t>
            </a:r>
            <a:r>
              <a:rPr lang="en-US" altLang="zh-CN" sz="2400" spc="-150" dirty="0">
                <a:cs typeface="Arial"/>
              </a:rPr>
              <a:t> </a:t>
            </a:r>
            <a:r>
              <a:rPr lang="en-US" altLang="zh-CN" sz="2400" spc="-5" dirty="0">
                <a:cs typeface="Arial"/>
              </a:rPr>
              <a:t>for </a:t>
            </a:r>
            <a:r>
              <a:rPr lang="en-US" altLang="zh-CN" sz="2400" i="1" spc="60" dirty="0" err="1">
                <a:cs typeface="Arial"/>
              </a:rPr>
              <a:t>i</a:t>
            </a:r>
            <a:r>
              <a:rPr lang="en-US" altLang="zh-CN" sz="2400" i="1" spc="-70" dirty="0">
                <a:cs typeface="Arial"/>
              </a:rPr>
              <a:t> </a:t>
            </a:r>
            <a:r>
              <a:rPr lang="en-US" altLang="zh-CN" sz="2400" spc="220" dirty="0">
                <a:cs typeface="Arial"/>
              </a:rPr>
              <a:t>=</a:t>
            </a:r>
            <a:r>
              <a:rPr lang="en-US" altLang="zh-CN" sz="2400" spc="-70" dirty="0">
                <a:cs typeface="Arial"/>
              </a:rPr>
              <a:t> </a:t>
            </a:r>
            <a:r>
              <a:rPr lang="en-US" altLang="zh-CN" sz="2400" spc="-75" dirty="0">
                <a:cs typeface="Arial"/>
              </a:rPr>
              <a:t>1</a:t>
            </a:r>
            <a:r>
              <a:rPr lang="en-US" altLang="zh-CN" sz="2400" i="1" spc="-5" dirty="0">
                <a:cs typeface="Arial"/>
              </a:rPr>
              <a:t>,</a:t>
            </a:r>
            <a:r>
              <a:rPr lang="en-US" altLang="zh-CN" sz="2400" i="1" spc="-204" dirty="0">
                <a:cs typeface="Arial"/>
              </a:rPr>
              <a:t> </a:t>
            </a:r>
            <a:r>
              <a:rPr lang="en-US" altLang="zh-CN" sz="2400" i="1" spc="-5" dirty="0">
                <a:cs typeface="Arial"/>
              </a:rPr>
              <a:t>.</a:t>
            </a:r>
            <a:r>
              <a:rPr lang="en-US" altLang="zh-CN" sz="2400" i="1" spc="-200" dirty="0">
                <a:cs typeface="Arial"/>
              </a:rPr>
              <a:t> </a:t>
            </a:r>
            <a:r>
              <a:rPr lang="en-US" altLang="zh-CN" sz="2400" i="1" spc="-5" dirty="0">
                <a:cs typeface="Arial"/>
              </a:rPr>
              <a:t>.</a:t>
            </a:r>
            <a:r>
              <a:rPr lang="en-US" altLang="zh-CN" sz="2400" i="1" spc="-204" dirty="0">
                <a:cs typeface="Arial"/>
              </a:rPr>
              <a:t> </a:t>
            </a:r>
            <a:r>
              <a:rPr lang="en-US" altLang="zh-CN" sz="2400" i="1" spc="-5" dirty="0">
                <a:cs typeface="Arial"/>
              </a:rPr>
              <a:t>.</a:t>
            </a:r>
            <a:r>
              <a:rPr lang="en-US" altLang="zh-CN" sz="2400" i="1" spc="-204" dirty="0">
                <a:cs typeface="Arial"/>
              </a:rPr>
              <a:t> </a:t>
            </a:r>
            <a:r>
              <a:rPr lang="en-US" altLang="zh-CN" sz="2400" i="1" spc="-5" dirty="0">
                <a:cs typeface="Arial"/>
              </a:rPr>
              <a:t>,</a:t>
            </a:r>
            <a:r>
              <a:rPr lang="en-US" altLang="zh-CN" sz="2400" i="1" spc="-204" dirty="0">
                <a:cs typeface="Arial"/>
              </a:rPr>
              <a:t> </a:t>
            </a:r>
            <a:r>
              <a:rPr lang="en-US" altLang="zh-CN" sz="2400" spc="-40" dirty="0">
                <a:cs typeface="Arial"/>
              </a:rPr>
              <a:t>6)</a:t>
            </a:r>
            <a:r>
              <a:rPr lang="en-US" altLang="zh-CN" sz="2400" spc="-35" dirty="0">
                <a:cs typeface="Arial"/>
              </a:rPr>
              <a:t> </a:t>
            </a:r>
            <a:r>
              <a:rPr lang="en-US" altLang="zh-CN" sz="2400" spc="-95" dirty="0">
                <a:cs typeface="Arial"/>
              </a:rPr>
              <a:t>and</a:t>
            </a:r>
            <a:r>
              <a:rPr lang="en-US" altLang="zh-CN" sz="2400" spc="-35" dirty="0">
                <a:cs typeface="Arial"/>
              </a:rPr>
              <a:t> </a:t>
            </a:r>
            <a:r>
              <a:rPr lang="en-US" altLang="zh-CN" sz="2400" spc="-75" dirty="0">
                <a:cs typeface="Arial"/>
              </a:rPr>
              <a:t>15</a:t>
            </a:r>
            <a:r>
              <a:rPr lang="en-US" altLang="zh-CN" sz="2400" spc="-35" dirty="0">
                <a:cs typeface="Arial"/>
              </a:rPr>
              <a:t> </a:t>
            </a:r>
            <a:r>
              <a:rPr lang="en-US" altLang="zh-CN" sz="2400" spc="-80" dirty="0">
                <a:cs typeface="Arial"/>
              </a:rPr>
              <a:t>outcomes</a:t>
            </a:r>
            <a:r>
              <a:rPr lang="en-US" altLang="zh-CN" sz="2400" spc="-35" dirty="0">
                <a:cs typeface="Arial"/>
              </a:rPr>
              <a:t> </a:t>
            </a:r>
            <a:r>
              <a:rPr lang="en-US" altLang="zh-CN" sz="2400" spc="-55" dirty="0">
                <a:cs typeface="Arial"/>
              </a:rPr>
              <a:t>that</a:t>
            </a:r>
            <a:r>
              <a:rPr lang="en-US" altLang="zh-CN" sz="2400" spc="-35" dirty="0">
                <a:cs typeface="Arial"/>
              </a:rPr>
              <a:t> </a:t>
            </a:r>
            <a:r>
              <a:rPr lang="en-US" altLang="zh-CN" sz="2400" spc="-95" dirty="0">
                <a:cs typeface="Arial"/>
              </a:rPr>
              <a:t>are</a:t>
            </a:r>
            <a:r>
              <a:rPr lang="en-US" altLang="zh-CN" sz="2400" spc="-35" dirty="0">
                <a:cs typeface="Arial"/>
              </a:rPr>
              <a:t> </a:t>
            </a:r>
            <a:r>
              <a:rPr lang="en-US" altLang="zh-CN" sz="2400" spc="-85" dirty="0">
                <a:cs typeface="Arial"/>
              </a:rPr>
              <a:t>represented</a:t>
            </a:r>
            <a:r>
              <a:rPr lang="en-US" altLang="zh-CN" sz="2400" spc="-35" dirty="0">
                <a:cs typeface="Arial"/>
              </a:rPr>
              <a:t> </a:t>
            </a:r>
            <a:r>
              <a:rPr lang="en-US" altLang="zh-CN" sz="2400" spc="-40" dirty="0">
                <a:cs typeface="Arial"/>
              </a:rPr>
              <a:t>by</a:t>
            </a:r>
            <a:r>
              <a:rPr lang="en-US" altLang="zh-CN" sz="2400" spc="-35" dirty="0">
                <a:cs typeface="Arial"/>
              </a:rPr>
              <a:t> </a:t>
            </a:r>
            <a:r>
              <a:rPr lang="en-US" altLang="zh-CN" sz="2400" spc="-75" dirty="0">
                <a:cs typeface="Arial"/>
              </a:rPr>
              <a:t>2</a:t>
            </a:r>
            <a:r>
              <a:rPr lang="en-US" altLang="zh-CN" sz="2400" spc="-35" dirty="0">
                <a:cs typeface="Arial"/>
              </a:rPr>
              <a:t> </a:t>
            </a:r>
            <a:r>
              <a:rPr lang="en-US" altLang="zh-CN" sz="2400" spc="-75" dirty="0">
                <a:cs typeface="Arial"/>
              </a:rPr>
              <a:t>ordered</a:t>
            </a:r>
            <a:r>
              <a:rPr lang="en-US" altLang="zh-CN" sz="2400" spc="-35" dirty="0">
                <a:cs typeface="Arial"/>
              </a:rPr>
              <a:t> </a:t>
            </a:r>
            <a:r>
              <a:rPr lang="en-US" altLang="zh-CN" sz="2400" spc="-55" dirty="0">
                <a:cs typeface="Arial"/>
              </a:rPr>
              <a:t>pairs.</a:t>
            </a:r>
          </a:p>
          <a:p>
            <a:pPr marL="457200" lvl="1" indent="0">
              <a:spcBef>
                <a:spcPts val="1200"/>
              </a:spcBef>
              <a:buNone/>
            </a:pPr>
            <a:r>
              <a:rPr lang="en-US" altLang="zh-CN" sz="2400" spc="60" dirty="0">
                <a:cs typeface="Arial"/>
              </a:rPr>
              <a:t>⇒ There are 21 different outcomes.</a:t>
            </a:r>
          </a:p>
          <a:p>
            <a:pPr lvl="1"/>
            <a:endParaRPr lang="en-US" altLang="zh-CN" dirty="0">
              <a:cs typeface="Arial"/>
            </a:endParaRPr>
          </a:p>
          <a:p>
            <a:pPr marL="0" indent="0">
              <a:buNone/>
            </a:pPr>
            <a:endParaRPr lang="en-US" altLang="zh-CN" dirty="0">
              <a:cs typeface="Arial"/>
            </a:endParaRPr>
          </a:p>
          <a:p>
            <a:endParaRPr lang="zh-CN" altLang="en-US" dirty="0"/>
          </a:p>
        </p:txBody>
      </p:sp>
    </p:spTree>
    <p:extLst>
      <p:ext uri="{BB962C8B-B14F-4D97-AF65-F5344CB8AC3E}">
        <p14:creationId xmlns:p14="http://schemas.microsoft.com/office/powerpoint/2010/main" val="34014941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225B90-969B-4AC8-8FA6-9051F27C9D5A}"/>
              </a:ext>
            </a:extLst>
          </p:cNvPr>
          <p:cNvSpPr>
            <a:spLocks noGrp="1"/>
          </p:cNvSpPr>
          <p:nvPr>
            <p:ph type="title"/>
          </p:nvPr>
        </p:nvSpPr>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4E38E00A-9778-4828-842A-AD0B30B0E04E}"/>
              </a:ext>
            </a:extLst>
          </p:cNvPr>
          <p:cNvSpPr>
            <a:spLocks noGrp="1"/>
          </p:cNvSpPr>
          <p:nvPr>
            <p:ph idx="1"/>
          </p:nvPr>
        </p:nvSpPr>
        <p:spPr>
          <a:xfrm>
            <a:off x="539750" y="2492896"/>
            <a:ext cx="8229600" cy="4248472"/>
          </a:xfrm>
        </p:spPr>
        <p:txBody>
          <a:bodyPr/>
          <a:lstStyle/>
          <a:p>
            <a:r>
              <a:rPr lang="en-US" altLang="zh-CN" spc="-60" dirty="0">
                <a:cs typeface="Arial"/>
              </a:rPr>
              <a:t>What</a:t>
            </a:r>
            <a:r>
              <a:rPr lang="en-US" altLang="zh-CN" spc="-45" dirty="0">
                <a:cs typeface="Arial"/>
              </a:rPr>
              <a:t> </a:t>
            </a:r>
            <a:r>
              <a:rPr lang="en-US" altLang="zh-CN" spc="-35" dirty="0">
                <a:cs typeface="Arial"/>
              </a:rPr>
              <a:t>is</a:t>
            </a:r>
            <a:r>
              <a:rPr lang="en-US" altLang="zh-CN" spc="-45" dirty="0">
                <a:cs typeface="Arial"/>
              </a:rPr>
              <a:t> </a:t>
            </a:r>
            <a:r>
              <a:rPr lang="en-US" altLang="zh-CN" spc="-75" dirty="0">
                <a:cs typeface="Arial"/>
              </a:rPr>
              <a:t>the</a:t>
            </a:r>
            <a:r>
              <a:rPr lang="en-US" altLang="zh-CN" spc="-45" dirty="0">
                <a:cs typeface="Arial"/>
              </a:rPr>
              <a:t> </a:t>
            </a:r>
            <a:r>
              <a:rPr lang="en-US" altLang="zh-CN" spc="-40" dirty="0">
                <a:cs typeface="Arial"/>
              </a:rPr>
              <a:t>v</a:t>
            </a:r>
            <a:r>
              <a:rPr lang="en-US" altLang="zh-CN" spc="-75" dirty="0">
                <a:cs typeface="Arial"/>
              </a:rPr>
              <a:t>alue</a:t>
            </a:r>
            <a:r>
              <a:rPr lang="en-US" altLang="zh-CN" spc="-45" dirty="0">
                <a:cs typeface="Arial"/>
              </a:rPr>
              <a:t> </a:t>
            </a:r>
            <a:r>
              <a:rPr lang="en-US" altLang="zh-CN" spc="-5" dirty="0">
                <a:cs typeface="Arial"/>
              </a:rPr>
              <a:t>of</a:t>
            </a:r>
            <a:r>
              <a:rPr lang="en-US" altLang="zh-CN" spc="-45" dirty="0">
                <a:cs typeface="Arial"/>
              </a:rPr>
              <a:t> </a:t>
            </a:r>
            <a:r>
              <a:rPr lang="en-US" altLang="zh-CN" i="1" spc="-75" dirty="0">
                <a:cs typeface="Arial"/>
              </a:rPr>
              <a:t>k</a:t>
            </a:r>
            <a:r>
              <a:rPr lang="en-US" altLang="zh-CN" i="1" spc="-25" dirty="0">
                <a:cs typeface="Arial"/>
              </a:rPr>
              <a:t> </a:t>
            </a:r>
            <a:r>
              <a:rPr lang="en-US" altLang="zh-CN" spc="-45" dirty="0">
                <a:cs typeface="Arial"/>
              </a:rPr>
              <a:t>after </a:t>
            </a:r>
            <a:r>
              <a:rPr lang="en-US" altLang="zh-CN" spc="-75" dirty="0">
                <a:cs typeface="Arial"/>
              </a:rPr>
              <a:t>the</a:t>
            </a:r>
            <a:r>
              <a:rPr lang="en-US" altLang="zh-CN" spc="-45" dirty="0">
                <a:cs typeface="Arial"/>
              </a:rPr>
              <a:t> </a:t>
            </a:r>
            <a:r>
              <a:rPr lang="en-US" altLang="zh-CN" spc="5" dirty="0">
                <a:cs typeface="Arial"/>
              </a:rPr>
              <a:t>foll</a:t>
            </a:r>
            <a:r>
              <a:rPr lang="en-US" altLang="zh-CN" spc="-20" dirty="0">
                <a:cs typeface="Arial"/>
              </a:rPr>
              <a:t>o</a:t>
            </a:r>
            <a:r>
              <a:rPr lang="en-US" altLang="zh-CN" spc="-25" dirty="0">
                <a:cs typeface="Arial"/>
              </a:rPr>
              <a:t>wing</a:t>
            </a:r>
            <a:r>
              <a:rPr lang="en-US" altLang="zh-CN" spc="-45" dirty="0">
                <a:cs typeface="Arial"/>
              </a:rPr>
              <a:t> </a:t>
            </a:r>
            <a:r>
              <a:rPr lang="en-US" altLang="zh-CN" spc="-80" dirty="0">
                <a:cs typeface="Arial"/>
              </a:rPr>
              <a:t>code,</a:t>
            </a:r>
            <a:r>
              <a:rPr lang="en-US" altLang="zh-CN" spc="-45" dirty="0">
                <a:cs typeface="Arial"/>
              </a:rPr>
              <a:t> </a:t>
            </a:r>
            <a:r>
              <a:rPr lang="en-US" altLang="zh-CN" spc="-75" dirty="0">
                <a:cs typeface="Arial"/>
              </a:rPr>
              <a:t>where</a:t>
            </a:r>
            <a:r>
              <a:rPr lang="en-US" altLang="zh-CN" spc="-45" dirty="0">
                <a:cs typeface="Arial"/>
              </a:rPr>
              <a:t> </a:t>
            </a:r>
            <a:r>
              <a:rPr lang="en-US" altLang="zh-CN" i="1" spc="-75" dirty="0">
                <a:cs typeface="Arial"/>
              </a:rPr>
              <a:t>n</a:t>
            </a:r>
            <a:r>
              <a:rPr lang="en-US" altLang="zh-CN" spc="-15" baseline="-12345" dirty="0">
                <a:cs typeface="Arial"/>
              </a:rPr>
              <a:t>1</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75" dirty="0">
                <a:cs typeface="Arial"/>
              </a:rPr>
              <a:t>n</a:t>
            </a:r>
            <a:r>
              <a:rPr lang="en-US" altLang="zh-CN" i="1" spc="-157" baseline="-12345" dirty="0">
                <a:cs typeface="Arial"/>
              </a:rPr>
              <a:t>m</a:t>
            </a:r>
            <a:r>
              <a:rPr lang="en-US" altLang="zh-CN" i="1" spc="127" baseline="-12345" dirty="0">
                <a:cs typeface="Arial"/>
              </a:rPr>
              <a:t> </a:t>
            </a:r>
            <a:r>
              <a:rPr lang="en-US" altLang="zh-CN" spc="-95" dirty="0">
                <a:cs typeface="Arial"/>
              </a:rPr>
              <a:t>are</a:t>
            </a:r>
            <a:r>
              <a:rPr lang="en-US" altLang="zh-CN" spc="-45" dirty="0">
                <a:cs typeface="Arial"/>
              </a:rPr>
              <a:t> </a:t>
            </a:r>
            <a:r>
              <a:rPr lang="en-US" altLang="zh-CN" spc="-35" dirty="0">
                <a:cs typeface="Arial"/>
              </a:rPr>
              <a:t>posit</a:t>
            </a:r>
            <a:r>
              <a:rPr lang="en-US" altLang="zh-CN" spc="-50" dirty="0">
                <a:cs typeface="Arial"/>
              </a:rPr>
              <a:t>i</a:t>
            </a:r>
            <a:r>
              <a:rPr lang="en-US" altLang="zh-CN" spc="-30" dirty="0">
                <a:cs typeface="Arial"/>
              </a:rPr>
              <a:t>v</a:t>
            </a:r>
            <a:r>
              <a:rPr lang="en-US" altLang="zh-CN" spc="-140" dirty="0">
                <a:cs typeface="Arial"/>
              </a:rPr>
              <a:t>e</a:t>
            </a:r>
            <a:r>
              <a:rPr lang="en-US" altLang="zh-CN" spc="-45" dirty="0">
                <a:cs typeface="Arial"/>
              </a:rPr>
              <a:t> </a:t>
            </a:r>
            <a:r>
              <a:rPr lang="en-US" altLang="zh-CN" spc="-35" dirty="0">
                <a:cs typeface="Arial"/>
              </a:rPr>
              <a:t>inte</a:t>
            </a:r>
            <a:r>
              <a:rPr lang="en-US" altLang="zh-CN" spc="-80" dirty="0">
                <a:cs typeface="Arial"/>
              </a:rPr>
              <a:t>gers,</a:t>
            </a:r>
            <a:r>
              <a:rPr lang="en-US" altLang="zh-CN" spc="-35" dirty="0">
                <a:cs typeface="Arial"/>
              </a:rPr>
              <a:t> </a:t>
            </a:r>
            <a:r>
              <a:rPr lang="en-US" altLang="zh-CN" spc="-120" dirty="0">
                <a:cs typeface="Arial"/>
              </a:rPr>
              <a:t>has</a:t>
            </a:r>
            <a:r>
              <a:rPr lang="en-US" altLang="zh-CN" spc="-35" dirty="0">
                <a:cs typeface="Arial"/>
              </a:rPr>
              <a:t> </a:t>
            </a:r>
            <a:r>
              <a:rPr lang="en-US" altLang="zh-CN" spc="-110" dirty="0">
                <a:cs typeface="Arial"/>
              </a:rPr>
              <a:t>been</a:t>
            </a:r>
            <a:r>
              <a:rPr lang="en-US" altLang="zh-CN" spc="-35" dirty="0">
                <a:cs typeface="Arial"/>
              </a:rPr>
              <a:t> </a:t>
            </a:r>
            <a:r>
              <a:rPr lang="en-US" altLang="zh-CN" spc="-160" dirty="0">
                <a:cs typeface="Arial"/>
              </a:rPr>
              <a:t>e</a:t>
            </a:r>
            <a:r>
              <a:rPr lang="en-US" altLang="zh-CN" spc="-30" dirty="0">
                <a:cs typeface="Arial"/>
              </a:rPr>
              <a:t>x</a:t>
            </a:r>
            <a:r>
              <a:rPr lang="en-US" altLang="zh-CN" spc="-95" dirty="0">
                <a:cs typeface="Arial"/>
              </a:rPr>
              <a:t>ecuted?</a:t>
            </a:r>
          </a:p>
          <a:p>
            <a:pPr marL="1439863" indent="-457200">
              <a:lnSpc>
                <a:spcPct val="100000"/>
              </a:lnSpc>
              <a:buNone/>
            </a:pPr>
            <a:r>
              <a:rPr lang="en-US" altLang="zh-CN" sz="2400" i="1" spc="-75" dirty="0">
                <a:cs typeface="Arial"/>
              </a:rPr>
              <a:t>k</a:t>
            </a:r>
            <a:r>
              <a:rPr lang="en-US" altLang="zh-CN" sz="2400" i="1" spc="-50" dirty="0">
                <a:cs typeface="Arial"/>
              </a:rPr>
              <a:t> </a:t>
            </a:r>
            <a:r>
              <a:rPr lang="en-US" altLang="zh-CN" sz="2400" spc="-5" dirty="0">
                <a:cs typeface="Arial"/>
              </a:rPr>
              <a:t>:</a:t>
            </a:r>
            <a:r>
              <a:rPr lang="en-US" altLang="zh-CN" sz="2400" spc="220" dirty="0">
                <a:cs typeface="Arial"/>
              </a:rPr>
              <a:t>=</a:t>
            </a:r>
            <a:r>
              <a:rPr lang="en-US" altLang="zh-CN" sz="2400" spc="-70" dirty="0">
                <a:cs typeface="Arial"/>
              </a:rPr>
              <a:t> </a:t>
            </a:r>
            <a:r>
              <a:rPr lang="en-US" altLang="zh-CN" sz="2400" spc="-75" dirty="0">
                <a:cs typeface="Arial"/>
              </a:rPr>
              <a:t>0</a:t>
            </a:r>
            <a:endParaRPr lang="en-US" altLang="zh-CN" sz="2400" dirty="0">
              <a:cs typeface="Arial"/>
            </a:endParaRPr>
          </a:p>
          <a:p>
            <a:pPr marL="1439863" indent="-457200">
              <a:lnSpc>
                <a:spcPct val="100000"/>
              </a:lnSpc>
              <a:spcBef>
                <a:spcPts val="5"/>
              </a:spcBef>
              <a:buNone/>
            </a:pPr>
            <a:r>
              <a:rPr lang="en-US" altLang="zh-CN" sz="2400" b="1" spc="-35" dirty="0">
                <a:cs typeface="Arial"/>
              </a:rPr>
              <a:t>f</a:t>
            </a:r>
            <a:r>
              <a:rPr lang="en-US" altLang="zh-CN" sz="2400" b="1" spc="-40" dirty="0">
                <a:cs typeface="Arial"/>
              </a:rPr>
              <a:t>or</a:t>
            </a:r>
            <a:r>
              <a:rPr lang="en-US" altLang="zh-CN" sz="2400" b="1" spc="-35" dirty="0">
                <a:cs typeface="Arial"/>
              </a:rPr>
              <a:t> </a:t>
            </a:r>
            <a:r>
              <a:rPr lang="en-US" altLang="zh-CN" sz="2400" i="1" spc="60" dirty="0">
                <a:cs typeface="Arial"/>
              </a:rPr>
              <a:t>i</a:t>
            </a:r>
            <a:r>
              <a:rPr lang="en-US" altLang="zh-CN" sz="2400" spc="-82" baseline="-12345" dirty="0">
                <a:cs typeface="Arial"/>
              </a:rPr>
              <a:t>1</a:t>
            </a:r>
            <a:r>
              <a:rPr lang="en-US" altLang="zh-CN" sz="2400" spc="97" baseline="-12345" dirty="0">
                <a:cs typeface="Arial"/>
              </a:rPr>
              <a:t> </a:t>
            </a:r>
            <a:r>
              <a:rPr lang="en-US" altLang="zh-CN" sz="2400" spc="-5" dirty="0">
                <a:cs typeface="Arial"/>
              </a:rPr>
              <a:t>:</a:t>
            </a:r>
            <a:r>
              <a:rPr lang="en-US" altLang="zh-CN" sz="2400" spc="220" dirty="0">
                <a:cs typeface="Arial"/>
              </a:rPr>
              <a:t>=</a:t>
            </a:r>
            <a:r>
              <a:rPr lang="en-US" altLang="zh-CN" sz="2400" spc="-70" dirty="0">
                <a:cs typeface="Arial"/>
              </a:rPr>
              <a:t> </a:t>
            </a:r>
            <a:r>
              <a:rPr lang="en-US" altLang="zh-CN" sz="2400" spc="-75" dirty="0">
                <a:cs typeface="Arial"/>
              </a:rPr>
              <a:t>1</a:t>
            </a:r>
            <a:r>
              <a:rPr lang="en-US" altLang="zh-CN" sz="2400" spc="-35" dirty="0">
                <a:cs typeface="Arial"/>
              </a:rPr>
              <a:t> </a:t>
            </a:r>
            <a:r>
              <a:rPr lang="en-US" altLang="zh-CN" sz="2400" b="1" spc="-75" dirty="0">
                <a:cs typeface="Arial"/>
              </a:rPr>
              <a:t>to</a:t>
            </a:r>
            <a:r>
              <a:rPr lang="en-US" altLang="zh-CN" sz="2400" b="1" spc="-35" dirty="0">
                <a:cs typeface="Arial"/>
              </a:rPr>
              <a:t> </a:t>
            </a:r>
            <a:r>
              <a:rPr lang="en-US" altLang="zh-CN" sz="2400" i="1" spc="-75" dirty="0">
                <a:cs typeface="Arial"/>
              </a:rPr>
              <a:t>n</a:t>
            </a:r>
            <a:r>
              <a:rPr lang="en-US" altLang="zh-CN" sz="2400" spc="-82" baseline="-12345" dirty="0">
                <a:cs typeface="Arial"/>
              </a:rPr>
              <a:t>1</a:t>
            </a:r>
            <a:endParaRPr lang="en-US" altLang="zh-CN" sz="2400" baseline="-12345" dirty="0">
              <a:cs typeface="Arial"/>
            </a:endParaRPr>
          </a:p>
          <a:p>
            <a:pPr marL="1439863" indent="-457200">
              <a:lnSpc>
                <a:spcPct val="100000"/>
              </a:lnSpc>
              <a:spcBef>
                <a:spcPts val="5"/>
              </a:spcBef>
              <a:buNone/>
            </a:pPr>
            <a:r>
              <a:rPr lang="en-US" altLang="zh-CN" sz="2400" b="1" spc="-35" dirty="0">
                <a:cs typeface="Arial"/>
              </a:rPr>
              <a:t>    f</a:t>
            </a:r>
            <a:r>
              <a:rPr lang="en-US" altLang="zh-CN" sz="2400" b="1" spc="-40" dirty="0">
                <a:cs typeface="Arial"/>
              </a:rPr>
              <a:t>or</a:t>
            </a:r>
            <a:r>
              <a:rPr lang="en-US" altLang="zh-CN" sz="2400" b="1" spc="-35" dirty="0">
                <a:cs typeface="Arial"/>
              </a:rPr>
              <a:t> </a:t>
            </a:r>
            <a:r>
              <a:rPr lang="en-US" altLang="zh-CN" sz="2400" i="1" spc="60" dirty="0">
                <a:cs typeface="Arial"/>
              </a:rPr>
              <a:t>i</a:t>
            </a:r>
            <a:r>
              <a:rPr lang="en-US" altLang="zh-CN" sz="2400" spc="-82" baseline="-12345" dirty="0">
                <a:cs typeface="Arial"/>
              </a:rPr>
              <a:t>2</a:t>
            </a:r>
            <a:r>
              <a:rPr lang="en-US" altLang="zh-CN" sz="2400" spc="97" baseline="-12345" dirty="0">
                <a:cs typeface="Arial"/>
              </a:rPr>
              <a:t> </a:t>
            </a:r>
            <a:r>
              <a:rPr lang="en-US" altLang="zh-CN" sz="2400" spc="-5" dirty="0">
                <a:cs typeface="Arial"/>
              </a:rPr>
              <a:t>:</a:t>
            </a:r>
            <a:r>
              <a:rPr lang="en-US" altLang="zh-CN" sz="2400" spc="220" dirty="0">
                <a:cs typeface="Arial"/>
              </a:rPr>
              <a:t>=</a:t>
            </a:r>
            <a:r>
              <a:rPr lang="en-US" altLang="zh-CN" sz="2400" spc="-70" dirty="0">
                <a:cs typeface="Arial"/>
              </a:rPr>
              <a:t> </a:t>
            </a:r>
            <a:r>
              <a:rPr lang="en-US" altLang="zh-CN" sz="2400" spc="-75" dirty="0">
                <a:cs typeface="Arial"/>
              </a:rPr>
              <a:t>1</a:t>
            </a:r>
            <a:r>
              <a:rPr lang="en-US" altLang="zh-CN" sz="2400" spc="-35" dirty="0">
                <a:cs typeface="Arial"/>
              </a:rPr>
              <a:t> </a:t>
            </a:r>
            <a:r>
              <a:rPr lang="en-US" altLang="zh-CN" sz="2400" b="1" spc="-75" dirty="0">
                <a:cs typeface="Arial"/>
              </a:rPr>
              <a:t>to</a:t>
            </a:r>
            <a:r>
              <a:rPr lang="en-US" altLang="zh-CN" sz="2400" b="1" spc="-35" dirty="0">
                <a:cs typeface="Arial"/>
              </a:rPr>
              <a:t> </a:t>
            </a:r>
            <a:r>
              <a:rPr lang="en-US" altLang="zh-CN" sz="2400" i="1" spc="-75" dirty="0">
                <a:cs typeface="Arial"/>
              </a:rPr>
              <a:t>n</a:t>
            </a:r>
            <a:r>
              <a:rPr lang="en-US" altLang="zh-CN" sz="2400" spc="-82" baseline="-12345" dirty="0">
                <a:cs typeface="Arial"/>
              </a:rPr>
              <a:t>2</a:t>
            </a:r>
          </a:p>
          <a:p>
            <a:pPr marL="1439863" indent="-457200">
              <a:lnSpc>
                <a:spcPct val="100000"/>
              </a:lnSpc>
              <a:buNone/>
            </a:pPr>
            <a:r>
              <a:rPr lang="en-US" altLang="zh-CN" sz="2400" spc="-434" dirty="0">
                <a:latin typeface="Lucida Sans Unicode"/>
                <a:cs typeface="Lucida Sans Unicode"/>
              </a:rPr>
              <a:t>               …</a:t>
            </a:r>
            <a:endParaRPr lang="en-US" altLang="zh-CN" sz="2400" dirty="0">
              <a:latin typeface="Lucida Sans Unicode"/>
              <a:cs typeface="Lucida Sans Unicode"/>
            </a:endParaRPr>
          </a:p>
          <a:p>
            <a:pPr marL="1439863" marR="3397250" indent="-457200">
              <a:lnSpc>
                <a:spcPct val="100299"/>
              </a:lnSpc>
              <a:buNone/>
            </a:pPr>
            <a:r>
              <a:rPr lang="en-US" altLang="zh-CN" sz="2400" b="1" spc="-35" dirty="0">
                <a:cs typeface="Arial"/>
              </a:rPr>
              <a:t>        f</a:t>
            </a:r>
            <a:r>
              <a:rPr lang="en-US" altLang="zh-CN" sz="2400" b="1" spc="-40" dirty="0">
                <a:cs typeface="Arial"/>
              </a:rPr>
              <a:t>or</a:t>
            </a:r>
            <a:r>
              <a:rPr lang="en-US" altLang="zh-CN" sz="2400" b="1" spc="-35" dirty="0">
                <a:cs typeface="Arial"/>
              </a:rPr>
              <a:t> </a:t>
            </a:r>
            <a:r>
              <a:rPr lang="en-US" altLang="zh-CN" sz="2400" i="1" spc="60" dirty="0" err="1">
                <a:cs typeface="Arial"/>
              </a:rPr>
              <a:t>i</a:t>
            </a:r>
            <a:r>
              <a:rPr lang="en-US" altLang="zh-CN" sz="2400" i="1" spc="-157" baseline="-12345" dirty="0" err="1">
                <a:cs typeface="Arial"/>
              </a:rPr>
              <a:t>m</a:t>
            </a:r>
            <a:r>
              <a:rPr lang="en-US" altLang="zh-CN" sz="2400" i="1" spc="97" baseline="-12345" dirty="0">
                <a:cs typeface="Arial"/>
              </a:rPr>
              <a:t> </a:t>
            </a:r>
            <a:r>
              <a:rPr lang="en-US" altLang="zh-CN" sz="2400" spc="-5" dirty="0">
                <a:cs typeface="Arial"/>
              </a:rPr>
              <a:t>:</a:t>
            </a:r>
            <a:r>
              <a:rPr lang="en-US" altLang="zh-CN" sz="2400" spc="220" dirty="0">
                <a:cs typeface="Arial"/>
              </a:rPr>
              <a:t>=</a:t>
            </a:r>
            <a:r>
              <a:rPr lang="en-US" altLang="zh-CN" sz="2400" spc="-70" dirty="0">
                <a:cs typeface="Arial"/>
              </a:rPr>
              <a:t> </a:t>
            </a:r>
            <a:r>
              <a:rPr lang="en-US" altLang="zh-CN" sz="2400" spc="-75" dirty="0">
                <a:cs typeface="Arial"/>
              </a:rPr>
              <a:t>1</a:t>
            </a:r>
            <a:r>
              <a:rPr lang="en-US" altLang="zh-CN" sz="2400" spc="-35" dirty="0">
                <a:cs typeface="Arial"/>
              </a:rPr>
              <a:t> </a:t>
            </a:r>
            <a:r>
              <a:rPr lang="en-US" altLang="zh-CN" sz="2400" b="1" spc="-75" dirty="0">
                <a:cs typeface="Arial"/>
              </a:rPr>
              <a:t>to</a:t>
            </a:r>
            <a:r>
              <a:rPr lang="en-US" altLang="zh-CN" sz="2400" b="1" spc="-35" dirty="0">
                <a:cs typeface="Arial"/>
              </a:rPr>
              <a:t> </a:t>
            </a:r>
            <a:r>
              <a:rPr lang="en-US" altLang="zh-CN" sz="2400" i="1" spc="-75" dirty="0">
                <a:cs typeface="Arial"/>
              </a:rPr>
              <a:t>n</a:t>
            </a:r>
            <a:r>
              <a:rPr lang="en-US" altLang="zh-CN" sz="2400" i="1" spc="-157" baseline="-12345" dirty="0">
                <a:cs typeface="Arial"/>
              </a:rPr>
              <a:t>m</a:t>
            </a:r>
            <a:r>
              <a:rPr lang="en-US" altLang="zh-CN" sz="2400" i="1" spc="-52" baseline="-12345" dirty="0">
                <a:cs typeface="Arial"/>
              </a:rPr>
              <a:t> </a:t>
            </a:r>
          </a:p>
          <a:p>
            <a:pPr marL="1439863" marR="3397250" indent="-457200">
              <a:lnSpc>
                <a:spcPct val="100299"/>
              </a:lnSpc>
              <a:buNone/>
            </a:pPr>
            <a:r>
              <a:rPr lang="en-US" altLang="zh-CN" sz="2400" i="1" spc="-52" baseline="-12345" dirty="0">
                <a:cs typeface="Arial"/>
              </a:rPr>
              <a:t>                    </a:t>
            </a:r>
            <a:r>
              <a:rPr lang="en-US" altLang="zh-CN" sz="2400" i="1" spc="-75" dirty="0">
                <a:cs typeface="Arial"/>
              </a:rPr>
              <a:t>k</a:t>
            </a:r>
            <a:r>
              <a:rPr lang="en-US" altLang="zh-CN" sz="2400" i="1" spc="-50" dirty="0">
                <a:cs typeface="Arial"/>
              </a:rPr>
              <a:t> </a:t>
            </a:r>
            <a:r>
              <a:rPr lang="en-US" altLang="zh-CN" sz="2400" spc="-5" dirty="0">
                <a:cs typeface="Arial"/>
              </a:rPr>
              <a:t>:</a:t>
            </a:r>
            <a:r>
              <a:rPr lang="en-US" altLang="zh-CN" sz="2400" spc="220" dirty="0">
                <a:cs typeface="Arial"/>
              </a:rPr>
              <a:t>=</a:t>
            </a:r>
            <a:r>
              <a:rPr lang="en-US" altLang="zh-CN" sz="2400" spc="-70" dirty="0">
                <a:cs typeface="Arial"/>
              </a:rPr>
              <a:t> </a:t>
            </a:r>
            <a:r>
              <a:rPr lang="en-US" altLang="zh-CN" sz="2400" i="1" spc="-75" dirty="0">
                <a:cs typeface="Arial"/>
              </a:rPr>
              <a:t>k</a:t>
            </a:r>
            <a:r>
              <a:rPr lang="en-US" altLang="zh-CN" sz="2400" i="1" spc="-150" dirty="0">
                <a:cs typeface="Arial"/>
              </a:rPr>
              <a:t> </a:t>
            </a:r>
            <a:r>
              <a:rPr lang="en-US" altLang="zh-CN" sz="2400" spc="220" dirty="0">
                <a:cs typeface="Arial"/>
              </a:rPr>
              <a:t>+</a:t>
            </a:r>
            <a:r>
              <a:rPr lang="en-US" altLang="zh-CN" sz="2400" spc="-170" dirty="0">
                <a:cs typeface="Arial"/>
              </a:rPr>
              <a:t> </a:t>
            </a:r>
            <a:r>
              <a:rPr lang="en-US" altLang="zh-CN" sz="2400" spc="-75" dirty="0">
                <a:cs typeface="Arial"/>
              </a:rPr>
              <a:t>1</a:t>
            </a:r>
            <a:endParaRPr lang="en-US" altLang="zh-CN" sz="2400" dirty="0">
              <a:cs typeface="Arial"/>
            </a:endParaRPr>
          </a:p>
          <a:p>
            <a:endParaRPr lang="zh-CN" altLang="en-US" dirty="0"/>
          </a:p>
        </p:txBody>
      </p:sp>
    </p:spTree>
    <p:extLst>
      <p:ext uri="{BB962C8B-B14F-4D97-AF65-F5344CB8AC3E}">
        <p14:creationId xmlns:p14="http://schemas.microsoft.com/office/powerpoint/2010/main" val="12214655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38E00A-9778-4828-842A-AD0B30B0E04E}"/>
              </a:ext>
            </a:extLst>
          </p:cNvPr>
          <p:cNvSpPr>
            <a:spLocks noGrp="1"/>
          </p:cNvSpPr>
          <p:nvPr>
            <p:ph idx="1"/>
          </p:nvPr>
        </p:nvSpPr>
        <p:spPr>
          <a:xfrm>
            <a:off x="539750" y="1556792"/>
            <a:ext cx="8229600" cy="5184576"/>
          </a:xfrm>
        </p:spPr>
        <p:txBody>
          <a:bodyPr/>
          <a:lstStyle/>
          <a:p>
            <a:pPr>
              <a:lnSpc>
                <a:spcPts val="3300"/>
              </a:lnSpc>
            </a:pPr>
            <a:r>
              <a:rPr lang="en-US" altLang="zh-CN" sz="2400" spc="-80" dirty="0">
                <a:cs typeface="Arial"/>
              </a:rPr>
              <a:t>The</a:t>
            </a:r>
            <a:r>
              <a:rPr lang="en-US" altLang="zh-CN" sz="2400" spc="120" dirty="0">
                <a:cs typeface="Arial"/>
              </a:rPr>
              <a:t> </a:t>
            </a:r>
            <a:r>
              <a:rPr lang="en-US" altLang="zh-CN" sz="2400" spc="5" dirty="0">
                <a:cs typeface="Arial"/>
              </a:rPr>
              <a:t>initial</a:t>
            </a:r>
            <a:r>
              <a:rPr lang="en-US" altLang="zh-CN" sz="2400" spc="120" dirty="0">
                <a:cs typeface="Arial"/>
              </a:rPr>
              <a:t> </a:t>
            </a:r>
            <a:r>
              <a:rPr lang="en-US" altLang="zh-CN" sz="2400" spc="-40" dirty="0">
                <a:cs typeface="Arial"/>
              </a:rPr>
              <a:t>v</a:t>
            </a:r>
            <a:r>
              <a:rPr lang="en-US" altLang="zh-CN" sz="2400" spc="-75" dirty="0">
                <a:cs typeface="Arial"/>
              </a:rPr>
              <a:t>alue</a:t>
            </a:r>
            <a:r>
              <a:rPr lang="en-US" altLang="zh-CN" sz="2400" spc="120" dirty="0">
                <a:cs typeface="Arial"/>
              </a:rPr>
              <a:t> </a:t>
            </a:r>
            <a:r>
              <a:rPr lang="en-US" altLang="zh-CN" sz="2400" spc="-5" dirty="0">
                <a:cs typeface="Arial"/>
              </a:rPr>
              <a:t>of</a:t>
            </a:r>
            <a:r>
              <a:rPr lang="en-US" altLang="zh-CN" sz="2400" spc="120" dirty="0">
                <a:cs typeface="Arial"/>
              </a:rPr>
              <a:t> </a:t>
            </a:r>
            <a:r>
              <a:rPr lang="en-US" altLang="zh-CN" sz="2400" i="1" spc="-75" dirty="0">
                <a:cs typeface="Arial"/>
              </a:rPr>
              <a:t>k</a:t>
            </a:r>
            <a:r>
              <a:rPr lang="en-US" altLang="zh-CN" sz="2400" i="1" spc="140" dirty="0">
                <a:cs typeface="Arial"/>
              </a:rPr>
              <a:t> </a:t>
            </a:r>
            <a:r>
              <a:rPr lang="en-US" altLang="zh-CN" sz="2400" spc="-35" dirty="0">
                <a:cs typeface="Arial"/>
              </a:rPr>
              <a:t>is</a:t>
            </a:r>
            <a:r>
              <a:rPr lang="en-US" altLang="zh-CN" sz="2400" spc="120" dirty="0">
                <a:cs typeface="Arial"/>
              </a:rPr>
              <a:t> </a:t>
            </a:r>
            <a:r>
              <a:rPr lang="en-US" altLang="zh-CN" sz="2400" spc="-55" dirty="0">
                <a:cs typeface="Arial"/>
              </a:rPr>
              <a:t>0.  </a:t>
            </a:r>
            <a:r>
              <a:rPr lang="en-US" altLang="zh-CN" sz="2400" spc="-165" dirty="0">
                <a:cs typeface="Arial"/>
              </a:rPr>
              <a:t> </a:t>
            </a:r>
          </a:p>
          <a:p>
            <a:pPr>
              <a:lnSpc>
                <a:spcPts val="3300"/>
              </a:lnSpc>
            </a:pPr>
            <a:r>
              <a:rPr lang="en-US" altLang="zh-CN" sz="2400" spc="-90" dirty="0">
                <a:cs typeface="Arial"/>
              </a:rPr>
              <a:t>Each</a:t>
            </a:r>
            <a:r>
              <a:rPr lang="en-US" altLang="zh-CN" sz="2400" spc="120" dirty="0">
                <a:cs typeface="Arial"/>
              </a:rPr>
              <a:t> </a:t>
            </a:r>
            <a:r>
              <a:rPr lang="en-US" altLang="zh-CN" sz="2400" spc="-40" dirty="0">
                <a:cs typeface="Arial"/>
              </a:rPr>
              <a:t>time</a:t>
            </a:r>
            <a:r>
              <a:rPr lang="en-US" altLang="zh-CN" sz="2400" spc="114" dirty="0">
                <a:cs typeface="Arial"/>
              </a:rPr>
              <a:t> </a:t>
            </a:r>
            <a:r>
              <a:rPr lang="en-US" altLang="zh-CN" sz="2400" spc="-75" dirty="0">
                <a:cs typeface="Arial"/>
              </a:rPr>
              <a:t>the</a:t>
            </a:r>
            <a:r>
              <a:rPr lang="en-US" altLang="zh-CN" sz="2400" spc="120" dirty="0">
                <a:cs typeface="Arial"/>
              </a:rPr>
              <a:t> </a:t>
            </a:r>
            <a:r>
              <a:rPr lang="en-US" altLang="zh-CN" sz="2400" spc="-100" dirty="0">
                <a:cs typeface="Arial"/>
              </a:rPr>
              <a:t>nested</a:t>
            </a:r>
            <a:r>
              <a:rPr lang="en-US" altLang="zh-CN" sz="2400" spc="120" dirty="0">
                <a:cs typeface="Arial"/>
              </a:rPr>
              <a:t> </a:t>
            </a:r>
            <a:r>
              <a:rPr lang="en-US" altLang="zh-CN" sz="2400" spc="-40" dirty="0">
                <a:cs typeface="Arial"/>
              </a:rPr>
              <a:t>loop</a:t>
            </a:r>
            <a:r>
              <a:rPr lang="en-US" altLang="zh-CN" sz="2400" spc="120" dirty="0">
                <a:cs typeface="Arial"/>
              </a:rPr>
              <a:t> </a:t>
            </a:r>
            <a:r>
              <a:rPr lang="en-US" altLang="zh-CN" sz="2400" spc="-35" dirty="0">
                <a:cs typeface="Arial"/>
              </a:rPr>
              <a:t>is</a:t>
            </a:r>
            <a:r>
              <a:rPr lang="en-US" altLang="zh-CN" sz="2400" spc="120" dirty="0">
                <a:cs typeface="Arial"/>
              </a:rPr>
              <a:t> </a:t>
            </a:r>
            <a:r>
              <a:rPr lang="en-US" altLang="zh-CN" sz="2400" spc="-160" dirty="0">
                <a:cs typeface="Arial"/>
              </a:rPr>
              <a:t>e</a:t>
            </a:r>
            <a:r>
              <a:rPr lang="en-US" altLang="zh-CN" sz="2400" spc="-30" dirty="0">
                <a:cs typeface="Arial"/>
              </a:rPr>
              <a:t>x</a:t>
            </a:r>
            <a:r>
              <a:rPr lang="en-US" altLang="zh-CN" sz="2400" spc="-80" dirty="0">
                <a:cs typeface="Arial"/>
              </a:rPr>
              <a:t>ecuted,</a:t>
            </a:r>
            <a:r>
              <a:rPr lang="en-US" altLang="zh-CN" sz="2400" spc="160" dirty="0">
                <a:cs typeface="Arial"/>
              </a:rPr>
              <a:t> </a:t>
            </a:r>
            <a:r>
              <a:rPr lang="en-US" altLang="zh-CN" sz="2400" spc="-75" dirty="0">
                <a:cs typeface="Arial"/>
              </a:rPr>
              <a:t>1</a:t>
            </a:r>
            <a:r>
              <a:rPr lang="en-US" altLang="zh-CN" sz="2400" spc="114" dirty="0">
                <a:cs typeface="Arial"/>
              </a:rPr>
              <a:t> </a:t>
            </a:r>
            <a:r>
              <a:rPr lang="en-US" altLang="zh-CN" sz="2400" spc="-35" dirty="0">
                <a:cs typeface="Arial"/>
              </a:rPr>
              <a:t>is</a:t>
            </a:r>
            <a:r>
              <a:rPr lang="en-US" altLang="zh-CN" sz="2400" spc="120" dirty="0">
                <a:cs typeface="Arial"/>
              </a:rPr>
              <a:t> </a:t>
            </a:r>
            <a:r>
              <a:rPr lang="en-US" altLang="zh-CN" sz="2400" spc="-100" dirty="0">
                <a:cs typeface="Arial"/>
              </a:rPr>
              <a:t>added</a:t>
            </a:r>
            <a:r>
              <a:rPr lang="en-US" altLang="zh-CN" sz="2400" spc="-50" dirty="0">
                <a:cs typeface="Arial"/>
              </a:rPr>
              <a:t> </a:t>
            </a:r>
            <a:r>
              <a:rPr lang="en-US" altLang="zh-CN" sz="2400" spc="-40" dirty="0">
                <a:cs typeface="Arial"/>
              </a:rPr>
              <a:t>to</a:t>
            </a:r>
            <a:r>
              <a:rPr lang="en-US" altLang="zh-CN" sz="2400" spc="35" dirty="0">
                <a:cs typeface="Arial"/>
              </a:rPr>
              <a:t> </a:t>
            </a:r>
            <a:r>
              <a:rPr lang="en-US" altLang="zh-CN" sz="2400" i="1" spc="-55" dirty="0">
                <a:cs typeface="Arial"/>
              </a:rPr>
              <a:t>k</a:t>
            </a:r>
            <a:r>
              <a:rPr lang="en-US" altLang="zh-CN" sz="2400" spc="-40" dirty="0">
                <a:cs typeface="Arial"/>
              </a:rPr>
              <a:t>. </a:t>
            </a:r>
            <a:r>
              <a:rPr lang="en-US" altLang="zh-CN" sz="2400" spc="-85" dirty="0">
                <a:cs typeface="Arial"/>
              </a:rPr>
              <a:t> </a:t>
            </a:r>
          </a:p>
          <a:p>
            <a:pPr>
              <a:lnSpc>
                <a:spcPts val="3300"/>
              </a:lnSpc>
            </a:pPr>
            <a:r>
              <a:rPr lang="en-US" altLang="zh-CN" sz="2400" spc="-40" dirty="0">
                <a:cs typeface="Arial"/>
              </a:rPr>
              <a:t>L</a:t>
            </a:r>
            <a:r>
              <a:rPr lang="en-US" altLang="zh-CN" sz="2400" spc="-45" dirty="0">
                <a:cs typeface="Arial"/>
              </a:rPr>
              <a:t>e</a:t>
            </a:r>
            <a:r>
              <a:rPr lang="en-US" altLang="zh-CN" sz="2400" spc="-5" dirty="0">
                <a:cs typeface="Arial"/>
              </a:rPr>
              <a:t>t</a:t>
            </a:r>
            <a:r>
              <a:rPr lang="en-US" altLang="zh-CN" sz="2400" spc="35" dirty="0">
                <a:cs typeface="Arial"/>
              </a:rPr>
              <a:t> </a:t>
            </a:r>
            <a:r>
              <a:rPr lang="en-US" altLang="zh-CN" sz="2400" i="1" spc="-165" dirty="0" err="1">
                <a:cs typeface="Arial"/>
              </a:rPr>
              <a:t>T</a:t>
            </a:r>
            <a:r>
              <a:rPr lang="en-US" altLang="zh-CN" sz="2400" i="1" spc="67" baseline="-12345" dirty="0" err="1">
                <a:cs typeface="Arial"/>
              </a:rPr>
              <a:t>i</a:t>
            </a:r>
            <a:r>
              <a:rPr lang="en-US" altLang="zh-CN" sz="2400" i="1" spc="67" baseline="-12345" dirty="0">
                <a:cs typeface="Arial"/>
              </a:rPr>
              <a:t> </a:t>
            </a:r>
            <a:r>
              <a:rPr lang="en-US" altLang="zh-CN" sz="2400" i="1" spc="-120" baseline="-12345" dirty="0">
                <a:cs typeface="Arial"/>
              </a:rPr>
              <a:t> </a:t>
            </a:r>
            <a:r>
              <a:rPr lang="en-US" altLang="zh-CN" sz="2400" spc="-110" dirty="0">
                <a:cs typeface="Arial"/>
              </a:rPr>
              <a:t>be</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75" dirty="0">
                <a:cs typeface="Arial"/>
              </a:rPr>
              <a:t>task</a:t>
            </a:r>
            <a:r>
              <a:rPr lang="en-US" altLang="zh-CN" sz="2400" spc="35" dirty="0">
                <a:cs typeface="Arial"/>
              </a:rPr>
              <a:t> </a:t>
            </a:r>
            <a:r>
              <a:rPr lang="en-US" altLang="zh-CN" sz="2400" spc="-5" dirty="0">
                <a:cs typeface="Arial"/>
              </a:rPr>
              <a:t>of</a:t>
            </a:r>
            <a:r>
              <a:rPr lang="en-US" altLang="zh-CN" sz="2400" spc="35" dirty="0">
                <a:cs typeface="Arial"/>
              </a:rPr>
              <a:t> </a:t>
            </a:r>
            <a:r>
              <a:rPr lang="en-US" altLang="zh-CN" sz="2400" spc="-40" dirty="0">
                <a:cs typeface="Arial"/>
              </a:rPr>
              <a:t>tr</a:t>
            </a:r>
            <a:r>
              <a:rPr lang="en-US" altLang="zh-CN" sz="2400" spc="-95" dirty="0">
                <a:cs typeface="Arial"/>
              </a:rPr>
              <a:t>a</a:t>
            </a:r>
            <a:r>
              <a:rPr lang="en-US" altLang="zh-CN" sz="2400" spc="-30" dirty="0">
                <a:cs typeface="Arial"/>
              </a:rPr>
              <a:t>v</a:t>
            </a:r>
            <a:r>
              <a:rPr lang="en-US" altLang="zh-CN" sz="2400" spc="-60" dirty="0">
                <a:cs typeface="Arial"/>
              </a:rPr>
              <a:t>ersing</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i="1" spc="35" dirty="0" err="1">
                <a:cs typeface="Arial"/>
              </a:rPr>
              <a:t>i</a:t>
            </a:r>
            <a:r>
              <a:rPr lang="en-US" altLang="zh-CN" sz="2400" i="1" spc="82" baseline="27777" dirty="0" err="1">
                <a:cs typeface="Arial"/>
              </a:rPr>
              <a:t>t</a:t>
            </a:r>
            <a:r>
              <a:rPr lang="en-US" altLang="zh-CN" sz="2400" i="1" spc="-82" baseline="27777" dirty="0" err="1">
                <a:cs typeface="Arial"/>
              </a:rPr>
              <a:t>h</a:t>
            </a:r>
            <a:r>
              <a:rPr lang="en-US" altLang="zh-CN" sz="2400" i="1" spc="-82" baseline="27777" dirty="0">
                <a:cs typeface="Arial"/>
              </a:rPr>
              <a:t> </a:t>
            </a:r>
            <a:r>
              <a:rPr lang="en-US" altLang="zh-CN" sz="2400" i="1" spc="-120" baseline="27777" dirty="0">
                <a:cs typeface="Arial"/>
              </a:rPr>
              <a:t> </a:t>
            </a:r>
            <a:r>
              <a:rPr lang="en-US" altLang="zh-CN" sz="2400" spc="-40" dirty="0">
                <a:cs typeface="Arial"/>
              </a:rPr>
              <a:t>loop. </a:t>
            </a:r>
            <a:r>
              <a:rPr lang="en-US" altLang="zh-CN" sz="2400" spc="-85" dirty="0">
                <a:cs typeface="Arial"/>
              </a:rPr>
              <a:t> </a:t>
            </a:r>
            <a:r>
              <a:rPr lang="en-US" altLang="zh-CN" sz="2400" spc="-80" dirty="0">
                <a:cs typeface="Arial"/>
              </a:rPr>
              <a:t>Then</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75" dirty="0">
                <a:cs typeface="Arial"/>
              </a:rPr>
              <a:t>number</a:t>
            </a:r>
            <a:r>
              <a:rPr lang="en-US" altLang="zh-CN" sz="2400" spc="35" dirty="0">
                <a:cs typeface="Arial"/>
              </a:rPr>
              <a:t> </a:t>
            </a:r>
            <a:r>
              <a:rPr lang="en-US" altLang="zh-CN" sz="2400" spc="-5" dirty="0">
                <a:cs typeface="Arial"/>
              </a:rPr>
              <a:t>of</a:t>
            </a:r>
            <a:r>
              <a:rPr lang="en-US" altLang="zh-CN" sz="2400" spc="35" dirty="0">
                <a:cs typeface="Arial"/>
              </a:rPr>
              <a:t> </a:t>
            </a:r>
            <a:r>
              <a:rPr lang="en-US" altLang="zh-CN" sz="2400" spc="-60" dirty="0">
                <a:cs typeface="Arial"/>
              </a:rPr>
              <a:t>times</a:t>
            </a:r>
            <a:r>
              <a:rPr lang="en-US" altLang="zh-CN" sz="2400" spc="35" dirty="0">
                <a:cs typeface="Arial"/>
              </a:rPr>
              <a:t> </a:t>
            </a:r>
            <a:r>
              <a:rPr lang="en-US" altLang="zh-CN" sz="2400" spc="-75" dirty="0">
                <a:cs typeface="Arial"/>
              </a:rPr>
              <a:t>the</a:t>
            </a:r>
            <a:r>
              <a:rPr lang="en-US" altLang="zh-CN" sz="2400" spc="-45" dirty="0">
                <a:cs typeface="Arial"/>
              </a:rPr>
              <a:t> </a:t>
            </a:r>
            <a:r>
              <a:rPr lang="en-US" altLang="zh-CN" sz="2400" spc="-100" dirty="0">
                <a:cs typeface="Arial"/>
              </a:rPr>
              <a:t>nested</a:t>
            </a:r>
            <a:r>
              <a:rPr lang="en-US" altLang="zh-CN" sz="2400" spc="-20" dirty="0">
                <a:cs typeface="Arial"/>
              </a:rPr>
              <a:t> </a:t>
            </a:r>
            <a:r>
              <a:rPr lang="en-US" altLang="zh-CN" sz="2400" spc="-40" dirty="0">
                <a:cs typeface="Arial"/>
              </a:rPr>
              <a:t>loop</a:t>
            </a:r>
            <a:r>
              <a:rPr lang="en-US" altLang="zh-CN" sz="2400" spc="-20" dirty="0">
                <a:cs typeface="Arial"/>
              </a:rPr>
              <a:t> </a:t>
            </a:r>
            <a:r>
              <a:rPr lang="en-US" altLang="zh-CN" sz="2400" spc="-35" dirty="0">
                <a:cs typeface="Arial"/>
              </a:rPr>
              <a:t>is</a:t>
            </a:r>
            <a:r>
              <a:rPr lang="en-US" altLang="zh-CN" sz="2400" spc="-20" dirty="0">
                <a:cs typeface="Arial"/>
              </a:rPr>
              <a:t> </a:t>
            </a:r>
            <a:r>
              <a:rPr lang="en-US" altLang="zh-CN" sz="2400" spc="-40" dirty="0">
                <a:cs typeface="Arial"/>
              </a:rPr>
              <a:t>tr</a:t>
            </a:r>
            <a:r>
              <a:rPr lang="en-US" altLang="zh-CN" sz="2400" spc="-95" dirty="0">
                <a:cs typeface="Arial"/>
              </a:rPr>
              <a:t>a</a:t>
            </a:r>
            <a:r>
              <a:rPr lang="en-US" altLang="zh-CN" sz="2400" spc="-30" dirty="0">
                <a:cs typeface="Arial"/>
              </a:rPr>
              <a:t>v</a:t>
            </a:r>
            <a:r>
              <a:rPr lang="en-US" altLang="zh-CN" sz="2400" spc="-100" dirty="0">
                <a:cs typeface="Arial"/>
              </a:rPr>
              <a:t>ersed</a:t>
            </a:r>
            <a:r>
              <a:rPr lang="en-US" altLang="zh-CN" sz="2400" spc="-20" dirty="0">
                <a:cs typeface="Arial"/>
              </a:rPr>
              <a:t> </a:t>
            </a:r>
            <a:r>
              <a:rPr lang="en-US" altLang="zh-CN" sz="2400" spc="-35" dirty="0">
                <a:cs typeface="Arial"/>
              </a:rPr>
              <a:t>is</a:t>
            </a:r>
            <a:r>
              <a:rPr lang="en-US" altLang="zh-CN" sz="2400" spc="-20" dirty="0">
                <a:cs typeface="Arial"/>
              </a:rPr>
              <a:t> t</a:t>
            </a:r>
            <a:r>
              <a:rPr lang="en-US" altLang="zh-CN" sz="2400" spc="-110" dirty="0">
                <a:cs typeface="Arial"/>
              </a:rPr>
              <a:t>he</a:t>
            </a:r>
            <a:r>
              <a:rPr lang="en-US" altLang="zh-CN" sz="2400" spc="-20" dirty="0">
                <a:cs typeface="Arial"/>
              </a:rPr>
              <a:t> </a:t>
            </a:r>
            <a:r>
              <a:rPr lang="en-US" altLang="zh-CN" sz="2400" spc="-75" dirty="0">
                <a:cs typeface="Arial"/>
              </a:rPr>
              <a:t>number</a:t>
            </a:r>
            <a:r>
              <a:rPr lang="en-US" altLang="zh-CN" sz="2400" spc="-20" dirty="0">
                <a:cs typeface="Arial"/>
              </a:rPr>
              <a:t> </a:t>
            </a:r>
            <a:r>
              <a:rPr lang="en-US" altLang="zh-CN" sz="2400" spc="-5" dirty="0">
                <a:cs typeface="Arial"/>
              </a:rPr>
              <a:t>of</a:t>
            </a:r>
            <a:r>
              <a:rPr lang="en-US" altLang="zh-CN" sz="2400" spc="-20" dirty="0">
                <a:cs typeface="Arial"/>
              </a:rPr>
              <a:t> </a:t>
            </a:r>
            <a:r>
              <a:rPr lang="en-US" altLang="zh-CN" sz="2400" spc="-25" dirty="0">
                <a:cs typeface="Arial"/>
              </a:rPr>
              <a:t>w</a:t>
            </a:r>
            <a:r>
              <a:rPr lang="en-US" altLang="zh-CN" sz="2400" spc="-95" dirty="0">
                <a:cs typeface="Arial"/>
              </a:rPr>
              <a:t>ays</a:t>
            </a:r>
            <a:r>
              <a:rPr lang="en-US" altLang="zh-CN" sz="2400" spc="-20" dirty="0">
                <a:cs typeface="Arial"/>
              </a:rPr>
              <a:t> </a:t>
            </a:r>
            <a:r>
              <a:rPr lang="en-US" altLang="zh-CN" sz="2400" spc="-40" dirty="0">
                <a:cs typeface="Arial"/>
              </a:rPr>
              <a:t>to</a:t>
            </a:r>
            <a:r>
              <a:rPr lang="en-US" altLang="zh-CN" sz="2400" spc="-20" dirty="0">
                <a:cs typeface="Arial"/>
              </a:rPr>
              <a:t> </a:t>
            </a:r>
            <a:r>
              <a:rPr lang="en-US" altLang="zh-CN" sz="2400" spc="-75" dirty="0">
                <a:cs typeface="Arial"/>
              </a:rPr>
              <a:t>do</a:t>
            </a:r>
            <a:r>
              <a:rPr lang="en-US" altLang="zh-CN" sz="2400" spc="-20" dirty="0">
                <a:cs typeface="Arial"/>
              </a:rPr>
              <a:t> </a:t>
            </a:r>
            <a:r>
              <a:rPr lang="en-US" altLang="zh-CN" sz="2400" spc="-85" dirty="0">
                <a:cs typeface="Arial"/>
              </a:rPr>
              <a:t>tasks</a:t>
            </a:r>
            <a:r>
              <a:rPr lang="en-US" altLang="zh-CN" sz="2400" spc="-20" dirty="0">
                <a:cs typeface="Arial"/>
              </a:rPr>
              <a:t> </a:t>
            </a:r>
            <a:r>
              <a:rPr lang="en-US" altLang="zh-CN" sz="2400" i="1" spc="-165" dirty="0">
                <a:cs typeface="Arial"/>
              </a:rPr>
              <a:t>T</a:t>
            </a:r>
            <a:r>
              <a:rPr lang="en-US" altLang="zh-CN" sz="2400" spc="-15" baseline="-12345" dirty="0">
                <a:cs typeface="Arial"/>
              </a:rPr>
              <a:t>1</a:t>
            </a:r>
            <a:r>
              <a:rPr lang="en-US" altLang="zh-CN" sz="2400" i="1" spc="-5" dirty="0">
                <a:cs typeface="Arial"/>
              </a:rPr>
              <a:t>,</a:t>
            </a:r>
            <a:r>
              <a:rPr lang="en-US" altLang="zh-CN" sz="2400" i="1" spc="-204" dirty="0">
                <a:cs typeface="Arial"/>
              </a:rPr>
              <a:t> </a:t>
            </a:r>
            <a:r>
              <a:rPr lang="en-US" altLang="zh-CN" sz="2400" i="1" spc="-5" dirty="0">
                <a:cs typeface="Arial"/>
              </a:rPr>
              <a:t>.</a:t>
            </a:r>
            <a:r>
              <a:rPr lang="en-US" altLang="zh-CN" sz="2400" i="1" spc="-200" dirty="0">
                <a:cs typeface="Arial"/>
              </a:rPr>
              <a:t> </a:t>
            </a:r>
            <a:r>
              <a:rPr lang="en-US" altLang="zh-CN" sz="2400" i="1" spc="-5" dirty="0">
                <a:cs typeface="Arial"/>
              </a:rPr>
              <a:t>.</a:t>
            </a:r>
            <a:r>
              <a:rPr lang="en-US" altLang="zh-CN" sz="2400" i="1" spc="-204" dirty="0">
                <a:cs typeface="Arial"/>
              </a:rPr>
              <a:t> </a:t>
            </a:r>
            <a:r>
              <a:rPr lang="en-US" altLang="zh-CN" sz="2400" i="1" spc="-5" dirty="0">
                <a:cs typeface="Arial"/>
              </a:rPr>
              <a:t>.</a:t>
            </a:r>
            <a:r>
              <a:rPr lang="en-US" altLang="zh-CN" sz="2400" i="1" spc="-204" dirty="0">
                <a:cs typeface="Arial"/>
              </a:rPr>
              <a:t> </a:t>
            </a:r>
            <a:r>
              <a:rPr lang="en-US" altLang="zh-CN" sz="2400" i="1" spc="-5" dirty="0">
                <a:cs typeface="Arial"/>
              </a:rPr>
              <a:t>,</a:t>
            </a:r>
            <a:r>
              <a:rPr lang="en-US" altLang="zh-CN" sz="2400" i="1" spc="-204" dirty="0">
                <a:cs typeface="Arial"/>
              </a:rPr>
              <a:t> </a:t>
            </a:r>
            <a:r>
              <a:rPr lang="en-US" altLang="zh-CN" sz="2400" i="1" spc="-165" dirty="0">
                <a:cs typeface="Arial"/>
              </a:rPr>
              <a:t>T</a:t>
            </a:r>
            <a:r>
              <a:rPr lang="en-US" altLang="zh-CN" sz="2400" i="1" spc="-89" baseline="-12345" dirty="0">
                <a:cs typeface="Arial"/>
              </a:rPr>
              <a:t>m</a:t>
            </a:r>
            <a:r>
              <a:rPr lang="en-US" altLang="zh-CN" sz="2400" spc="-40" dirty="0">
                <a:cs typeface="Arial"/>
              </a:rPr>
              <a:t>.</a:t>
            </a:r>
            <a:r>
              <a:rPr lang="en-US" altLang="zh-CN" sz="2400" spc="85" dirty="0">
                <a:cs typeface="Arial"/>
              </a:rPr>
              <a:t> </a:t>
            </a:r>
          </a:p>
          <a:p>
            <a:pPr>
              <a:lnSpc>
                <a:spcPts val="3300"/>
              </a:lnSpc>
            </a:pPr>
            <a:r>
              <a:rPr lang="en-US" altLang="zh-CN" sz="2400" spc="-80" dirty="0">
                <a:cs typeface="Arial"/>
              </a:rPr>
              <a:t>The</a:t>
            </a:r>
            <a:r>
              <a:rPr lang="en-US" altLang="zh-CN" sz="2400" spc="-20" dirty="0">
                <a:cs typeface="Arial"/>
              </a:rPr>
              <a:t> </a:t>
            </a:r>
            <a:r>
              <a:rPr lang="en-US" altLang="zh-CN" sz="2400" spc="-75" dirty="0">
                <a:cs typeface="Arial"/>
              </a:rPr>
              <a:t>number</a:t>
            </a:r>
            <a:r>
              <a:rPr lang="en-US" altLang="zh-CN" sz="2400" spc="-40" dirty="0">
                <a:cs typeface="Arial"/>
              </a:rPr>
              <a:t> </a:t>
            </a:r>
            <a:r>
              <a:rPr lang="en-US" altLang="zh-CN" sz="2400" spc="-5" dirty="0">
                <a:cs typeface="Arial"/>
              </a:rPr>
              <a:t>of</a:t>
            </a:r>
            <a:r>
              <a:rPr lang="en-US" altLang="zh-CN" sz="2400" spc="25" dirty="0">
                <a:cs typeface="Arial"/>
              </a:rPr>
              <a:t> </a:t>
            </a:r>
            <a:r>
              <a:rPr lang="en-US" altLang="zh-CN" sz="2400" spc="-25" dirty="0">
                <a:cs typeface="Arial"/>
              </a:rPr>
              <a:t>w</a:t>
            </a:r>
            <a:r>
              <a:rPr lang="en-US" altLang="zh-CN" sz="2400" spc="-95" dirty="0">
                <a:cs typeface="Arial"/>
              </a:rPr>
              <a:t>ays</a:t>
            </a:r>
            <a:r>
              <a:rPr lang="en-US" altLang="zh-CN" sz="2400" spc="25" dirty="0">
                <a:cs typeface="Arial"/>
              </a:rPr>
              <a:t> </a:t>
            </a:r>
            <a:r>
              <a:rPr lang="en-US" altLang="zh-CN" sz="2400" spc="-40" dirty="0">
                <a:cs typeface="Arial"/>
              </a:rPr>
              <a:t>to</a:t>
            </a:r>
            <a:r>
              <a:rPr lang="en-US" altLang="zh-CN" sz="2400" spc="25" dirty="0">
                <a:cs typeface="Arial"/>
              </a:rPr>
              <a:t> </a:t>
            </a:r>
            <a:r>
              <a:rPr lang="en-US" altLang="zh-CN" sz="2400" spc="-45" dirty="0">
                <a:cs typeface="Arial"/>
              </a:rPr>
              <a:t>carry</a:t>
            </a:r>
            <a:r>
              <a:rPr lang="en-US" altLang="zh-CN" sz="2400" spc="25" dirty="0">
                <a:cs typeface="Arial"/>
              </a:rPr>
              <a:t> </a:t>
            </a:r>
            <a:r>
              <a:rPr lang="en-US" altLang="zh-CN" sz="2400" spc="-50" dirty="0">
                <a:cs typeface="Arial"/>
              </a:rPr>
              <a:t>out</a:t>
            </a:r>
            <a:r>
              <a:rPr lang="en-US" altLang="zh-CN" sz="2400" spc="25" dirty="0">
                <a:cs typeface="Arial"/>
              </a:rPr>
              <a:t> </a:t>
            </a:r>
            <a:r>
              <a:rPr lang="en-US" altLang="zh-CN" sz="2400" spc="-75" dirty="0">
                <a:cs typeface="Arial"/>
              </a:rPr>
              <a:t>task</a:t>
            </a:r>
            <a:r>
              <a:rPr lang="en-US" altLang="zh-CN" sz="2400" spc="25" dirty="0">
                <a:cs typeface="Arial"/>
              </a:rPr>
              <a:t> </a:t>
            </a:r>
            <a:r>
              <a:rPr lang="en-US" altLang="zh-CN" sz="2400" i="1" spc="-35" dirty="0" err="1">
                <a:cs typeface="Arial"/>
              </a:rPr>
              <a:t>T</a:t>
            </a:r>
            <a:r>
              <a:rPr lang="en-US" altLang="zh-CN" sz="2400" i="1" spc="172" baseline="-12345" dirty="0" err="1">
                <a:cs typeface="Arial"/>
              </a:rPr>
              <a:t>j</a:t>
            </a:r>
            <a:r>
              <a:rPr lang="en-US" altLang="zh-CN" sz="2400" spc="-40" dirty="0">
                <a:cs typeface="Arial"/>
              </a:rPr>
              <a:t> (</a:t>
            </a:r>
            <a:r>
              <a:rPr lang="en-US" altLang="zh-CN" sz="2400" i="1" spc="60" dirty="0">
                <a:cs typeface="Arial"/>
              </a:rPr>
              <a:t>j</a:t>
            </a:r>
            <a:r>
              <a:rPr lang="en-US" altLang="zh-CN" sz="2400" i="1" spc="-5" dirty="0">
                <a:cs typeface="Arial"/>
              </a:rPr>
              <a:t> </a:t>
            </a:r>
            <a:r>
              <a:rPr lang="en-US" altLang="zh-CN" sz="2400" spc="220" dirty="0">
                <a:cs typeface="Arial"/>
              </a:rPr>
              <a:t>=</a:t>
            </a:r>
            <a:r>
              <a:rPr lang="en-US" altLang="zh-CN" sz="2400" spc="-35" dirty="0">
                <a:cs typeface="Arial"/>
              </a:rPr>
              <a:t> </a:t>
            </a:r>
            <a:r>
              <a:rPr lang="en-US" altLang="zh-CN" sz="2400" spc="-75" dirty="0">
                <a:cs typeface="Arial"/>
              </a:rPr>
              <a:t>1</a:t>
            </a:r>
            <a:r>
              <a:rPr lang="en-US" altLang="zh-CN" sz="2400" i="1" spc="-5" dirty="0">
                <a:cs typeface="Arial"/>
              </a:rPr>
              <a:t>,</a:t>
            </a:r>
            <a:r>
              <a:rPr lang="en-US" altLang="zh-CN" sz="2400" i="1" spc="-204" dirty="0">
                <a:cs typeface="Arial"/>
              </a:rPr>
              <a:t> </a:t>
            </a:r>
            <a:r>
              <a:rPr lang="en-US" altLang="zh-CN" sz="2400" i="1" spc="-5" dirty="0">
                <a:cs typeface="Arial"/>
              </a:rPr>
              <a:t>.</a:t>
            </a:r>
            <a:r>
              <a:rPr lang="en-US" altLang="zh-CN" sz="2400" i="1" spc="-200" dirty="0">
                <a:cs typeface="Arial"/>
              </a:rPr>
              <a:t> </a:t>
            </a:r>
            <a:r>
              <a:rPr lang="en-US" altLang="zh-CN" sz="2400" i="1" spc="-5" dirty="0">
                <a:cs typeface="Arial"/>
              </a:rPr>
              <a:t>.</a:t>
            </a:r>
            <a:r>
              <a:rPr lang="en-US" altLang="zh-CN" sz="2400" i="1" spc="-204" dirty="0">
                <a:cs typeface="Arial"/>
              </a:rPr>
              <a:t> </a:t>
            </a:r>
            <a:r>
              <a:rPr lang="en-US" altLang="zh-CN" sz="2400" i="1" spc="-5" dirty="0">
                <a:cs typeface="Arial"/>
              </a:rPr>
              <a:t>.</a:t>
            </a:r>
            <a:r>
              <a:rPr lang="en-US" altLang="zh-CN" sz="2400" i="1" spc="-204" dirty="0">
                <a:cs typeface="Arial"/>
              </a:rPr>
              <a:t> </a:t>
            </a:r>
            <a:r>
              <a:rPr lang="en-US" altLang="zh-CN" sz="2400" i="1" spc="-5" dirty="0">
                <a:cs typeface="Arial"/>
              </a:rPr>
              <a:t>,</a:t>
            </a:r>
            <a:r>
              <a:rPr lang="en-US" altLang="zh-CN" sz="2400" i="1" spc="-204" dirty="0">
                <a:cs typeface="Arial"/>
              </a:rPr>
              <a:t> </a:t>
            </a:r>
            <a:r>
              <a:rPr lang="en-US" altLang="zh-CN" sz="2400" i="1" spc="-140" dirty="0">
                <a:cs typeface="Arial"/>
              </a:rPr>
              <a:t>m</a:t>
            </a:r>
            <a:r>
              <a:rPr lang="en-US" altLang="zh-CN" sz="2400" spc="-40" dirty="0">
                <a:cs typeface="Arial"/>
              </a:rPr>
              <a:t>)</a:t>
            </a:r>
            <a:r>
              <a:rPr lang="en-US" altLang="zh-CN" sz="2400" spc="40" dirty="0">
                <a:cs typeface="Arial"/>
              </a:rPr>
              <a:t> </a:t>
            </a:r>
            <a:r>
              <a:rPr lang="en-US" altLang="zh-CN" sz="2400" spc="-35" dirty="0">
                <a:cs typeface="Arial"/>
              </a:rPr>
              <a:t>is</a:t>
            </a:r>
            <a:r>
              <a:rPr lang="en-US" altLang="zh-CN" sz="2400" spc="20" dirty="0">
                <a:cs typeface="Arial"/>
              </a:rPr>
              <a:t> </a:t>
            </a:r>
            <a:r>
              <a:rPr lang="en-US" altLang="zh-CN" sz="2400" i="1" spc="-75" dirty="0">
                <a:cs typeface="Arial"/>
              </a:rPr>
              <a:t>n</a:t>
            </a:r>
            <a:r>
              <a:rPr lang="en-US" altLang="zh-CN" sz="2400" i="1" spc="-200" dirty="0">
                <a:cs typeface="Arial"/>
              </a:rPr>
              <a:t> </a:t>
            </a:r>
            <a:r>
              <a:rPr lang="en-US" altLang="zh-CN" sz="2400" i="1" spc="67" baseline="-12345" dirty="0">
                <a:cs typeface="Arial"/>
              </a:rPr>
              <a:t>j </a:t>
            </a:r>
            <a:r>
              <a:rPr lang="en-US" altLang="zh-CN" sz="2400" i="1" spc="-104" baseline="-12345" dirty="0">
                <a:cs typeface="Arial"/>
              </a:rPr>
              <a:t> </a:t>
            </a:r>
            <a:r>
              <a:rPr lang="en-US" altLang="zh-CN" sz="2400" spc="-114" dirty="0">
                <a:cs typeface="Arial"/>
              </a:rPr>
              <a:t>because</a:t>
            </a:r>
            <a:r>
              <a:rPr lang="en-US" altLang="zh-CN" sz="2400" spc="25" dirty="0">
                <a:cs typeface="Arial"/>
              </a:rPr>
              <a:t> </a:t>
            </a:r>
            <a:r>
              <a:rPr lang="en-US" altLang="zh-CN" sz="2400" spc="-75" dirty="0">
                <a:cs typeface="Arial"/>
              </a:rPr>
              <a:t>the </a:t>
            </a:r>
            <a:r>
              <a:rPr lang="en-US" altLang="zh-CN" sz="2400" spc="-130" dirty="0">
                <a:cs typeface="Arial"/>
              </a:rPr>
              <a:t> </a:t>
            </a:r>
            <a:r>
              <a:rPr lang="en-US" altLang="zh-CN" sz="2400" i="1" spc="65" dirty="0" err="1">
                <a:cs typeface="Arial"/>
              </a:rPr>
              <a:t>j</a:t>
            </a:r>
            <a:r>
              <a:rPr lang="en-US" altLang="zh-CN" sz="2400" i="1" spc="82" baseline="27777" dirty="0" err="1">
                <a:cs typeface="Arial"/>
              </a:rPr>
              <a:t>t</a:t>
            </a:r>
            <a:r>
              <a:rPr lang="en-US" altLang="zh-CN" sz="2400" i="1" spc="-82" baseline="27777" dirty="0" err="1">
                <a:cs typeface="Arial"/>
              </a:rPr>
              <a:t>h</a:t>
            </a:r>
            <a:r>
              <a:rPr lang="en-US" altLang="zh-CN" sz="2400" i="1" spc="-82" baseline="27777" dirty="0">
                <a:cs typeface="Arial"/>
              </a:rPr>
              <a:t> </a:t>
            </a:r>
            <a:r>
              <a:rPr lang="en-US" altLang="zh-CN" sz="2400" i="1" spc="-142" baseline="27777" dirty="0">
                <a:cs typeface="Arial"/>
              </a:rPr>
              <a:t> </a:t>
            </a:r>
            <a:r>
              <a:rPr lang="en-US" altLang="zh-CN" sz="2400" spc="-40" dirty="0">
                <a:cs typeface="Arial"/>
              </a:rPr>
              <a:t>loop</a:t>
            </a:r>
            <a:r>
              <a:rPr lang="en-US" altLang="zh-CN" sz="2400" spc="25" dirty="0">
                <a:cs typeface="Arial"/>
              </a:rPr>
              <a:t> </a:t>
            </a:r>
            <a:r>
              <a:rPr lang="en-US" altLang="zh-CN" sz="2400" spc="-35" dirty="0">
                <a:cs typeface="Arial"/>
              </a:rPr>
              <a:t>is</a:t>
            </a:r>
            <a:r>
              <a:rPr lang="en-US" altLang="zh-CN" sz="2400" spc="25" dirty="0">
                <a:cs typeface="Arial"/>
              </a:rPr>
              <a:t> </a:t>
            </a:r>
            <a:r>
              <a:rPr lang="en-US" altLang="zh-CN" sz="2400" spc="-40" dirty="0">
                <a:cs typeface="Arial"/>
              </a:rPr>
              <a:t>tr</a:t>
            </a:r>
            <a:r>
              <a:rPr lang="en-US" altLang="zh-CN" sz="2400" spc="-95" dirty="0">
                <a:cs typeface="Arial"/>
              </a:rPr>
              <a:t>a</a:t>
            </a:r>
            <a:r>
              <a:rPr lang="en-US" altLang="zh-CN" sz="2400" spc="-30" dirty="0">
                <a:cs typeface="Arial"/>
              </a:rPr>
              <a:t>v</a:t>
            </a:r>
            <a:r>
              <a:rPr lang="en-US" altLang="zh-CN" sz="2400" spc="-100" dirty="0">
                <a:cs typeface="Arial"/>
              </a:rPr>
              <a:t>ersed</a:t>
            </a:r>
            <a:r>
              <a:rPr lang="en-US" altLang="zh-CN" sz="2400" spc="-55" dirty="0">
                <a:cs typeface="Arial"/>
              </a:rPr>
              <a:t> </a:t>
            </a:r>
            <a:r>
              <a:rPr lang="en-US" altLang="zh-CN" sz="2400" spc="-95" dirty="0">
                <a:cs typeface="Arial"/>
              </a:rPr>
              <a:t>once</a:t>
            </a:r>
            <a:r>
              <a:rPr lang="en-US" altLang="zh-CN" sz="2400" spc="-35" dirty="0">
                <a:cs typeface="Arial"/>
              </a:rPr>
              <a:t> </a:t>
            </a:r>
            <a:r>
              <a:rPr lang="en-US" altLang="zh-CN" sz="2400" spc="-5" dirty="0">
                <a:cs typeface="Arial"/>
              </a:rPr>
              <a:t>for</a:t>
            </a:r>
            <a:r>
              <a:rPr lang="en-US" altLang="zh-CN" sz="2400" spc="-35" dirty="0">
                <a:cs typeface="Arial"/>
              </a:rPr>
              <a:t> </a:t>
            </a:r>
            <a:r>
              <a:rPr lang="en-US" altLang="zh-CN" sz="2400" spc="-105" dirty="0">
                <a:cs typeface="Arial"/>
              </a:rPr>
              <a:t>each</a:t>
            </a:r>
            <a:r>
              <a:rPr lang="en-US" altLang="zh-CN" sz="2400" spc="-35" dirty="0">
                <a:cs typeface="Arial"/>
              </a:rPr>
              <a:t> int</a:t>
            </a:r>
            <a:r>
              <a:rPr lang="en-US" altLang="zh-CN" sz="2400" spc="-75" dirty="0">
                <a:cs typeface="Arial"/>
              </a:rPr>
              <a:t>e</a:t>
            </a:r>
            <a:r>
              <a:rPr lang="en-US" altLang="zh-CN" sz="2400" spc="-70" dirty="0">
                <a:cs typeface="Arial"/>
              </a:rPr>
              <a:t>ger</a:t>
            </a:r>
            <a:r>
              <a:rPr lang="en-US" altLang="zh-CN" sz="2400" spc="-35" dirty="0">
                <a:cs typeface="Arial"/>
              </a:rPr>
              <a:t> </a:t>
            </a:r>
            <a:r>
              <a:rPr lang="en-US" altLang="zh-CN" sz="2400" i="1" spc="60" dirty="0" err="1">
                <a:cs typeface="Arial"/>
              </a:rPr>
              <a:t>i</a:t>
            </a:r>
            <a:r>
              <a:rPr lang="en-US" altLang="zh-CN" sz="2400" i="1" spc="-200" dirty="0">
                <a:cs typeface="Arial"/>
              </a:rPr>
              <a:t> </a:t>
            </a:r>
            <a:r>
              <a:rPr lang="en-US" altLang="zh-CN" sz="2400" i="1" spc="67" baseline="-12345" dirty="0">
                <a:cs typeface="Arial"/>
              </a:rPr>
              <a:t>j</a:t>
            </a:r>
            <a:r>
              <a:rPr lang="en-US" altLang="zh-CN" sz="2400" i="1" spc="179" baseline="-12345" dirty="0">
                <a:cs typeface="Arial"/>
              </a:rPr>
              <a:t> </a:t>
            </a:r>
            <a:r>
              <a:rPr lang="en-US" altLang="zh-CN" sz="2400" spc="-10" dirty="0">
                <a:cs typeface="Arial"/>
              </a:rPr>
              <a:t>with</a:t>
            </a:r>
            <a:r>
              <a:rPr lang="en-US" altLang="zh-CN" sz="2400" spc="-35" dirty="0">
                <a:cs typeface="Arial"/>
              </a:rPr>
              <a:t> </a:t>
            </a:r>
            <a:r>
              <a:rPr lang="en-US" altLang="zh-CN" sz="2400" spc="-75" dirty="0">
                <a:cs typeface="Arial"/>
              </a:rPr>
              <a:t>1</a:t>
            </a:r>
            <a:r>
              <a:rPr lang="en-US" altLang="zh-CN" sz="2400" spc="-70" dirty="0">
                <a:cs typeface="Arial"/>
              </a:rPr>
              <a:t> </a:t>
            </a:r>
            <a:r>
              <a:rPr lang="en-US" altLang="zh-CN" sz="2400" spc="-30" dirty="0">
                <a:latin typeface="Lucida Sans Unicode"/>
                <a:cs typeface="Lucida Sans Unicode"/>
              </a:rPr>
              <a:t>≤</a:t>
            </a:r>
            <a:r>
              <a:rPr lang="en-US" altLang="zh-CN" sz="2400" spc="-114" dirty="0">
                <a:latin typeface="Lucida Sans Unicode"/>
                <a:cs typeface="Lucida Sans Unicode"/>
              </a:rPr>
              <a:t> </a:t>
            </a:r>
            <a:r>
              <a:rPr lang="en-US" altLang="zh-CN" sz="2400" i="1" spc="60" dirty="0" err="1">
                <a:cs typeface="Arial"/>
              </a:rPr>
              <a:t>i</a:t>
            </a:r>
            <a:r>
              <a:rPr lang="en-US" altLang="zh-CN" sz="2400" i="1" spc="-200" dirty="0">
                <a:cs typeface="Arial"/>
              </a:rPr>
              <a:t> </a:t>
            </a:r>
            <a:r>
              <a:rPr lang="en-US" altLang="zh-CN" sz="2400" i="1" spc="67" baseline="-12345" dirty="0">
                <a:cs typeface="Arial"/>
              </a:rPr>
              <a:t>j</a:t>
            </a:r>
            <a:r>
              <a:rPr lang="en-US" altLang="zh-CN" sz="2400" i="1" spc="127" baseline="-12345" dirty="0">
                <a:cs typeface="Arial"/>
              </a:rPr>
              <a:t> </a:t>
            </a:r>
            <a:r>
              <a:rPr lang="en-US" altLang="zh-CN" sz="2400" spc="-30" dirty="0">
                <a:latin typeface="Lucida Sans Unicode"/>
                <a:cs typeface="Lucida Sans Unicode"/>
              </a:rPr>
              <a:t>≤</a:t>
            </a:r>
            <a:r>
              <a:rPr lang="en-US" altLang="zh-CN" sz="2400" spc="-114" dirty="0">
                <a:latin typeface="Lucida Sans Unicode"/>
                <a:cs typeface="Lucida Sans Unicode"/>
              </a:rPr>
              <a:t> </a:t>
            </a:r>
            <a:r>
              <a:rPr lang="en-US" altLang="zh-CN" sz="2400" i="1" spc="-75" dirty="0">
                <a:cs typeface="Arial"/>
              </a:rPr>
              <a:t>n</a:t>
            </a:r>
            <a:r>
              <a:rPr lang="en-US" altLang="zh-CN" sz="2400" i="1" spc="-200" dirty="0">
                <a:cs typeface="Arial"/>
              </a:rPr>
              <a:t> </a:t>
            </a:r>
            <a:r>
              <a:rPr lang="en-US" altLang="zh-CN" sz="2400" i="1" spc="172" baseline="-12345" dirty="0">
                <a:cs typeface="Arial"/>
              </a:rPr>
              <a:t>j</a:t>
            </a:r>
          </a:p>
          <a:p>
            <a:pPr marL="360363" marR="43815" indent="-360363" algn="just">
              <a:lnSpc>
                <a:spcPts val="3300"/>
              </a:lnSpc>
              <a:spcBef>
                <a:spcPts val="5"/>
              </a:spcBef>
              <a:buNone/>
            </a:pPr>
            <a:r>
              <a:rPr lang="en-US" altLang="zh-CN" sz="2400" spc="60" dirty="0">
                <a:cs typeface="Arial"/>
              </a:rPr>
              <a:t>⇒ </a:t>
            </a:r>
            <a:r>
              <a:rPr lang="en-US" altLang="zh-CN" sz="2400" spc="-10" dirty="0">
                <a:cs typeface="Arial"/>
              </a:rPr>
              <a:t>By</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10" dirty="0">
                <a:cs typeface="Arial"/>
              </a:rPr>
              <a:t>Multiplication</a:t>
            </a:r>
            <a:r>
              <a:rPr lang="en-US" altLang="zh-CN" sz="2400" spc="-35" dirty="0">
                <a:cs typeface="Arial"/>
              </a:rPr>
              <a:t> Principle, </a:t>
            </a:r>
            <a:r>
              <a:rPr lang="en-US" altLang="zh-CN" sz="2400" spc="-75" dirty="0">
                <a:cs typeface="Arial"/>
              </a:rPr>
              <a:t>the</a:t>
            </a:r>
            <a:r>
              <a:rPr lang="en-US" altLang="zh-CN" sz="2400" spc="-35" dirty="0">
                <a:cs typeface="Arial"/>
              </a:rPr>
              <a:t> </a:t>
            </a:r>
            <a:r>
              <a:rPr lang="en-US" altLang="zh-CN" sz="2400" spc="-100" dirty="0">
                <a:cs typeface="Arial"/>
              </a:rPr>
              <a:t>nested</a:t>
            </a:r>
            <a:r>
              <a:rPr lang="en-US" altLang="zh-CN" sz="2400" spc="-35" dirty="0">
                <a:cs typeface="Arial"/>
              </a:rPr>
              <a:t> </a:t>
            </a:r>
            <a:r>
              <a:rPr lang="en-US" altLang="zh-CN" sz="2400" spc="-40" dirty="0">
                <a:cs typeface="Arial"/>
              </a:rPr>
              <a:t>loop</a:t>
            </a:r>
            <a:r>
              <a:rPr lang="en-US" altLang="zh-CN" sz="2400" spc="-35" dirty="0">
                <a:cs typeface="Arial"/>
              </a:rPr>
              <a:t> is </a:t>
            </a:r>
            <a:r>
              <a:rPr lang="en-US" altLang="zh-CN" sz="2400" spc="-40" dirty="0">
                <a:cs typeface="Arial"/>
              </a:rPr>
              <a:t>tr</a:t>
            </a:r>
            <a:r>
              <a:rPr lang="en-US" altLang="zh-CN" sz="2400" spc="-95" dirty="0">
                <a:cs typeface="Arial"/>
              </a:rPr>
              <a:t>a</a:t>
            </a:r>
            <a:r>
              <a:rPr lang="en-US" altLang="zh-CN" sz="2400" spc="-30" dirty="0">
                <a:cs typeface="Arial"/>
              </a:rPr>
              <a:t>v</a:t>
            </a:r>
            <a:r>
              <a:rPr lang="en-US" altLang="zh-CN" sz="2400" spc="-100" dirty="0">
                <a:cs typeface="Arial"/>
              </a:rPr>
              <a:t>ersed</a:t>
            </a:r>
            <a:r>
              <a:rPr lang="en-US" altLang="zh-CN" sz="2400" spc="-40" dirty="0">
                <a:cs typeface="Arial"/>
              </a:rPr>
              <a:t> </a:t>
            </a:r>
            <a:r>
              <a:rPr lang="en-US" altLang="zh-CN" sz="2400" i="1" spc="-75" dirty="0">
                <a:cs typeface="Arial"/>
              </a:rPr>
              <a:t>n</a:t>
            </a:r>
            <a:r>
              <a:rPr lang="en-US" altLang="zh-CN" sz="2800" spc="-15" baseline="-12345" dirty="0">
                <a:cs typeface="Arial"/>
              </a:rPr>
              <a:t>1</a:t>
            </a:r>
            <a:r>
              <a:rPr lang="en-US" altLang="zh-CN" sz="2400" i="1" spc="-75" dirty="0">
                <a:cs typeface="Arial"/>
              </a:rPr>
              <a:t>n</a:t>
            </a:r>
            <a:r>
              <a:rPr lang="en-US" altLang="zh-CN" sz="2800" spc="-82" baseline="-12345" dirty="0">
                <a:cs typeface="Arial"/>
              </a:rPr>
              <a:t>2</a:t>
            </a:r>
            <a:r>
              <a:rPr lang="en-US" altLang="zh-CN" sz="2800" spc="-52" baseline="-12345" dirty="0">
                <a:cs typeface="Arial"/>
              </a:rPr>
              <a:t> </a:t>
            </a:r>
            <a:r>
              <a:rPr lang="en-US" altLang="zh-CN" sz="2400" spc="-434" dirty="0">
                <a:latin typeface="Lucida Sans Unicode"/>
                <a:cs typeface="Lucida Sans Unicode"/>
              </a:rPr>
              <a:t>·</a:t>
            </a:r>
            <a:r>
              <a:rPr lang="en-US" altLang="zh-CN" sz="2400" spc="-215" dirty="0">
                <a:latin typeface="Lucida Sans Unicode"/>
                <a:cs typeface="Lucida Sans Unicode"/>
              </a:rPr>
              <a:t> </a:t>
            </a:r>
            <a:r>
              <a:rPr lang="en-US" altLang="zh-CN" sz="2400" spc="-434" dirty="0">
                <a:latin typeface="Lucida Sans Unicode"/>
                <a:cs typeface="Lucida Sans Unicode"/>
              </a:rPr>
              <a:t>·</a:t>
            </a:r>
            <a:r>
              <a:rPr lang="en-US" altLang="zh-CN" sz="2400" spc="-215" dirty="0">
                <a:latin typeface="Lucida Sans Unicode"/>
                <a:cs typeface="Lucida Sans Unicode"/>
              </a:rPr>
              <a:t> </a:t>
            </a:r>
            <a:r>
              <a:rPr lang="en-US" altLang="zh-CN" sz="2400" spc="-434" dirty="0">
                <a:latin typeface="Lucida Sans Unicode"/>
                <a:cs typeface="Lucida Sans Unicode"/>
              </a:rPr>
              <a:t>·</a:t>
            </a:r>
            <a:r>
              <a:rPr lang="en-US" altLang="zh-CN" sz="2400" spc="-215" dirty="0">
                <a:latin typeface="Lucida Sans Unicode"/>
                <a:cs typeface="Lucida Sans Unicode"/>
              </a:rPr>
              <a:t> </a:t>
            </a:r>
            <a:r>
              <a:rPr lang="en-US" altLang="zh-CN" sz="2400" i="1" spc="-75" dirty="0">
                <a:cs typeface="Arial"/>
              </a:rPr>
              <a:t>n</a:t>
            </a:r>
            <a:r>
              <a:rPr lang="en-US" altLang="zh-CN" sz="2800" i="1" spc="-157" baseline="-12345" dirty="0">
                <a:cs typeface="Arial"/>
              </a:rPr>
              <a:t>m</a:t>
            </a:r>
            <a:r>
              <a:rPr lang="en-US" altLang="zh-CN" sz="2800" i="1" spc="142" baseline="-12345" dirty="0">
                <a:cs typeface="Arial"/>
              </a:rPr>
              <a:t> </a:t>
            </a:r>
            <a:r>
              <a:rPr lang="en-US" altLang="zh-CN" sz="2400" spc="-55" dirty="0">
                <a:cs typeface="Arial"/>
              </a:rPr>
              <a:t>times.</a:t>
            </a:r>
          </a:p>
          <a:p>
            <a:pPr marL="0" marR="43815" indent="0" algn="just">
              <a:lnSpc>
                <a:spcPts val="3300"/>
              </a:lnSpc>
              <a:spcBef>
                <a:spcPts val="5"/>
              </a:spcBef>
              <a:buNone/>
            </a:pPr>
            <a:r>
              <a:rPr lang="en-US" altLang="zh-CN" sz="2400" spc="60" dirty="0">
                <a:cs typeface="Arial"/>
              </a:rPr>
              <a:t>⇒ </a:t>
            </a:r>
            <a:r>
              <a:rPr lang="en-US" altLang="zh-CN" sz="2400" spc="-5" dirty="0">
                <a:cs typeface="Arial"/>
              </a:rPr>
              <a:t>After</a:t>
            </a:r>
            <a:r>
              <a:rPr lang="en-US" altLang="zh-CN" sz="2400" spc="-35" dirty="0">
                <a:cs typeface="Arial"/>
              </a:rPr>
              <a:t> </a:t>
            </a:r>
            <a:r>
              <a:rPr lang="en-US" altLang="zh-CN" sz="2400" spc="-75" dirty="0">
                <a:cs typeface="Arial"/>
              </a:rPr>
              <a:t>the</a:t>
            </a:r>
            <a:r>
              <a:rPr lang="en-US" altLang="zh-CN" sz="2400" spc="-35" dirty="0">
                <a:cs typeface="Arial"/>
              </a:rPr>
              <a:t> </a:t>
            </a:r>
            <a:r>
              <a:rPr lang="en-US" altLang="zh-CN" sz="2400" spc="-95" dirty="0">
                <a:cs typeface="Arial"/>
              </a:rPr>
              <a:t>code</a:t>
            </a:r>
            <a:r>
              <a:rPr lang="en-US" altLang="zh-CN" sz="2400" spc="-35" dirty="0">
                <a:cs typeface="Arial"/>
              </a:rPr>
              <a:t> is </a:t>
            </a:r>
            <a:r>
              <a:rPr lang="en-US" altLang="zh-CN" sz="2400" spc="-160" dirty="0">
                <a:cs typeface="Arial"/>
              </a:rPr>
              <a:t>e</a:t>
            </a:r>
            <a:r>
              <a:rPr lang="en-US" altLang="zh-CN" sz="2400" spc="-30" dirty="0">
                <a:cs typeface="Arial"/>
              </a:rPr>
              <a:t>x</a:t>
            </a:r>
            <a:r>
              <a:rPr lang="en-US" altLang="zh-CN" sz="2400" spc="-85" dirty="0">
                <a:cs typeface="Arial"/>
              </a:rPr>
              <a:t>ecuted</a:t>
            </a:r>
            <a:r>
              <a:rPr lang="en-US" altLang="zh-CN" sz="2400" spc="-35" dirty="0">
                <a:cs typeface="Arial"/>
              </a:rPr>
              <a:t> </a:t>
            </a:r>
            <a:r>
              <a:rPr lang="en-US" altLang="zh-CN" sz="2400" i="1" spc="-75" dirty="0">
                <a:cs typeface="Arial"/>
              </a:rPr>
              <a:t>k</a:t>
            </a:r>
            <a:r>
              <a:rPr lang="en-US" altLang="zh-CN" sz="2400" i="1" spc="-50" dirty="0">
                <a:cs typeface="Arial"/>
              </a:rPr>
              <a:t> </a:t>
            </a:r>
            <a:r>
              <a:rPr lang="en-US" altLang="zh-CN" sz="2400" spc="220" dirty="0">
                <a:cs typeface="Arial"/>
              </a:rPr>
              <a:t>=</a:t>
            </a:r>
            <a:r>
              <a:rPr lang="en-US" altLang="zh-CN" sz="2400" spc="-70" dirty="0">
                <a:cs typeface="Arial"/>
              </a:rPr>
              <a:t> </a:t>
            </a:r>
            <a:r>
              <a:rPr lang="en-US" altLang="zh-CN" sz="2400" i="1" spc="-75" dirty="0">
                <a:cs typeface="Arial"/>
              </a:rPr>
              <a:t>n</a:t>
            </a:r>
            <a:r>
              <a:rPr lang="en-US" altLang="zh-CN" sz="2800" spc="-15" baseline="-12345" dirty="0">
                <a:cs typeface="Arial"/>
              </a:rPr>
              <a:t>1</a:t>
            </a:r>
            <a:r>
              <a:rPr lang="en-US" altLang="zh-CN" sz="2400" i="1" spc="-75" dirty="0">
                <a:cs typeface="Arial"/>
              </a:rPr>
              <a:t>n</a:t>
            </a:r>
            <a:r>
              <a:rPr lang="en-US" altLang="zh-CN" sz="2800" spc="-82" baseline="-12345" dirty="0">
                <a:cs typeface="Arial"/>
              </a:rPr>
              <a:t>2</a:t>
            </a:r>
            <a:r>
              <a:rPr lang="en-US" altLang="zh-CN" sz="2800" spc="-52" baseline="-12345" dirty="0">
                <a:cs typeface="Arial"/>
              </a:rPr>
              <a:t> </a:t>
            </a:r>
            <a:r>
              <a:rPr lang="en-US" altLang="zh-CN" sz="2400" spc="-434" dirty="0">
                <a:latin typeface="Lucida Sans Unicode"/>
                <a:cs typeface="Lucida Sans Unicode"/>
              </a:rPr>
              <a:t>·</a:t>
            </a:r>
            <a:r>
              <a:rPr lang="en-US" altLang="zh-CN" sz="2400" spc="-215" dirty="0">
                <a:latin typeface="Lucida Sans Unicode"/>
                <a:cs typeface="Lucida Sans Unicode"/>
              </a:rPr>
              <a:t> </a:t>
            </a:r>
            <a:r>
              <a:rPr lang="en-US" altLang="zh-CN" sz="2400" spc="-434" dirty="0">
                <a:latin typeface="Lucida Sans Unicode"/>
                <a:cs typeface="Lucida Sans Unicode"/>
              </a:rPr>
              <a:t>·</a:t>
            </a:r>
            <a:r>
              <a:rPr lang="en-US" altLang="zh-CN" sz="2400" spc="-215" dirty="0">
                <a:latin typeface="Lucida Sans Unicode"/>
                <a:cs typeface="Lucida Sans Unicode"/>
              </a:rPr>
              <a:t> </a:t>
            </a:r>
            <a:r>
              <a:rPr lang="en-US" altLang="zh-CN" sz="2400" spc="-434" dirty="0">
                <a:latin typeface="Lucida Sans Unicode"/>
                <a:cs typeface="Lucida Sans Unicode"/>
              </a:rPr>
              <a:t>·</a:t>
            </a:r>
            <a:r>
              <a:rPr lang="en-US" altLang="zh-CN" sz="2400" spc="-215" dirty="0">
                <a:latin typeface="Lucida Sans Unicode"/>
                <a:cs typeface="Lucida Sans Unicode"/>
              </a:rPr>
              <a:t> </a:t>
            </a:r>
            <a:r>
              <a:rPr lang="en-US" altLang="zh-CN" sz="2400" i="1" spc="-75" dirty="0">
                <a:cs typeface="Arial"/>
              </a:rPr>
              <a:t>n</a:t>
            </a:r>
            <a:r>
              <a:rPr lang="en-US" altLang="zh-CN" sz="2800" i="1" spc="-89" baseline="-12345" dirty="0">
                <a:cs typeface="Arial"/>
              </a:rPr>
              <a:t>m</a:t>
            </a:r>
            <a:r>
              <a:rPr lang="en-US" altLang="zh-CN" sz="2400" spc="-40" dirty="0">
                <a:cs typeface="Arial"/>
              </a:rPr>
              <a:t>.</a:t>
            </a:r>
            <a:endParaRPr lang="en-US" altLang="zh-CN" sz="2400" dirty="0">
              <a:cs typeface="Arial"/>
            </a:endParaRPr>
          </a:p>
          <a:p>
            <a:endParaRPr lang="en-US" altLang="zh-CN" sz="2400" i="1" spc="172" baseline="-12345" dirty="0">
              <a:cs typeface="Arial"/>
            </a:endParaRPr>
          </a:p>
          <a:p>
            <a:endParaRPr lang="zh-CN" altLang="en-US" sz="2400" dirty="0"/>
          </a:p>
        </p:txBody>
      </p:sp>
      <p:sp>
        <p:nvSpPr>
          <p:cNvPr id="4" name="标题 3">
            <a:extLst>
              <a:ext uri="{FF2B5EF4-FFF2-40B4-BE49-F238E27FC236}">
                <a16:creationId xmlns:a16="http://schemas.microsoft.com/office/drawing/2014/main" id="{EEA3EEBB-B1EE-4DBC-9C50-50C978382A5D}"/>
              </a:ext>
            </a:extLst>
          </p:cNvPr>
          <p:cNvSpPr>
            <a:spLocks noGrp="1"/>
          </p:cNvSpPr>
          <p:nvPr>
            <p:ph type="title"/>
          </p:nvPr>
        </p:nvSpPr>
        <p:spPr>
          <a:xfrm>
            <a:off x="457200" y="-99392"/>
            <a:ext cx="8229600" cy="1081088"/>
          </a:xfrm>
        </p:spPr>
        <p:txBody>
          <a:bodyPr/>
          <a:lstStyle/>
          <a:p>
            <a:endParaRPr lang="zh-CN" altLang="en-US" dirty="0"/>
          </a:p>
        </p:txBody>
      </p:sp>
    </p:spTree>
    <p:extLst>
      <p:ext uri="{BB962C8B-B14F-4D97-AF65-F5344CB8AC3E}">
        <p14:creationId xmlns:p14="http://schemas.microsoft.com/office/powerpoint/2010/main" val="42360671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up)">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up)">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935BB-1F6C-4366-8A21-5F567487E179}"/>
              </a:ext>
            </a:extLst>
          </p:cNvPr>
          <p:cNvSpPr>
            <a:spLocks noGrp="1"/>
          </p:cNvSpPr>
          <p:nvPr>
            <p:ph type="title"/>
          </p:nvPr>
        </p:nvSpPr>
        <p:spPr/>
        <p:txBody>
          <a:bodyPr/>
          <a:lstStyle/>
          <a:p>
            <a:r>
              <a:rPr lang="en-US" altLang="zh-CN" b="1" spc="-50" dirty="0">
                <a:cs typeface="Arial"/>
              </a:rPr>
              <a:t>Addition</a:t>
            </a:r>
            <a:r>
              <a:rPr lang="en-US" altLang="zh-CN" b="1" spc="-30" dirty="0">
                <a:cs typeface="Arial"/>
              </a:rPr>
              <a:t> </a:t>
            </a:r>
            <a:r>
              <a:rPr lang="en-US" altLang="zh-CN" b="1" spc="-55" dirty="0">
                <a:cs typeface="Arial"/>
              </a:rPr>
              <a:t>Principle</a:t>
            </a:r>
            <a:endParaRPr lang="zh-CN" altLang="en-US" dirty="0"/>
          </a:p>
        </p:txBody>
      </p:sp>
      <p:sp>
        <p:nvSpPr>
          <p:cNvPr id="3" name="内容占位符 2">
            <a:extLst>
              <a:ext uri="{FF2B5EF4-FFF2-40B4-BE49-F238E27FC236}">
                <a16:creationId xmlns:a16="http://schemas.microsoft.com/office/drawing/2014/main" id="{3CCC5D59-6585-454A-9848-C9116AB04226}"/>
              </a:ext>
            </a:extLst>
          </p:cNvPr>
          <p:cNvSpPr>
            <a:spLocks noGrp="1"/>
          </p:cNvSpPr>
          <p:nvPr>
            <p:ph idx="1"/>
          </p:nvPr>
        </p:nvSpPr>
        <p:spPr>
          <a:xfrm>
            <a:off x="539750" y="2420938"/>
            <a:ext cx="8229600" cy="4608462"/>
          </a:xfrm>
        </p:spPr>
        <p:txBody>
          <a:bodyPr/>
          <a:lstStyle/>
          <a:p>
            <a:r>
              <a:rPr lang="en-US" altLang="zh-CN" spc="-50" dirty="0">
                <a:cs typeface="Arial"/>
              </a:rPr>
              <a:t>The</a:t>
            </a:r>
            <a:r>
              <a:rPr lang="en-US" altLang="zh-CN" spc="-30" dirty="0">
                <a:cs typeface="Arial"/>
              </a:rPr>
              <a:t> </a:t>
            </a:r>
            <a:r>
              <a:rPr lang="en-US" altLang="zh-CN" spc="-50" dirty="0">
                <a:cs typeface="Arial"/>
              </a:rPr>
              <a:t>Addition</a:t>
            </a:r>
            <a:r>
              <a:rPr lang="en-US" altLang="zh-CN" spc="-30" dirty="0">
                <a:cs typeface="Arial"/>
              </a:rPr>
              <a:t> </a:t>
            </a:r>
            <a:r>
              <a:rPr lang="en-US" altLang="zh-CN" spc="-55" dirty="0">
                <a:cs typeface="Arial"/>
              </a:rPr>
              <a:t>Principle</a:t>
            </a:r>
            <a:r>
              <a:rPr lang="en-US" altLang="zh-CN" spc="-30" dirty="0">
                <a:cs typeface="Arial"/>
              </a:rPr>
              <a:t> </a:t>
            </a:r>
            <a:r>
              <a:rPr lang="en-US" altLang="zh-CN" spc="-35" dirty="0">
                <a:cs typeface="Arial"/>
              </a:rPr>
              <a:t>f</a:t>
            </a:r>
            <a:r>
              <a:rPr lang="en-US" altLang="zh-CN" spc="-40" dirty="0">
                <a:cs typeface="Arial"/>
              </a:rPr>
              <a:t>or</a:t>
            </a:r>
            <a:r>
              <a:rPr lang="en-US" altLang="zh-CN" spc="-30" dirty="0">
                <a:cs typeface="Arial"/>
              </a:rPr>
              <a:t> </a:t>
            </a:r>
            <a:r>
              <a:rPr lang="en-US" altLang="zh-CN" spc="-70" dirty="0">
                <a:cs typeface="Arial"/>
              </a:rPr>
              <a:t>Counting</a:t>
            </a:r>
            <a:r>
              <a:rPr lang="en-US" altLang="zh-CN" spc="-30" dirty="0">
                <a:cs typeface="Arial"/>
              </a:rPr>
              <a:t> </a:t>
            </a:r>
            <a:r>
              <a:rPr lang="en-US" altLang="zh-CN" spc="-10" dirty="0">
                <a:cs typeface="Arial"/>
              </a:rPr>
              <a:t>P</a:t>
            </a:r>
            <a:r>
              <a:rPr lang="en-US" altLang="zh-CN" spc="-30" dirty="0">
                <a:cs typeface="Arial"/>
              </a:rPr>
              <a:t>r</a:t>
            </a:r>
            <a:r>
              <a:rPr lang="en-US" altLang="zh-CN" spc="-95" dirty="0">
                <a:cs typeface="Arial"/>
              </a:rPr>
              <a:t>ocedu</a:t>
            </a:r>
            <a:r>
              <a:rPr lang="en-US" altLang="zh-CN" spc="-90" dirty="0">
                <a:cs typeface="Arial"/>
              </a:rPr>
              <a:t>r</a:t>
            </a:r>
            <a:r>
              <a:rPr lang="en-US" altLang="zh-CN" spc="-175" dirty="0">
                <a:cs typeface="Arial"/>
              </a:rPr>
              <a:t>es</a:t>
            </a:r>
            <a:r>
              <a:rPr lang="en-US" altLang="zh-CN" spc="-30" dirty="0">
                <a:cs typeface="Arial"/>
              </a:rPr>
              <a:t> (or </a:t>
            </a:r>
            <a:r>
              <a:rPr lang="en-US" altLang="zh-CN" spc="-75" dirty="0">
                <a:cs typeface="Arial"/>
              </a:rPr>
              <a:t>the</a:t>
            </a:r>
            <a:r>
              <a:rPr lang="en-US" altLang="zh-CN" spc="-30" dirty="0">
                <a:cs typeface="Arial"/>
              </a:rPr>
              <a:t> </a:t>
            </a:r>
            <a:r>
              <a:rPr lang="en-US" altLang="zh-CN" spc="-100" dirty="0">
                <a:cs typeface="Arial"/>
              </a:rPr>
              <a:t>Sum</a:t>
            </a:r>
            <a:r>
              <a:rPr lang="en-US" altLang="zh-CN" spc="-30" dirty="0">
                <a:cs typeface="Arial"/>
              </a:rPr>
              <a:t> </a:t>
            </a:r>
            <a:r>
              <a:rPr lang="en-US" altLang="zh-CN" spc="-40" dirty="0">
                <a:cs typeface="Arial"/>
              </a:rPr>
              <a:t>Rule):</a:t>
            </a:r>
            <a:r>
              <a:rPr lang="en-US" altLang="zh-CN" spc="45" dirty="0">
                <a:cs typeface="Arial"/>
              </a:rPr>
              <a:t> </a:t>
            </a:r>
          </a:p>
          <a:p>
            <a:pPr lvl="1"/>
            <a:r>
              <a:rPr lang="en-US" altLang="zh-CN" spc="60" dirty="0">
                <a:cs typeface="Arial"/>
              </a:rPr>
              <a:t>If</a:t>
            </a:r>
            <a:r>
              <a:rPr lang="en-US" altLang="zh-CN" spc="-30" dirty="0">
                <a:cs typeface="Arial"/>
              </a:rPr>
              <a:t> </a:t>
            </a:r>
            <a:r>
              <a:rPr lang="en-US" altLang="zh-CN" spc="-140" dirty="0">
                <a:cs typeface="Arial"/>
              </a:rPr>
              <a:t>a</a:t>
            </a:r>
            <a:r>
              <a:rPr lang="en-US" altLang="zh-CN" spc="-30" dirty="0">
                <a:cs typeface="Arial"/>
              </a:rPr>
              <a:t> </a:t>
            </a:r>
            <a:r>
              <a:rPr lang="en-US" altLang="zh-CN" spc="-40" dirty="0">
                <a:cs typeface="Arial"/>
              </a:rPr>
              <a:t>pro</a:t>
            </a:r>
            <a:r>
              <a:rPr lang="en-US" altLang="zh-CN" spc="-90" dirty="0">
                <a:cs typeface="Arial"/>
              </a:rPr>
              <a:t>cedure</a:t>
            </a:r>
            <a:r>
              <a:rPr lang="en-US" altLang="zh-CN" spc="-45" dirty="0">
                <a:cs typeface="Arial"/>
              </a:rPr>
              <a:t> </a:t>
            </a:r>
            <a:r>
              <a:rPr lang="en-US" altLang="zh-CN" spc="-100" dirty="0">
                <a:cs typeface="Arial"/>
              </a:rPr>
              <a:t>can</a:t>
            </a:r>
            <a:r>
              <a:rPr lang="en-US" altLang="zh-CN" spc="-45" dirty="0">
                <a:cs typeface="Arial"/>
              </a:rPr>
              <a:t> </a:t>
            </a:r>
            <a:r>
              <a:rPr lang="en-US" altLang="zh-CN" spc="-110" dirty="0">
                <a:cs typeface="Arial"/>
              </a:rPr>
              <a:t>be</a:t>
            </a:r>
            <a:r>
              <a:rPr lang="en-US" altLang="zh-CN" spc="-45" dirty="0">
                <a:cs typeface="Arial"/>
              </a:rPr>
              <a:t> bro</a:t>
            </a:r>
            <a:r>
              <a:rPr lang="en-US" altLang="zh-CN" spc="-60" dirty="0">
                <a:cs typeface="Arial"/>
              </a:rPr>
              <a:t>k</a:t>
            </a:r>
            <a:r>
              <a:rPr lang="en-US" altLang="zh-CN" spc="-110" dirty="0">
                <a:cs typeface="Arial"/>
              </a:rPr>
              <a:t>en</a:t>
            </a:r>
            <a:r>
              <a:rPr lang="en-US" altLang="zh-CN" spc="-45" dirty="0">
                <a:cs typeface="Arial"/>
              </a:rPr>
              <a:t> </a:t>
            </a:r>
            <a:r>
              <a:rPr lang="en-US" altLang="zh-CN" spc="-75" dirty="0">
                <a:cs typeface="Arial"/>
              </a:rPr>
              <a:t>up</a:t>
            </a:r>
            <a:r>
              <a:rPr lang="en-US" altLang="zh-CN" spc="-45" dirty="0">
                <a:cs typeface="Arial"/>
              </a:rPr>
              <a:t> </a:t>
            </a:r>
            <a:r>
              <a:rPr lang="en-US" altLang="zh-CN" spc="-20" dirty="0">
                <a:cs typeface="Arial"/>
              </a:rPr>
              <a:t>into</a:t>
            </a:r>
            <a:r>
              <a:rPr lang="en-US" altLang="zh-CN" spc="-45" dirty="0">
                <a:cs typeface="Arial"/>
              </a:rPr>
              <a:t> </a:t>
            </a:r>
            <a:r>
              <a:rPr lang="en-US" altLang="zh-CN" i="1" spc="-140" dirty="0">
                <a:cs typeface="Arial"/>
              </a:rPr>
              <a:t>m</a:t>
            </a:r>
            <a:r>
              <a:rPr lang="en-US" altLang="zh-CN" i="1" spc="-45" dirty="0">
                <a:cs typeface="Arial"/>
              </a:rPr>
              <a:t> </a:t>
            </a:r>
            <a:r>
              <a:rPr lang="en-US" altLang="zh-CN" spc="-170" dirty="0">
                <a:cs typeface="Arial"/>
              </a:rPr>
              <a:t>e</a:t>
            </a:r>
            <a:r>
              <a:rPr lang="en-US" altLang="zh-CN" spc="-30" dirty="0">
                <a:cs typeface="Arial"/>
              </a:rPr>
              <a:t>v</a:t>
            </a:r>
            <a:r>
              <a:rPr lang="en-US" altLang="zh-CN" spc="-95" dirty="0">
                <a:cs typeface="Arial"/>
              </a:rPr>
              <a:t>ents</a:t>
            </a:r>
            <a:r>
              <a:rPr lang="en-US" altLang="zh-CN" spc="-45" dirty="0">
                <a:cs typeface="Arial"/>
              </a:rPr>
              <a:t> </a:t>
            </a:r>
            <a:r>
              <a:rPr lang="en-US" altLang="zh-CN" spc="-40" dirty="0">
                <a:cs typeface="Arial"/>
              </a:rPr>
              <a:t>or</a:t>
            </a:r>
            <a:r>
              <a:rPr lang="en-US" altLang="zh-CN" spc="-45" dirty="0">
                <a:cs typeface="Arial"/>
              </a:rPr>
              <a:t> </a:t>
            </a:r>
            <a:r>
              <a:rPr lang="en-US" altLang="zh-CN" spc="-130" dirty="0">
                <a:cs typeface="Arial"/>
              </a:rPr>
              <a:t>cases</a:t>
            </a:r>
            <a:r>
              <a:rPr lang="en-US" altLang="zh-CN" spc="-45" dirty="0">
                <a:cs typeface="Arial"/>
              </a:rPr>
              <a:t> </a:t>
            </a:r>
            <a:r>
              <a:rPr lang="en-US" altLang="zh-CN" spc="-85" dirty="0">
                <a:cs typeface="Arial"/>
              </a:rPr>
              <a:t>whose</a:t>
            </a:r>
            <a:r>
              <a:rPr lang="en-US" altLang="zh-CN" spc="-45" dirty="0">
                <a:cs typeface="Arial"/>
              </a:rPr>
              <a:t> </a:t>
            </a:r>
            <a:r>
              <a:rPr lang="en-US" altLang="zh-CN" spc="-105" dirty="0">
                <a:cs typeface="Arial"/>
              </a:rPr>
              <a:t>sets</a:t>
            </a:r>
            <a:r>
              <a:rPr lang="en-US" altLang="zh-CN" spc="-45" dirty="0">
                <a:cs typeface="Arial"/>
              </a:rPr>
              <a:t> </a:t>
            </a:r>
            <a:r>
              <a:rPr lang="en-US" altLang="zh-CN" spc="-5" dirty="0">
                <a:cs typeface="Arial"/>
              </a:rPr>
              <a:t>of</a:t>
            </a:r>
            <a:r>
              <a:rPr lang="en-US" altLang="zh-CN" spc="-45" dirty="0">
                <a:cs typeface="Arial"/>
              </a:rPr>
              <a:t> </a:t>
            </a:r>
            <a:r>
              <a:rPr lang="en-US" altLang="zh-CN" spc="-80" dirty="0">
                <a:cs typeface="Arial"/>
              </a:rPr>
              <a:t>outcomes</a:t>
            </a:r>
            <a:r>
              <a:rPr lang="en-US" altLang="zh-CN" spc="-45" dirty="0">
                <a:cs typeface="Arial"/>
              </a:rPr>
              <a:t> </a:t>
            </a:r>
            <a:r>
              <a:rPr lang="en-US" altLang="zh-CN" spc="-95" dirty="0">
                <a:cs typeface="Arial"/>
              </a:rPr>
              <a:t>are</a:t>
            </a:r>
            <a:r>
              <a:rPr lang="en-US" altLang="zh-CN" spc="-45" dirty="0">
                <a:cs typeface="Arial"/>
              </a:rPr>
              <a:t> mutu</a:t>
            </a:r>
            <a:r>
              <a:rPr lang="en-US" altLang="zh-CN" spc="-5" dirty="0">
                <a:cs typeface="Arial"/>
              </a:rPr>
              <a:t>ally</a:t>
            </a:r>
            <a:r>
              <a:rPr lang="en-US" altLang="zh-CN" spc="-35" dirty="0">
                <a:cs typeface="Arial"/>
              </a:rPr>
              <a:t> </a:t>
            </a:r>
            <a:r>
              <a:rPr lang="en-US" altLang="zh-CN" spc="-160" dirty="0">
                <a:cs typeface="Arial"/>
              </a:rPr>
              <a:t>e</a:t>
            </a:r>
            <a:r>
              <a:rPr lang="en-US" altLang="zh-CN" spc="-10" dirty="0">
                <a:cs typeface="Arial"/>
              </a:rPr>
              <a:t>xcl</a:t>
            </a:r>
            <a:r>
              <a:rPr lang="en-US" altLang="zh-CN" spc="-65" dirty="0">
                <a:cs typeface="Arial"/>
              </a:rPr>
              <a:t>us</a:t>
            </a:r>
            <a:r>
              <a:rPr lang="en-US" altLang="zh-CN" spc="-60" dirty="0">
                <a:cs typeface="Arial"/>
              </a:rPr>
              <a:t>i</a:t>
            </a:r>
            <a:r>
              <a:rPr lang="en-US" altLang="zh-CN" spc="-30" dirty="0">
                <a:cs typeface="Arial"/>
              </a:rPr>
              <a:t>v</a:t>
            </a:r>
            <a:r>
              <a:rPr lang="en-US" altLang="zh-CN" spc="-90" dirty="0">
                <a:cs typeface="Arial"/>
              </a:rPr>
              <a:t>e,</a:t>
            </a:r>
            <a:r>
              <a:rPr lang="en-US" altLang="zh-CN" spc="-35" dirty="0">
                <a:cs typeface="Arial"/>
              </a:rPr>
              <a:t> </a:t>
            </a:r>
            <a:r>
              <a:rPr lang="en-US" altLang="zh-CN" spc="-10" dirty="0">
                <a:solidFill>
                  <a:srgbClr val="0070C0"/>
                </a:solidFill>
                <a:cs typeface="Arial"/>
              </a:rPr>
              <a:t>with</a:t>
            </a:r>
            <a:r>
              <a:rPr lang="en-US" altLang="zh-CN" spc="145" dirty="0">
                <a:solidFill>
                  <a:srgbClr val="0070C0"/>
                </a:solidFill>
                <a:cs typeface="Arial"/>
              </a:rPr>
              <a:t> </a:t>
            </a:r>
            <a:r>
              <a:rPr lang="en-US" altLang="zh-CN" i="1" spc="60" dirty="0">
                <a:solidFill>
                  <a:srgbClr val="0070C0"/>
                </a:solidFill>
                <a:cs typeface="Arial"/>
              </a:rPr>
              <a:t>j</a:t>
            </a:r>
            <a:r>
              <a:rPr lang="en-US" altLang="zh-CN" sz="3200" spc="-82" baseline="-12345" dirty="0">
                <a:solidFill>
                  <a:srgbClr val="0070C0"/>
                </a:solidFill>
                <a:cs typeface="Arial"/>
              </a:rPr>
              <a:t>1</a:t>
            </a:r>
            <a:r>
              <a:rPr lang="en-US" altLang="zh-CN" sz="3200" spc="150" baseline="-12345" dirty="0">
                <a:solidFill>
                  <a:srgbClr val="0070C0"/>
                </a:solidFill>
                <a:cs typeface="Arial"/>
              </a:rPr>
              <a:t> </a:t>
            </a:r>
            <a:r>
              <a:rPr lang="en-US" altLang="zh-CN" spc="-65" dirty="0">
                <a:solidFill>
                  <a:srgbClr val="0070C0"/>
                </a:solidFill>
                <a:cs typeface="Arial"/>
              </a:rPr>
              <a:t>possible</a:t>
            </a:r>
            <a:r>
              <a:rPr lang="en-US" altLang="zh-CN" spc="-35" dirty="0">
                <a:solidFill>
                  <a:srgbClr val="0070C0"/>
                </a:solidFill>
                <a:cs typeface="Arial"/>
              </a:rPr>
              <a:t> </a:t>
            </a:r>
            <a:r>
              <a:rPr lang="en-US" altLang="zh-CN" spc="-80" dirty="0">
                <a:solidFill>
                  <a:srgbClr val="0070C0"/>
                </a:solidFill>
                <a:cs typeface="Arial"/>
              </a:rPr>
              <a:t>outcomes</a:t>
            </a:r>
            <a:r>
              <a:rPr lang="en-US" altLang="zh-CN" spc="-35" dirty="0">
                <a:solidFill>
                  <a:srgbClr val="0070C0"/>
                </a:solidFill>
                <a:cs typeface="Arial"/>
              </a:rPr>
              <a:t> </a:t>
            </a:r>
            <a:r>
              <a:rPr lang="en-US" altLang="zh-CN" spc="-5" dirty="0">
                <a:solidFill>
                  <a:srgbClr val="0070C0"/>
                </a:solidFill>
                <a:cs typeface="Arial"/>
              </a:rPr>
              <a:t>for</a:t>
            </a:r>
            <a:r>
              <a:rPr lang="en-US" altLang="zh-CN" spc="-35" dirty="0">
                <a:solidFill>
                  <a:srgbClr val="0070C0"/>
                </a:solidFill>
                <a:cs typeface="Arial"/>
              </a:rPr>
              <a:t> </a:t>
            </a:r>
            <a:r>
              <a:rPr lang="en-US" altLang="zh-CN" spc="-75" dirty="0">
                <a:solidFill>
                  <a:srgbClr val="0070C0"/>
                </a:solidFill>
                <a:cs typeface="Arial"/>
              </a:rPr>
              <a:t>the</a:t>
            </a:r>
            <a:r>
              <a:rPr lang="en-US" altLang="zh-CN" spc="-35" dirty="0">
                <a:solidFill>
                  <a:srgbClr val="0070C0"/>
                </a:solidFill>
                <a:cs typeface="Arial"/>
              </a:rPr>
              <a:t> </a:t>
            </a:r>
            <a:r>
              <a:rPr lang="en-US" altLang="zh-CN" spc="-20" dirty="0">
                <a:solidFill>
                  <a:srgbClr val="0070C0"/>
                </a:solidFill>
                <a:cs typeface="Arial"/>
              </a:rPr>
              <a:t>first</a:t>
            </a:r>
            <a:r>
              <a:rPr lang="en-US" altLang="zh-CN" spc="-35" dirty="0">
                <a:solidFill>
                  <a:srgbClr val="0070C0"/>
                </a:solidFill>
                <a:cs typeface="Arial"/>
              </a:rPr>
              <a:t> </a:t>
            </a:r>
            <a:r>
              <a:rPr lang="en-US" altLang="zh-CN" spc="-170" dirty="0">
                <a:solidFill>
                  <a:srgbClr val="0070C0"/>
                </a:solidFill>
                <a:cs typeface="Arial"/>
              </a:rPr>
              <a:t>e</a:t>
            </a:r>
            <a:r>
              <a:rPr lang="en-US" altLang="zh-CN" spc="-30" dirty="0">
                <a:solidFill>
                  <a:srgbClr val="0070C0"/>
                </a:solidFill>
                <a:cs typeface="Arial"/>
              </a:rPr>
              <a:t>v</a:t>
            </a:r>
            <a:r>
              <a:rPr lang="en-US" altLang="zh-CN" spc="-65" dirty="0">
                <a:solidFill>
                  <a:srgbClr val="0070C0"/>
                </a:solidFill>
                <a:cs typeface="Arial"/>
              </a:rPr>
              <a:t>ent,</a:t>
            </a:r>
            <a:r>
              <a:rPr lang="en-US" altLang="zh-CN" spc="145" dirty="0">
                <a:solidFill>
                  <a:srgbClr val="0070C0"/>
                </a:solidFill>
                <a:cs typeface="Arial"/>
              </a:rPr>
              <a:t> </a:t>
            </a:r>
            <a:r>
              <a:rPr lang="en-US" altLang="zh-CN" i="1" spc="60" dirty="0">
                <a:solidFill>
                  <a:srgbClr val="0070C0"/>
                </a:solidFill>
                <a:cs typeface="Arial"/>
              </a:rPr>
              <a:t>j</a:t>
            </a:r>
            <a:r>
              <a:rPr lang="en-US" altLang="zh-CN" sz="3200" spc="-82" baseline="-12345" dirty="0">
                <a:solidFill>
                  <a:srgbClr val="0070C0"/>
                </a:solidFill>
                <a:cs typeface="Arial"/>
              </a:rPr>
              <a:t>2</a:t>
            </a:r>
            <a:r>
              <a:rPr lang="en-US" altLang="zh-CN" sz="3200" spc="150" baseline="-12345" dirty="0">
                <a:solidFill>
                  <a:srgbClr val="0070C0"/>
                </a:solidFill>
                <a:cs typeface="Arial"/>
              </a:rPr>
              <a:t> </a:t>
            </a:r>
            <a:r>
              <a:rPr lang="en-US" altLang="zh-CN" spc="-65" dirty="0">
                <a:solidFill>
                  <a:srgbClr val="0070C0"/>
                </a:solidFill>
                <a:cs typeface="Arial"/>
              </a:rPr>
              <a:t>possible</a:t>
            </a:r>
            <a:r>
              <a:rPr lang="en-US" altLang="zh-CN" spc="-35" dirty="0">
                <a:solidFill>
                  <a:srgbClr val="0070C0"/>
                </a:solidFill>
                <a:cs typeface="Arial"/>
              </a:rPr>
              <a:t> </a:t>
            </a:r>
            <a:r>
              <a:rPr lang="en-US" altLang="zh-CN" spc="-80" dirty="0">
                <a:solidFill>
                  <a:srgbClr val="0070C0"/>
                </a:solidFill>
                <a:cs typeface="Arial"/>
              </a:rPr>
              <a:t>outcomes</a:t>
            </a:r>
            <a:r>
              <a:rPr lang="en-US" altLang="zh-CN" spc="-40" dirty="0">
                <a:solidFill>
                  <a:srgbClr val="0070C0"/>
                </a:solidFill>
                <a:cs typeface="Arial"/>
              </a:rPr>
              <a:t> </a:t>
            </a:r>
            <a:r>
              <a:rPr lang="en-US" altLang="zh-CN" spc="-5" dirty="0">
                <a:solidFill>
                  <a:srgbClr val="0070C0"/>
                </a:solidFill>
                <a:cs typeface="Arial"/>
              </a:rPr>
              <a:t>for</a:t>
            </a:r>
            <a:r>
              <a:rPr lang="en-US" altLang="zh-CN" spc="-80" dirty="0">
                <a:solidFill>
                  <a:srgbClr val="0070C0"/>
                </a:solidFill>
                <a:cs typeface="Arial"/>
              </a:rPr>
              <a:t> </a:t>
            </a:r>
            <a:r>
              <a:rPr lang="en-US" altLang="zh-CN" spc="-75" dirty="0">
                <a:solidFill>
                  <a:srgbClr val="0070C0"/>
                </a:solidFill>
                <a:cs typeface="Arial"/>
              </a:rPr>
              <a:t>the</a:t>
            </a:r>
            <a:r>
              <a:rPr lang="en-US" altLang="zh-CN" spc="-80" dirty="0">
                <a:solidFill>
                  <a:srgbClr val="0070C0"/>
                </a:solidFill>
                <a:cs typeface="Arial"/>
              </a:rPr>
              <a:t> </a:t>
            </a:r>
            <a:r>
              <a:rPr lang="en-US" altLang="zh-CN" spc="-100" dirty="0">
                <a:solidFill>
                  <a:srgbClr val="0070C0"/>
                </a:solidFill>
                <a:cs typeface="Arial"/>
              </a:rPr>
              <a:t>second</a:t>
            </a:r>
            <a:r>
              <a:rPr lang="en-US" altLang="zh-CN" spc="-80" dirty="0">
                <a:solidFill>
                  <a:srgbClr val="0070C0"/>
                </a:solidFill>
                <a:cs typeface="Arial"/>
              </a:rPr>
              <a:t> </a:t>
            </a:r>
            <a:r>
              <a:rPr lang="en-US" altLang="zh-CN" spc="-170" dirty="0">
                <a:solidFill>
                  <a:srgbClr val="0070C0"/>
                </a:solidFill>
                <a:cs typeface="Arial"/>
              </a:rPr>
              <a:t>e</a:t>
            </a:r>
            <a:r>
              <a:rPr lang="en-US" altLang="zh-CN" spc="-30" dirty="0">
                <a:solidFill>
                  <a:srgbClr val="0070C0"/>
                </a:solidFill>
                <a:cs typeface="Arial"/>
              </a:rPr>
              <a:t>v</a:t>
            </a:r>
            <a:r>
              <a:rPr lang="en-US" altLang="zh-CN" spc="-65" dirty="0">
                <a:solidFill>
                  <a:srgbClr val="0070C0"/>
                </a:solidFill>
                <a:cs typeface="Arial"/>
              </a:rPr>
              <a:t>ent,</a:t>
            </a:r>
            <a:r>
              <a:rPr lang="en-US" altLang="zh-CN" spc="-70" dirty="0">
                <a:solidFill>
                  <a:srgbClr val="0070C0"/>
                </a:solidFill>
                <a:cs typeface="Arial"/>
              </a:rPr>
              <a:t> </a:t>
            </a:r>
            <a:r>
              <a:rPr lang="en-US" altLang="zh-CN" i="1" spc="-5" dirty="0">
                <a:solidFill>
                  <a:srgbClr val="0070C0"/>
                </a:solidFill>
                <a:cs typeface="Arial"/>
              </a:rPr>
              <a:t>.</a:t>
            </a:r>
            <a:r>
              <a:rPr lang="en-US" altLang="zh-CN" i="1" spc="-204" dirty="0">
                <a:solidFill>
                  <a:srgbClr val="0070C0"/>
                </a:solidFill>
                <a:cs typeface="Arial"/>
              </a:rPr>
              <a:t> </a:t>
            </a:r>
            <a:r>
              <a:rPr lang="en-US" altLang="zh-CN" i="1" spc="-5" dirty="0">
                <a:solidFill>
                  <a:srgbClr val="0070C0"/>
                </a:solidFill>
                <a:cs typeface="Arial"/>
              </a:rPr>
              <a:t>.</a:t>
            </a:r>
            <a:r>
              <a:rPr lang="en-US" altLang="zh-CN" i="1" spc="-200" dirty="0">
                <a:solidFill>
                  <a:srgbClr val="0070C0"/>
                </a:solidFill>
                <a:cs typeface="Arial"/>
              </a:rPr>
              <a:t> </a:t>
            </a:r>
            <a:r>
              <a:rPr lang="en-US" altLang="zh-CN" i="1" spc="-10" dirty="0">
                <a:solidFill>
                  <a:srgbClr val="0070C0"/>
                </a:solidFill>
                <a:cs typeface="Arial"/>
              </a:rPr>
              <a:t>.</a:t>
            </a:r>
            <a:r>
              <a:rPr lang="en-US" altLang="zh-CN" spc="-40" dirty="0">
                <a:solidFill>
                  <a:srgbClr val="0070C0"/>
                </a:solidFill>
                <a:cs typeface="Arial"/>
              </a:rPr>
              <a:t>,</a:t>
            </a:r>
            <a:r>
              <a:rPr lang="en-US" altLang="zh-CN" spc="-70" dirty="0">
                <a:solidFill>
                  <a:srgbClr val="0070C0"/>
                </a:solidFill>
                <a:cs typeface="Arial"/>
              </a:rPr>
              <a:t> </a:t>
            </a:r>
            <a:r>
              <a:rPr lang="en-US" altLang="zh-CN" spc="-95" dirty="0">
                <a:solidFill>
                  <a:srgbClr val="0070C0"/>
                </a:solidFill>
                <a:cs typeface="Arial"/>
              </a:rPr>
              <a:t>and</a:t>
            </a:r>
            <a:r>
              <a:rPr lang="en-US" altLang="zh-CN" spc="100" dirty="0">
                <a:solidFill>
                  <a:srgbClr val="0070C0"/>
                </a:solidFill>
                <a:cs typeface="Arial"/>
              </a:rPr>
              <a:t> </a:t>
            </a:r>
            <a:r>
              <a:rPr lang="en-US" altLang="zh-CN" i="1" spc="60" dirty="0" err="1">
                <a:solidFill>
                  <a:srgbClr val="0070C0"/>
                </a:solidFill>
                <a:cs typeface="Arial"/>
              </a:rPr>
              <a:t>j</a:t>
            </a:r>
            <a:r>
              <a:rPr lang="en-US" altLang="zh-CN" sz="3200" i="1" spc="-157" baseline="-12345" dirty="0" err="1">
                <a:solidFill>
                  <a:srgbClr val="0070C0"/>
                </a:solidFill>
                <a:cs typeface="Arial"/>
              </a:rPr>
              <a:t>m</a:t>
            </a:r>
            <a:r>
              <a:rPr lang="en-US" altLang="zh-CN" sz="3200" i="1" spc="75" baseline="-12345" dirty="0">
                <a:solidFill>
                  <a:srgbClr val="0070C0"/>
                </a:solidFill>
                <a:cs typeface="Arial"/>
              </a:rPr>
              <a:t> </a:t>
            </a:r>
            <a:r>
              <a:rPr lang="en-US" altLang="zh-CN" spc="-65" dirty="0">
                <a:solidFill>
                  <a:srgbClr val="0070C0"/>
                </a:solidFill>
                <a:cs typeface="Arial"/>
              </a:rPr>
              <a:t>possible</a:t>
            </a:r>
            <a:r>
              <a:rPr lang="en-US" altLang="zh-CN" spc="-80" dirty="0">
                <a:solidFill>
                  <a:srgbClr val="0070C0"/>
                </a:solidFill>
                <a:cs typeface="Arial"/>
              </a:rPr>
              <a:t> outcomes </a:t>
            </a:r>
            <a:r>
              <a:rPr lang="en-US" altLang="zh-CN" spc="-5" dirty="0">
                <a:solidFill>
                  <a:srgbClr val="0070C0"/>
                </a:solidFill>
                <a:cs typeface="Arial"/>
              </a:rPr>
              <a:t>for</a:t>
            </a:r>
            <a:r>
              <a:rPr lang="en-US" altLang="zh-CN" spc="-80" dirty="0">
                <a:solidFill>
                  <a:srgbClr val="0070C0"/>
                </a:solidFill>
                <a:cs typeface="Arial"/>
              </a:rPr>
              <a:t> </a:t>
            </a:r>
            <a:r>
              <a:rPr lang="en-US" altLang="zh-CN" spc="-75" dirty="0">
                <a:solidFill>
                  <a:srgbClr val="0070C0"/>
                </a:solidFill>
                <a:cs typeface="Arial"/>
              </a:rPr>
              <a:t>the</a:t>
            </a:r>
            <a:r>
              <a:rPr lang="en-US" altLang="zh-CN" spc="-80" dirty="0">
                <a:solidFill>
                  <a:srgbClr val="0070C0"/>
                </a:solidFill>
                <a:cs typeface="Arial"/>
              </a:rPr>
              <a:t> </a:t>
            </a:r>
            <a:r>
              <a:rPr lang="en-US" altLang="zh-CN" i="1" spc="-165" dirty="0" err="1">
                <a:solidFill>
                  <a:srgbClr val="0070C0"/>
                </a:solidFill>
                <a:cs typeface="Arial"/>
              </a:rPr>
              <a:t>m</a:t>
            </a:r>
            <a:r>
              <a:rPr lang="en-US" altLang="zh-CN" sz="3200" i="1" spc="82" baseline="27777" dirty="0" err="1">
                <a:solidFill>
                  <a:srgbClr val="0070C0"/>
                </a:solidFill>
                <a:cs typeface="Arial"/>
              </a:rPr>
              <a:t>t</a:t>
            </a:r>
            <a:r>
              <a:rPr lang="en-US" altLang="zh-CN" sz="3200" i="1" spc="-82" baseline="27777" dirty="0" err="1">
                <a:solidFill>
                  <a:srgbClr val="0070C0"/>
                </a:solidFill>
                <a:cs typeface="Arial"/>
              </a:rPr>
              <a:t>h</a:t>
            </a:r>
            <a:r>
              <a:rPr lang="en-US" altLang="zh-CN" sz="3200" i="1" spc="75" baseline="27777" dirty="0">
                <a:solidFill>
                  <a:srgbClr val="0070C0"/>
                </a:solidFill>
                <a:cs typeface="Arial"/>
              </a:rPr>
              <a:t> </a:t>
            </a:r>
            <a:r>
              <a:rPr lang="en-US" altLang="zh-CN" spc="-170" dirty="0">
                <a:solidFill>
                  <a:srgbClr val="0070C0"/>
                </a:solidFill>
                <a:cs typeface="Arial"/>
              </a:rPr>
              <a:t>e</a:t>
            </a:r>
            <a:r>
              <a:rPr lang="en-US" altLang="zh-CN" spc="-30" dirty="0">
                <a:solidFill>
                  <a:srgbClr val="0070C0"/>
                </a:solidFill>
                <a:cs typeface="Arial"/>
              </a:rPr>
              <a:t>v</a:t>
            </a:r>
            <a:r>
              <a:rPr lang="en-US" altLang="zh-CN" spc="-65" dirty="0">
                <a:solidFill>
                  <a:srgbClr val="0070C0"/>
                </a:solidFill>
                <a:cs typeface="Arial"/>
              </a:rPr>
              <a:t>ent</a:t>
            </a:r>
            <a:r>
              <a:rPr lang="en-US" altLang="zh-CN" spc="-65" dirty="0">
                <a:cs typeface="Arial"/>
              </a:rPr>
              <a:t>,</a:t>
            </a:r>
            <a:r>
              <a:rPr lang="en-US" altLang="zh-CN" spc="-70" dirty="0">
                <a:cs typeface="Arial"/>
              </a:rPr>
              <a:t> then</a:t>
            </a:r>
            <a:r>
              <a:rPr lang="en-US" altLang="zh-CN" spc="-80" dirty="0">
                <a:cs typeface="Arial"/>
              </a:rPr>
              <a:t> </a:t>
            </a:r>
            <a:r>
              <a:rPr lang="en-US" altLang="zh-CN" spc="-75" dirty="0">
                <a:solidFill>
                  <a:srgbClr val="FF0000"/>
                </a:solidFill>
                <a:cs typeface="Arial"/>
              </a:rPr>
              <a:t>the</a:t>
            </a:r>
            <a:r>
              <a:rPr lang="en-US" altLang="zh-CN" spc="-80" dirty="0">
                <a:solidFill>
                  <a:srgbClr val="FF0000"/>
                </a:solidFill>
                <a:cs typeface="Arial"/>
              </a:rPr>
              <a:t> </a:t>
            </a:r>
            <a:r>
              <a:rPr lang="en-US" altLang="zh-CN" spc="-35" dirty="0">
                <a:solidFill>
                  <a:srgbClr val="FF0000"/>
                </a:solidFill>
                <a:cs typeface="Arial"/>
              </a:rPr>
              <a:t>total</a:t>
            </a:r>
            <a:r>
              <a:rPr lang="en-US" altLang="zh-CN" spc="-25" dirty="0">
                <a:solidFill>
                  <a:srgbClr val="FF0000"/>
                </a:solidFill>
                <a:cs typeface="Arial"/>
              </a:rPr>
              <a:t> </a:t>
            </a:r>
            <a:r>
              <a:rPr lang="en-US" altLang="zh-CN" spc="-75" dirty="0">
                <a:solidFill>
                  <a:srgbClr val="FF0000"/>
                </a:solidFill>
                <a:cs typeface="Arial"/>
              </a:rPr>
              <a:t>number</a:t>
            </a:r>
            <a:r>
              <a:rPr lang="en-US" altLang="zh-CN" spc="-35" dirty="0">
                <a:solidFill>
                  <a:srgbClr val="FF0000"/>
                </a:solidFill>
                <a:cs typeface="Arial"/>
              </a:rPr>
              <a:t> </a:t>
            </a:r>
            <a:r>
              <a:rPr lang="en-US" altLang="zh-CN" spc="-5" dirty="0">
                <a:solidFill>
                  <a:srgbClr val="FF0000"/>
                </a:solidFill>
                <a:cs typeface="Arial"/>
              </a:rPr>
              <a:t>of</a:t>
            </a:r>
            <a:r>
              <a:rPr lang="en-US" altLang="zh-CN" spc="-35" dirty="0">
                <a:solidFill>
                  <a:srgbClr val="FF0000"/>
                </a:solidFill>
                <a:cs typeface="Arial"/>
              </a:rPr>
              <a:t> </a:t>
            </a:r>
            <a:r>
              <a:rPr lang="en-US" altLang="zh-CN" spc="-80" dirty="0">
                <a:solidFill>
                  <a:srgbClr val="FF0000"/>
                </a:solidFill>
                <a:cs typeface="Arial"/>
              </a:rPr>
              <a:t>outcomes</a:t>
            </a:r>
            <a:r>
              <a:rPr lang="en-US" altLang="zh-CN" spc="-35" dirty="0">
                <a:solidFill>
                  <a:srgbClr val="FF0000"/>
                </a:solidFill>
                <a:cs typeface="Arial"/>
              </a:rPr>
              <a:t> </a:t>
            </a:r>
            <a:r>
              <a:rPr lang="en-US" altLang="zh-CN" spc="-5" dirty="0">
                <a:solidFill>
                  <a:srgbClr val="FF0000"/>
                </a:solidFill>
                <a:cs typeface="Arial"/>
              </a:rPr>
              <a:t>of</a:t>
            </a:r>
            <a:r>
              <a:rPr lang="en-US" altLang="zh-CN" spc="-35" dirty="0">
                <a:solidFill>
                  <a:srgbClr val="FF0000"/>
                </a:solidFill>
                <a:cs typeface="Arial"/>
              </a:rPr>
              <a:t> </a:t>
            </a:r>
            <a:r>
              <a:rPr lang="en-US" altLang="zh-CN" spc="-75" dirty="0">
                <a:solidFill>
                  <a:srgbClr val="FF0000"/>
                </a:solidFill>
                <a:cs typeface="Arial"/>
              </a:rPr>
              <a:t>the</a:t>
            </a:r>
            <a:r>
              <a:rPr lang="en-US" altLang="zh-CN" spc="-35" dirty="0">
                <a:solidFill>
                  <a:srgbClr val="FF0000"/>
                </a:solidFill>
                <a:cs typeface="Arial"/>
              </a:rPr>
              <a:t> </a:t>
            </a:r>
            <a:r>
              <a:rPr lang="en-US" altLang="zh-CN" spc="-75" dirty="0">
                <a:solidFill>
                  <a:srgbClr val="FF0000"/>
                </a:solidFill>
                <a:cs typeface="Arial"/>
              </a:rPr>
              <a:t>procedure</a:t>
            </a:r>
            <a:r>
              <a:rPr lang="en-US" altLang="zh-CN" spc="-35" dirty="0">
                <a:solidFill>
                  <a:srgbClr val="FF0000"/>
                </a:solidFill>
                <a:cs typeface="Arial"/>
              </a:rPr>
              <a:t> </a:t>
            </a:r>
            <a:r>
              <a:rPr lang="en-US" altLang="zh-CN" spc="-35" dirty="0">
                <a:cs typeface="Arial"/>
              </a:rPr>
              <a:t>is</a:t>
            </a:r>
            <a:r>
              <a:rPr lang="en-US" altLang="zh-CN" spc="140" dirty="0">
                <a:cs typeface="Arial"/>
              </a:rPr>
              <a:t> </a:t>
            </a:r>
            <a:r>
              <a:rPr lang="en-US" altLang="zh-CN" i="1" spc="60" dirty="0">
                <a:cs typeface="Arial"/>
              </a:rPr>
              <a:t>j</a:t>
            </a:r>
            <a:r>
              <a:rPr lang="en-US" altLang="zh-CN" sz="3200" spc="-82" baseline="-12345" dirty="0">
                <a:cs typeface="Arial"/>
              </a:rPr>
              <a:t>1</a:t>
            </a:r>
            <a:r>
              <a:rPr lang="en-US" altLang="zh-CN" sz="3200" spc="-52" baseline="-12345" dirty="0">
                <a:cs typeface="Arial"/>
              </a:rPr>
              <a:t> </a:t>
            </a:r>
            <a:r>
              <a:rPr lang="en-US" altLang="zh-CN" spc="220" dirty="0">
                <a:cs typeface="Arial"/>
              </a:rPr>
              <a:t>+</a:t>
            </a:r>
            <a:r>
              <a:rPr lang="en-US" altLang="zh-CN" spc="10" dirty="0">
                <a:cs typeface="Arial"/>
              </a:rPr>
              <a:t> </a:t>
            </a:r>
            <a:r>
              <a:rPr lang="en-US" altLang="zh-CN" i="1" spc="60" dirty="0">
                <a:cs typeface="Arial"/>
              </a:rPr>
              <a:t>j</a:t>
            </a:r>
            <a:r>
              <a:rPr lang="en-US" altLang="zh-CN" sz="3200" spc="-82" baseline="-12345" dirty="0">
                <a:cs typeface="Arial"/>
              </a:rPr>
              <a:t>2</a:t>
            </a:r>
            <a:r>
              <a:rPr lang="en-US" altLang="zh-CN" sz="3200" spc="-52" baseline="-12345" dirty="0">
                <a:cs typeface="Arial"/>
              </a:rPr>
              <a:t> </a:t>
            </a:r>
            <a:r>
              <a:rPr lang="en-US" altLang="zh-CN" spc="220" dirty="0">
                <a:cs typeface="Arial"/>
              </a:rPr>
              <a:t>+</a:t>
            </a:r>
            <a:r>
              <a:rPr lang="en-US" altLang="zh-CN" spc="-170" dirty="0">
                <a:cs typeface="Arial"/>
              </a:rPr>
              <a:t> </a:t>
            </a:r>
            <a:r>
              <a:rPr lang="en-US" altLang="zh-CN" i="1" spc="-5" dirty="0">
                <a:cs typeface="Arial"/>
              </a:rPr>
              <a:t>…</a:t>
            </a:r>
            <a:r>
              <a:rPr lang="en-US" altLang="zh-CN" spc="220" dirty="0">
                <a:cs typeface="Arial"/>
              </a:rPr>
              <a:t>+</a:t>
            </a:r>
            <a:r>
              <a:rPr lang="en-US" altLang="zh-CN" spc="10" dirty="0">
                <a:cs typeface="Arial"/>
              </a:rPr>
              <a:t> </a:t>
            </a:r>
            <a:r>
              <a:rPr lang="en-US" altLang="zh-CN" i="1" spc="60" dirty="0" err="1">
                <a:cs typeface="Arial"/>
              </a:rPr>
              <a:t>j</a:t>
            </a:r>
            <a:r>
              <a:rPr lang="en-US" altLang="zh-CN" sz="3200" i="1" spc="-89" baseline="-12345" dirty="0" err="1">
                <a:cs typeface="Arial"/>
              </a:rPr>
              <a:t>m</a:t>
            </a:r>
            <a:r>
              <a:rPr lang="en-US" altLang="zh-CN" spc="-40" dirty="0" err="1">
                <a:cs typeface="Arial"/>
              </a:rPr>
              <a:t>.</a:t>
            </a:r>
            <a:endParaRPr lang="en-US" altLang="zh-CN" dirty="0">
              <a:cs typeface="Arial"/>
            </a:endParaRPr>
          </a:p>
        </p:txBody>
      </p:sp>
    </p:spTree>
    <p:extLst>
      <p:ext uri="{BB962C8B-B14F-4D97-AF65-F5344CB8AC3E}">
        <p14:creationId xmlns:p14="http://schemas.microsoft.com/office/powerpoint/2010/main" val="361717881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0ADD9D-1984-4C19-B7DF-16C948211114}"/>
              </a:ext>
            </a:extLst>
          </p:cNvPr>
          <p:cNvSpPr>
            <a:spLocks noGrp="1"/>
          </p:cNvSpPr>
          <p:nvPr>
            <p:ph type="title"/>
          </p:nvPr>
        </p:nvSpPr>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01B6961E-D5EE-43E0-B005-4762951179C8}"/>
              </a:ext>
            </a:extLst>
          </p:cNvPr>
          <p:cNvSpPr>
            <a:spLocks noGrp="1"/>
          </p:cNvSpPr>
          <p:nvPr>
            <p:ph idx="1"/>
          </p:nvPr>
        </p:nvSpPr>
        <p:spPr/>
        <p:txBody>
          <a:bodyPr/>
          <a:lstStyle/>
          <a:p>
            <a:r>
              <a:rPr lang="en-US" altLang="zh-CN" spc="-75" dirty="0">
                <a:cs typeface="Arial"/>
              </a:rPr>
              <a:t>On</a:t>
            </a:r>
            <a:r>
              <a:rPr lang="en-US" altLang="zh-CN" spc="130" dirty="0">
                <a:cs typeface="Arial"/>
              </a:rPr>
              <a:t> </a:t>
            </a:r>
            <a:r>
              <a:rPr lang="en-US" altLang="zh-CN" spc="-140" dirty="0">
                <a:cs typeface="Arial"/>
              </a:rPr>
              <a:t>a</a:t>
            </a:r>
            <a:r>
              <a:rPr lang="en-US" altLang="zh-CN" spc="130" dirty="0">
                <a:cs typeface="Arial"/>
              </a:rPr>
              <a:t> </a:t>
            </a:r>
            <a:r>
              <a:rPr lang="en-US" altLang="zh-CN" spc="-55" dirty="0">
                <a:cs typeface="Arial"/>
              </a:rPr>
              <a:t>bookshelf</a:t>
            </a:r>
            <a:r>
              <a:rPr lang="en-US" altLang="zh-CN" spc="130" dirty="0">
                <a:cs typeface="Arial"/>
              </a:rPr>
              <a:t> </a:t>
            </a:r>
            <a:r>
              <a:rPr lang="en-US" altLang="zh-CN" spc="-75" dirty="0">
                <a:cs typeface="Arial"/>
              </a:rPr>
              <a:t>there</a:t>
            </a:r>
            <a:r>
              <a:rPr lang="en-US" altLang="zh-CN" spc="130" dirty="0">
                <a:cs typeface="Arial"/>
              </a:rPr>
              <a:t> </a:t>
            </a:r>
            <a:r>
              <a:rPr lang="en-US" altLang="zh-CN" spc="-95" dirty="0">
                <a:cs typeface="Arial"/>
              </a:rPr>
              <a:t>are</a:t>
            </a:r>
            <a:r>
              <a:rPr lang="en-US" altLang="zh-CN" spc="130" dirty="0">
                <a:cs typeface="Arial"/>
              </a:rPr>
              <a:t> </a:t>
            </a:r>
            <a:r>
              <a:rPr lang="en-US" altLang="zh-CN" spc="-75" dirty="0">
                <a:cs typeface="Arial"/>
              </a:rPr>
              <a:t>5</a:t>
            </a:r>
            <a:r>
              <a:rPr lang="en-US" altLang="zh-CN" spc="130"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130" dirty="0">
                <a:cs typeface="Arial"/>
              </a:rPr>
              <a:t> </a:t>
            </a:r>
            <a:r>
              <a:rPr lang="en-US" altLang="zh-CN" spc="-55" dirty="0">
                <a:cs typeface="Arial"/>
              </a:rPr>
              <a:t>calculus</a:t>
            </a:r>
            <a:r>
              <a:rPr lang="en-US" altLang="zh-CN" spc="130" dirty="0">
                <a:cs typeface="Arial"/>
              </a:rPr>
              <a:t> </a:t>
            </a:r>
            <a:r>
              <a:rPr lang="en-US" altLang="zh-CN" spc="-65" dirty="0">
                <a:cs typeface="Arial"/>
              </a:rPr>
              <a:t>books, </a:t>
            </a:r>
            <a:r>
              <a:rPr lang="en-US" altLang="zh-CN" spc="-165" dirty="0">
                <a:cs typeface="Arial"/>
              </a:rPr>
              <a:t> </a:t>
            </a:r>
            <a:r>
              <a:rPr lang="en-US" altLang="zh-CN" spc="-75" dirty="0">
                <a:cs typeface="Arial"/>
              </a:rPr>
              <a:t>6</a:t>
            </a:r>
            <a:r>
              <a:rPr lang="en-US" altLang="zh-CN" spc="130"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130" dirty="0">
                <a:cs typeface="Arial"/>
              </a:rPr>
              <a:t> </a:t>
            </a:r>
            <a:r>
              <a:rPr lang="en-US" altLang="zh-CN" spc="-40" dirty="0">
                <a:cs typeface="Arial"/>
              </a:rPr>
              <a:t>linear</a:t>
            </a:r>
            <a:r>
              <a:rPr lang="en-US" altLang="zh-CN" spc="130" dirty="0">
                <a:cs typeface="Arial"/>
              </a:rPr>
              <a:t> </a:t>
            </a:r>
            <a:r>
              <a:rPr lang="en-US" altLang="zh-CN" spc="-75" dirty="0">
                <a:cs typeface="Arial"/>
              </a:rPr>
              <a:t>algebra</a:t>
            </a:r>
            <a:r>
              <a:rPr lang="en-US" altLang="zh-CN" spc="-45" dirty="0">
                <a:cs typeface="Arial"/>
              </a:rPr>
              <a:t> </a:t>
            </a:r>
            <a:r>
              <a:rPr lang="en-US" altLang="zh-CN" spc="-75" dirty="0">
                <a:cs typeface="Arial"/>
              </a:rPr>
              <a:t>books</a:t>
            </a:r>
            <a:r>
              <a:rPr lang="en-US" altLang="zh-CN" spc="-35" dirty="0">
                <a:cs typeface="Arial"/>
              </a:rPr>
              <a:t> </a:t>
            </a:r>
            <a:r>
              <a:rPr lang="en-US" altLang="zh-CN" spc="-95" dirty="0">
                <a:cs typeface="Arial"/>
              </a:rPr>
              <a:t>and</a:t>
            </a:r>
            <a:r>
              <a:rPr lang="en-US" altLang="zh-CN" spc="-35" dirty="0">
                <a:cs typeface="Arial"/>
              </a:rPr>
              <a:t> </a:t>
            </a:r>
            <a:r>
              <a:rPr lang="en-US" altLang="zh-CN" spc="-75" dirty="0">
                <a:cs typeface="Arial"/>
              </a:rPr>
              <a:t>7</a:t>
            </a:r>
            <a:r>
              <a:rPr lang="en-US" altLang="zh-CN" spc="-35"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5" dirty="0">
                <a:cs typeface="Arial"/>
              </a:rPr>
              <a:t> </a:t>
            </a:r>
            <a:r>
              <a:rPr lang="en-US" altLang="zh-CN" spc="-55" dirty="0">
                <a:cs typeface="Arial"/>
              </a:rPr>
              <a:t>combinatorics</a:t>
            </a:r>
            <a:r>
              <a:rPr lang="en-US" altLang="zh-CN" spc="-35" dirty="0">
                <a:cs typeface="Arial"/>
              </a:rPr>
              <a:t> </a:t>
            </a:r>
            <a:r>
              <a:rPr lang="en-US" altLang="zh-CN" spc="-65" dirty="0">
                <a:cs typeface="Arial"/>
              </a:rPr>
              <a:t>books.</a:t>
            </a:r>
          </a:p>
          <a:p>
            <a:pPr lvl="1">
              <a:spcBef>
                <a:spcPts val="1200"/>
              </a:spcBef>
            </a:pPr>
            <a:r>
              <a:rPr lang="en-US" altLang="zh-CN" spc="-5" dirty="0">
                <a:cs typeface="Arial"/>
              </a:rPr>
              <a:t>(a) In</a:t>
            </a:r>
            <a:r>
              <a:rPr lang="en-US" altLang="zh-CN" spc="-35" dirty="0">
                <a:cs typeface="Arial"/>
              </a:rPr>
              <a:t> </a:t>
            </a:r>
            <a:r>
              <a:rPr lang="en-US" altLang="zh-CN" spc="-75" dirty="0">
                <a:cs typeface="Arial"/>
              </a:rPr>
              <a:t>h</a:t>
            </a:r>
            <a:r>
              <a:rPr lang="en-US" altLang="zh-CN" spc="-10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25" dirty="0">
                <a:cs typeface="Arial"/>
              </a:rPr>
              <a:t>w</a:t>
            </a:r>
            <a:r>
              <a:rPr lang="en-US" altLang="zh-CN" spc="-95" dirty="0">
                <a:cs typeface="Arial"/>
              </a:rPr>
              <a:t>ays</a:t>
            </a:r>
            <a:r>
              <a:rPr lang="en-US" altLang="zh-CN" spc="-35" dirty="0">
                <a:cs typeface="Arial"/>
              </a:rPr>
              <a:t> </a:t>
            </a:r>
            <a:r>
              <a:rPr lang="en-US" altLang="zh-CN" spc="-100" dirty="0">
                <a:cs typeface="Arial"/>
              </a:rPr>
              <a:t>can</a:t>
            </a:r>
            <a:r>
              <a:rPr lang="en-US" altLang="zh-CN" spc="-35" dirty="0">
                <a:cs typeface="Arial"/>
              </a:rPr>
              <a:t> </a:t>
            </a:r>
            <a:r>
              <a:rPr lang="en-US" altLang="zh-CN" spc="-140" dirty="0">
                <a:cs typeface="Arial"/>
              </a:rPr>
              <a:t>a</a:t>
            </a:r>
            <a:r>
              <a:rPr lang="en-US" altLang="zh-CN" spc="-35" dirty="0">
                <a:cs typeface="Arial"/>
              </a:rPr>
              <a:t> </a:t>
            </a:r>
            <a:r>
              <a:rPr lang="en-US" altLang="zh-CN" spc="-40" dirty="0">
                <a:cs typeface="Arial"/>
              </a:rPr>
              <a:t>pair</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books</a:t>
            </a:r>
            <a:r>
              <a:rPr lang="en-US" altLang="zh-CN" spc="-35" dirty="0">
                <a:cs typeface="Arial"/>
              </a:rPr>
              <a:t> </a:t>
            </a:r>
            <a:r>
              <a:rPr lang="en-US" altLang="zh-CN" spc="-5" dirty="0">
                <a:cs typeface="Arial"/>
              </a:rPr>
              <a:t>of</a:t>
            </a:r>
            <a:r>
              <a:rPr lang="en-US" altLang="zh-CN" spc="-35"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5" dirty="0">
                <a:cs typeface="Arial"/>
              </a:rPr>
              <a:t> </a:t>
            </a:r>
            <a:r>
              <a:rPr lang="en-US" altLang="zh-CN" spc="-75" dirty="0">
                <a:cs typeface="Arial"/>
              </a:rPr>
              <a:t>types</a:t>
            </a:r>
            <a:r>
              <a:rPr lang="en-US" altLang="zh-CN" spc="-35" dirty="0">
                <a:cs typeface="Arial"/>
              </a:rPr>
              <a:t> </a:t>
            </a:r>
            <a:r>
              <a:rPr lang="en-US" altLang="zh-CN" spc="-110" dirty="0">
                <a:cs typeface="Arial"/>
              </a:rPr>
              <a:t>be</a:t>
            </a:r>
            <a:r>
              <a:rPr lang="en-US" altLang="zh-CN" spc="-35" dirty="0">
                <a:cs typeface="Arial"/>
              </a:rPr>
              <a:t> </a:t>
            </a:r>
            <a:r>
              <a:rPr lang="en-US" altLang="zh-CN" spc="-105" dirty="0">
                <a:cs typeface="Arial"/>
              </a:rPr>
              <a:t>chosen?</a:t>
            </a:r>
          </a:p>
          <a:p>
            <a:pPr lvl="1">
              <a:spcBef>
                <a:spcPts val="1200"/>
              </a:spcBef>
            </a:pPr>
            <a:r>
              <a:rPr lang="en-US" altLang="zh-CN" spc="-5" dirty="0">
                <a:cs typeface="Arial"/>
              </a:rPr>
              <a:t>(b) In</a:t>
            </a:r>
            <a:r>
              <a:rPr lang="en-US" altLang="zh-CN" spc="-35" dirty="0">
                <a:cs typeface="Arial"/>
              </a:rPr>
              <a:t> </a:t>
            </a:r>
            <a:r>
              <a:rPr lang="en-US" altLang="zh-CN" spc="-75" dirty="0">
                <a:cs typeface="Arial"/>
              </a:rPr>
              <a:t>h</a:t>
            </a:r>
            <a:r>
              <a:rPr lang="en-US" altLang="zh-CN" spc="-10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25" dirty="0">
                <a:cs typeface="Arial"/>
              </a:rPr>
              <a:t>w</a:t>
            </a:r>
            <a:r>
              <a:rPr lang="en-US" altLang="zh-CN" spc="-95" dirty="0">
                <a:cs typeface="Arial"/>
              </a:rPr>
              <a:t>ays</a:t>
            </a:r>
            <a:r>
              <a:rPr lang="en-US" altLang="zh-CN" spc="-35" dirty="0">
                <a:cs typeface="Arial"/>
              </a:rPr>
              <a:t> </a:t>
            </a:r>
            <a:r>
              <a:rPr lang="en-US" altLang="zh-CN" spc="-100" dirty="0">
                <a:cs typeface="Arial"/>
              </a:rPr>
              <a:t>can</a:t>
            </a:r>
            <a:r>
              <a:rPr lang="en-US" altLang="zh-CN" spc="-35" dirty="0">
                <a:cs typeface="Arial"/>
              </a:rPr>
              <a:t> </a:t>
            </a:r>
            <a:r>
              <a:rPr lang="en-US" altLang="zh-CN" spc="-140" dirty="0">
                <a:cs typeface="Arial"/>
              </a:rPr>
              <a:t>a</a:t>
            </a:r>
            <a:r>
              <a:rPr lang="en-US" altLang="zh-CN" spc="-35" dirty="0">
                <a:cs typeface="Arial"/>
              </a:rPr>
              <a:t> </a:t>
            </a:r>
            <a:r>
              <a:rPr lang="en-US" altLang="zh-CN" spc="-50" dirty="0">
                <a:cs typeface="Arial"/>
              </a:rPr>
              <a:t>single</a:t>
            </a:r>
            <a:r>
              <a:rPr lang="en-US" altLang="zh-CN" spc="-35" dirty="0">
                <a:cs typeface="Arial"/>
              </a:rPr>
              <a:t> </a:t>
            </a:r>
            <a:r>
              <a:rPr lang="en-US" altLang="zh-CN" spc="-60" dirty="0">
                <a:cs typeface="Arial"/>
              </a:rPr>
              <a:t>book</a:t>
            </a:r>
            <a:r>
              <a:rPr lang="en-US" altLang="zh-CN" spc="-35" dirty="0">
                <a:cs typeface="Arial"/>
              </a:rPr>
              <a:t> </a:t>
            </a:r>
            <a:r>
              <a:rPr lang="en-US" altLang="zh-CN" spc="-5" dirty="0">
                <a:cs typeface="Arial"/>
              </a:rPr>
              <a:t>of</a:t>
            </a:r>
            <a:r>
              <a:rPr lang="en-US" altLang="zh-CN" spc="-35" dirty="0">
                <a:cs typeface="Arial"/>
              </a:rPr>
              <a:t> </a:t>
            </a:r>
            <a:r>
              <a:rPr lang="en-US" altLang="zh-CN" spc="-105" dirty="0">
                <a:cs typeface="Arial"/>
              </a:rPr>
              <a:t>each</a:t>
            </a:r>
            <a:r>
              <a:rPr lang="en-US" altLang="zh-CN" spc="-35" dirty="0">
                <a:cs typeface="Arial"/>
              </a:rPr>
              <a:t> </a:t>
            </a:r>
            <a:r>
              <a:rPr lang="en-US" altLang="zh-CN" spc="-60" dirty="0">
                <a:cs typeface="Arial"/>
              </a:rPr>
              <a:t>type</a:t>
            </a:r>
            <a:r>
              <a:rPr lang="en-US" altLang="zh-CN" spc="-35" dirty="0">
                <a:cs typeface="Arial"/>
              </a:rPr>
              <a:t> </a:t>
            </a:r>
            <a:r>
              <a:rPr lang="en-US" altLang="zh-CN" spc="-110" dirty="0">
                <a:cs typeface="Arial"/>
              </a:rPr>
              <a:t>be</a:t>
            </a:r>
            <a:r>
              <a:rPr lang="en-US" altLang="zh-CN" spc="-35" dirty="0">
                <a:cs typeface="Arial"/>
              </a:rPr>
              <a:t> </a:t>
            </a:r>
            <a:r>
              <a:rPr lang="en-US" altLang="zh-CN" spc="-105" dirty="0">
                <a:cs typeface="Arial"/>
              </a:rPr>
              <a:t>chosen?</a:t>
            </a:r>
            <a:r>
              <a:rPr lang="en-US" altLang="zh-CN" spc="-55" dirty="0">
                <a:cs typeface="Arial"/>
              </a:rPr>
              <a:t> </a:t>
            </a:r>
            <a:endParaRPr lang="zh-CN" altLang="en-US" dirty="0"/>
          </a:p>
        </p:txBody>
      </p:sp>
    </p:spTree>
    <p:extLst>
      <p:ext uri="{BB962C8B-B14F-4D97-AF65-F5344CB8AC3E}">
        <p14:creationId xmlns:p14="http://schemas.microsoft.com/office/powerpoint/2010/main" val="388520930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B6961E-D5EE-43E0-B005-4762951179C8}"/>
              </a:ext>
            </a:extLst>
          </p:cNvPr>
          <p:cNvSpPr>
            <a:spLocks noGrp="1"/>
          </p:cNvSpPr>
          <p:nvPr>
            <p:ph idx="1"/>
          </p:nvPr>
        </p:nvSpPr>
        <p:spPr>
          <a:xfrm>
            <a:off x="583770" y="1484784"/>
            <a:ext cx="8380717" cy="5256584"/>
          </a:xfrm>
        </p:spPr>
        <p:txBody>
          <a:bodyPr/>
          <a:lstStyle/>
          <a:p>
            <a:r>
              <a:rPr lang="en-US" altLang="zh-CN" spc="-5" dirty="0">
                <a:cs typeface="Arial"/>
              </a:rPr>
              <a:t>(a) In</a:t>
            </a:r>
            <a:r>
              <a:rPr lang="en-US" altLang="zh-CN" spc="-35" dirty="0">
                <a:cs typeface="Arial"/>
              </a:rPr>
              <a:t> </a:t>
            </a:r>
            <a:r>
              <a:rPr lang="en-US" altLang="zh-CN" spc="-75" dirty="0">
                <a:cs typeface="Arial"/>
              </a:rPr>
              <a:t>h</a:t>
            </a:r>
            <a:r>
              <a:rPr lang="en-US" altLang="zh-CN" spc="-10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25" dirty="0">
                <a:cs typeface="Arial"/>
              </a:rPr>
              <a:t>w</a:t>
            </a:r>
            <a:r>
              <a:rPr lang="en-US" altLang="zh-CN" spc="-95" dirty="0">
                <a:cs typeface="Arial"/>
              </a:rPr>
              <a:t>ays</a:t>
            </a:r>
            <a:r>
              <a:rPr lang="en-US" altLang="zh-CN" spc="-35" dirty="0">
                <a:cs typeface="Arial"/>
              </a:rPr>
              <a:t> </a:t>
            </a:r>
            <a:r>
              <a:rPr lang="en-US" altLang="zh-CN" spc="-100" dirty="0">
                <a:cs typeface="Arial"/>
              </a:rPr>
              <a:t>can</a:t>
            </a:r>
            <a:r>
              <a:rPr lang="en-US" altLang="zh-CN" spc="-35" dirty="0">
                <a:cs typeface="Arial"/>
              </a:rPr>
              <a:t> </a:t>
            </a:r>
            <a:r>
              <a:rPr lang="en-US" altLang="zh-CN" spc="-140" dirty="0">
                <a:cs typeface="Arial"/>
              </a:rPr>
              <a:t>a</a:t>
            </a:r>
            <a:r>
              <a:rPr lang="en-US" altLang="zh-CN" spc="-35" dirty="0">
                <a:cs typeface="Arial"/>
              </a:rPr>
              <a:t> </a:t>
            </a:r>
            <a:r>
              <a:rPr lang="en-US" altLang="zh-CN" spc="-40" dirty="0">
                <a:cs typeface="Arial"/>
              </a:rPr>
              <a:t>pair</a:t>
            </a:r>
            <a:r>
              <a:rPr lang="en-US" altLang="zh-CN" spc="-35" dirty="0">
                <a:cs typeface="Arial"/>
              </a:rPr>
              <a:t> </a:t>
            </a:r>
            <a:r>
              <a:rPr lang="en-US" altLang="zh-CN" spc="-5" dirty="0">
                <a:cs typeface="Arial"/>
              </a:rPr>
              <a:t>of</a:t>
            </a:r>
            <a:r>
              <a:rPr lang="en-US" altLang="zh-CN" spc="-35" dirty="0">
                <a:cs typeface="Arial"/>
              </a:rPr>
              <a:t> </a:t>
            </a:r>
            <a:r>
              <a:rPr lang="en-US" altLang="zh-CN" spc="-75" dirty="0">
                <a:cs typeface="Arial"/>
              </a:rPr>
              <a:t>books</a:t>
            </a:r>
            <a:r>
              <a:rPr lang="en-US" altLang="zh-CN" spc="-35" dirty="0">
                <a:cs typeface="Arial"/>
              </a:rPr>
              <a:t> </a:t>
            </a:r>
            <a:r>
              <a:rPr lang="en-US" altLang="zh-CN" spc="-5" dirty="0">
                <a:cs typeface="Arial"/>
              </a:rPr>
              <a:t>of</a:t>
            </a:r>
            <a:r>
              <a:rPr lang="en-US" altLang="zh-CN" spc="-35"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5" dirty="0">
                <a:cs typeface="Arial"/>
              </a:rPr>
              <a:t> </a:t>
            </a:r>
            <a:r>
              <a:rPr lang="en-US" altLang="zh-CN" spc="-75" dirty="0">
                <a:cs typeface="Arial"/>
              </a:rPr>
              <a:t>types</a:t>
            </a:r>
            <a:r>
              <a:rPr lang="en-US" altLang="zh-CN" spc="-35" dirty="0">
                <a:cs typeface="Arial"/>
              </a:rPr>
              <a:t> </a:t>
            </a:r>
            <a:r>
              <a:rPr lang="en-US" altLang="zh-CN" spc="-110" dirty="0">
                <a:cs typeface="Arial"/>
              </a:rPr>
              <a:t>be</a:t>
            </a:r>
            <a:r>
              <a:rPr lang="en-US" altLang="zh-CN" spc="-35" dirty="0">
                <a:cs typeface="Arial"/>
              </a:rPr>
              <a:t> </a:t>
            </a:r>
            <a:r>
              <a:rPr lang="en-US" altLang="zh-CN" spc="-105" dirty="0">
                <a:cs typeface="Arial"/>
              </a:rPr>
              <a:t>chosen?</a:t>
            </a:r>
          </a:p>
          <a:p>
            <a:pPr marL="457200" lvl="1" indent="0">
              <a:buNone/>
            </a:pPr>
            <a:r>
              <a:rPr lang="en-US" altLang="zh-CN" spc="-75" dirty="0">
                <a:cs typeface="Arial"/>
              </a:rPr>
              <a:t>3</a:t>
            </a:r>
            <a:r>
              <a:rPr lang="en-US" altLang="zh-CN" spc="-35" dirty="0">
                <a:cs typeface="Arial"/>
              </a:rPr>
              <a:t> </a:t>
            </a:r>
            <a:r>
              <a:rPr lang="en-US" altLang="zh-CN" spc="-30" dirty="0">
                <a:cs typeface="Arial"/>
              </a:rPr>
              <a:t>mutually</a:t>
            </a:r>
            <a:r>
              <a:rPr lang="en-US" altLang="zh-CN" spc="-35" dirty="0">
                <a:cs typeface="Arial"/>
              </a:rPr>
              <a:t> </a:t>
            </a:r>
            <a:r>
              <a:rPr lang="en-US" altLang="zh-CN" spc="-160" dirty="0">
                <a:cs typeface="Arial"/>
              </a:rPr>
              <a:t>e</a:t>
            </a:r>
            <a:r>
              <a:rPr lang="en-US" altLang="zh-CN" spc="-30" dirty="0">
                <a:cs typeface="Arial"/>
              </a:rPr>
              <a:t>xclus</a:t>
            </a:r>
            <a:r>
              <a:rPr lang="en-US" altLang="zh-CN" spc="-45" dirty="0">
                <a:cs typeface="Arial"/>
              </a:rPr>
              <a:t>i</a:t>
            </a:r>
            <a:r>
              <a:rPr lang="en-US" altLang="zh-CN" spc="-30" dirty="0">
                <a:cs typeface="Arial"/>
              </a:rPr>
              <a:t>v</a:t>
            </a:r>
            <a:r>
              <a:rPr lang="en-US" altLang="zh-CN" spc="-140" dirty="0">
                <a:cs typeface="Arial"/>
              </a:rPr>
              <a:t>e</a:t>
            </a:r>
            <a:r>
              <a:rPr lang="en-US" altLang="zh-CN" spc="-35" dirty="0">
                <a:cs typeface="Arial"/>
              </a:rPr>
              <a:t> </a:t>
            </a:r>
            <a:r>
              <a:rPr lang="en-US" altLang="zh-CN" spc="-130" dirty="0">
                <a:cs typeface="Arial"/>
              </a:rPr>
              <a:t>cases</a:t>
            </a:r>
            <a:r>
              <a:rPr lang="en-US" altLang="zh-CN" spc="-35" dirty="0">
                <a:cs typeface="Arial"/>
              </a:rPr>
              <a:t> </a:t>
            </a:r>
            <a:r>
              <a:rPr lang="en-US" altLang="zh-CN" spc="-100" dirty="0">
                <a:cs typeface="Arial"/>
              </a:rPr>
              <a:t>can</a:t>
            </a:r>
            <a:r>
              <a:rPr lang="en-US" altLang="zh-CN" spc="-35" dirty="0">
                <a:cs typeface="Arial"/>
              </a:rPr>
              <a:t> </a:t>
            </a:r>
            <a:r>
              <a:rPr lang="en-US" altLang="zh-CN" spc="-50" dirty="0">
                <a:cs typeface="Arial"/>
              </a:rPr>
              <a:t>occur:</a:t>
            </a:r>
          </a:p>
          <a:p>
            <a:pPr marL="990600" lvl="1" indent="-361950">
              <a:tabLst>
                <a:tab pos="804863" algn="l"/>
              </a:tabLst>
            </a:pPr>
            <a:r>
              <a:rPr lang="en-US" altLang="zh-CN" spc="-60" dirty="0">
                <a:cs typeface="Arial"/>
              </a:rPr>
              <a:t>Calculus</a:t>
            </a:r>
            <a:r>
              <a:rPr lang="en-US" altLang="zh-CN" spc="-35" dirty="0">
                <a:cs typeface="Arial"/>
              </a:rPr>
              <a:t> </a:t>
            </a:r>
            <a:r>
              <a:rPr lang="en-US" altLang="zh-CN" spc="-5" dirty="0">
                <a:cs typeface="Arial"/>
              </a:rPr>
              <a:t>-</a:t>
            </a:r>
            <a:r>
              <a:rPr lang="en-US" altLang="zh-CN" spc="-35" dirty="0">
                <a:cs typeface="Arial"/>
              </a:rPr>
              <a:t> </a:t>
            </a:r>
            <a:r>
              <a:rPr lang="en-US" altLang="zh-CN" spc="-40" dirty="0">
                <a:cs typeface="Arial"/>
              </a:rPr>
              <a:t>linear</a:t>
            </a:r>
            <a:r>
              <a:rPr lang="en-US" altLang="zh-CN" spc="-35" dirty="0">
                <a:cs typeface="Arial"/>
              </a:rPr>
              <a:t> </a:t>
            </a:r>
            <a:r>
              <a:rPr lang="en-US" altLang="zh-CN" spc="-75" dirty="0">
                <a:cs typeface="Arial"/>
              </a:rPr>
              <a:t>algebra</a:t>
            </a:r>
            <a:r>
              <a:rPr lang="en-US" altLang="zh-CN" spc="-35" dirty="0">
                <a:cs typeface="Arial"/>
              </a:rPr>
              <a:t> </a:t>
            </a:r>
            <a:r>
              <a:rPr lang="en-US" altLang="zh-CN" spc="-40" dirty="0">
                <a:cs typeface="Arial"/>
              </a:rPr>
              <a:t>pair</a:t>
            </a:r>
            <a:r>
              <a:rPr lang="en-US" altLang="zh-CN" spc="-35" dirty="0">
                <a:cs typeface="Arial"/>
              </a:rPr>
              <a:t> is </a:t>
            </a:r>
            <a:r>
              <a:rPr lang="en-US" altLang="zh-CN" spc="-85" dirty="0">
                <a:cs typeface="Arial"/>
              </a:rPr>
              <a:t>chosen.</a:t>
            </a:r>
            <a:r>
              <a:rPr lang="en-US" altLang="zh-CN" spc="35" dirty="0">
                <a:cs typeface="Arial"/>
              </a:rPr>
              <a:t> </a:t>
            </a:r>
            <a:r>
              <a:rPr lang="en-US" altLang="zh-CN" spc="-40" dirty="0">
                <a:cs typeface="Arial"/>
              </a:rPr>
              <a:t>(5</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6</a:t>
            </a:r>
            <a:r>
              <a:rPr lang="en-US" altLang="zh-CN" spc="-35" dirty="0">
                <a:cs typeface="Arial"/>
              </a:rPr>
              <a:t> </a:t>
            </a:r>
            <a:r>
              <a:rPr lang="en-US" altLang="zh-CN" spc="-65" dirty="0">
                <a:cs typeface="Arial"/>
              </a:rPr>
              <a:t>choices)</a:t>
            </a:r>
            <a:r>
              <a:rPr lang="en-US" altLang="zh-CN" spc="-40" dirty="0">
                <a:cs typeface="Arial"/>
              </a:rPr>
              <a:t> </a:t>
            </a:r>
          </a:p>
          <a:p>
            <a:pPr marL="990600" lvl="1" indent="-361950">
              <a:tabLst>
                <a:tab pos="804863" algn="l"/>
              </a:tabLst>
            </a:pPr>
            <a:r>
              <a:rPr lang="en-US" altLang="zh-CN" spc="-40" dirty="0">
                <a:cs typeface="Arial"/>
              </a:rPr>
              <a:t>Linear</a:t>
            </a:r>
            <a:r>
              <a:rPr lang="en-US" altLang="zh-CN" spc="-35" dirty="0">
                <a:cs typeface="Arial"/>
              </a:rPr>
              <a:t> </a:t>
            </a:r>
            <a:r>
              <a:rPr lang="en-US" altLang="zh-CN" spc="-75" dirty="0">
                <a:cs typeface="Arial"/>
              </a:rPr>
              <a:t>algebra</a:t>
            </a:r>
            <a:r>
              <a:rPr lang="en-US" altLang="zh-CN" spc="-35" dirty="0">
                <a:cs typeface="Arial"/>
              </a:rPr>
              <a:t> </a:t>
            </a:r>
            <a:r>
              <a:rPr lang="en-US" altLang="zh-CN" spc="-5" dirty="0">
                <a:cs typeface="Arial"/>
              </a:rPr>
              <a:t>-</a:t>
            </a:r>
            <a:r>
              <a:rPr lang="en-US" altLang="zh-CN" spc="-35" dirty="0">
                <a:cs typeface="Arial"/>
              </a:rPr>
              <a:t> </a:t>
            </a:r>
            <a:r>
              <a:rPr lang="en-US" altLang="zh-CN" spc="-55" dirty="0">
                <a:cs typeface="Arial"/>
              </a:rPr>
              <a:t>combinatorics</a:t>
            </a:r>
            <a:r>
              <a:rPr lang="en-US" altLang="zh-CN" spc="-35" dirty="0">
                <a:cs typeface="Arial"/>
              </a:rPr>
              <a:t> </a:t>
            </a:r>
            <a:r>
              <a:rPr lang="en-US" altLang="zh-CN" spc="-40" dirty="0">
                <a:cs typeface="Arial"/>
              </a:rPr>
              <a:t>pair</a:t>
            </a:r>
            <a:r>
              <a:rPr lang="en-US" altLang="zh-CN" spc="-35" dirty="0">
                <a:cs typeface="Arial"/>
              </a:rPr>
              <a:t> is </a:t>
            </a:r>
            <a:r>
              <a:rPr lang="en-US" altLang="zh-CN" spc="-85" dirty="0">
                <a:cs typeface="Arial"/>
              </a:rPr>
              <a:t>chosen.</a:t>
            </a:r>
            <a:r>
              <a:rPr lang="en-US" altLang="zh-CN" spc="35" dirty="0">
                <a:cs typeface="Arial"/>
              </a:rPr>
              <a:t> </a:t>
            </a:r>
            <a:r>
              <a:rPr lang="en-US" altLang="zh-CN" spc="-40" dirty="0">
                <a:cs typeface="Arial"/>
              </a:rPr>
              <a:t>(6</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7</a:t>
            </a:r>
            <a:r>
              <a:rPr lang="en-US" altLang="zh-CN" spc="-35" dirty="0">
                <a:cs typeface="Arial"/>
              </a:rPr>
              <a:t> </a:t>
            </a:r>
            <a:r>
              <a:rPr lang="en-US" altLang="zh-CN" spc="-65" dirty="0">
                <a:cs typeface="Arial"/>
              </a:rPr>
              <a:t>choices)</a:t>
            </a:r>
            <a:r>
              <a:rPr lang="en-US" altLang="zh-CN" spc="-40" dirty="0">
                <a:cs typeface="Arial"/>
              </a:rPr>
              <a:t> </a:t>
            </a:r>
          </a:p>
          <a:p>
            <a:pPr marL="990600" lvl="1" indent="-361950">
              <a:tabLst>
                <a:tab pos="804863" algn="l"/>
              </a:tabLst>
            </a:pPr>
            <a:r>
              <a:rPr lang="en-US" altLang="zh-CN" spc="-60" dirty="0">
                <a:cs typeface="Arial"/>
              </a:rPr>
              <a:t>Calculus</a:t>
            </a:r>
            <a:r>
              <a:rPr lang="en-US" altLang="zh-CN" spc="-35" dirty="0">
                <a:cs typeface="Arial"/>
              </a:rPr>
              <a:t> </a:t>
            </a:r>
            <a:r>
              <a:rPr lang="en-US" altLang="zh-CN" spc="-5" dirty="0">
                <a:cs typeface="Arial"/>
              </a:rPr>
              <a:t>-</a:t>
            </a:r>
            <a:r>
              <a:rPr lang="en-US" altLang="zh-CN" spc="-35" dirty="0">
                <a:cs typeface="Arial"/>
              </a:rPr>
              <a:t> </a:t>
            </a:r>
            <a:r>
              <a:rPr lang="en-US" altLang="zh-CN" spc="-55" dirty="0">
                <a:cs typeface="Arial"/>
              </a:rPr>
              <a:t>combinatorics</a:t>
            </a:r>
            <a:r>
              <a:rPr lang="en-US" altLang="zh-CN" spc="-35" dirty="0">
                <a:cs typeface="Arial"/>
              </a:rPr>
              <a:t> </a:t>
            </a:r>
            <a:r>
              <a:rPr lang="en-US" altLang="zh-CN" spc="-40" dirty="0">
                <a:cs typeface="Arial"/>
              </a:rPr>
              <a:t>pair</a:t>
            </a:r>
            <a:r>
              <a:rPr lang="en-US" altLang="zh-CN" spc="-35" dirty="0">
                <a:cs typeface="Arial"/>
              </a:rPr>
              <a:t> is </a:t>
            </a:r>
            <a:r>
              <a:rPr lang="en-US" altLang="zh-CN" spc="-85" dirty="0">
                <a:cs typeface="Arial"/>
              </a:rPr>
              <a:t>chosen.</a:t>
            </a:r>
            <a:r>
              <a:rPr lang="en-US" altLang="zh-CN" spc="35" dirty="0">
                <a:cs typeface="Arial"/>
              </a:rPr>
              <a:t> </a:t>
            </a:r>
            <a:r>
              <a:rPr lang="en-US" altLang="zh-CN" spc="-40" dirty="0">
                <a:cs typeface="Arial"/>
              </a:rPr>
              <a:t>(5</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7</a:t>
            </a:r>
            <a:r>
              <a:rPr lang="en-US" altLang="zh-CN" spc="-35" dirty="0">
                <a:cs typeface="Arial"/>
              </a:rPr>
              <a:t> </a:t>
            </a:r>
            <a:r>
              <a:rPr lang="en-US" altLang="zh-CN" spc="-65" dirty="0">
                <a:cs typeface="Arial"/>
              </a:rPr>
              <a:t>choices)</a:t>
            </a:r>
          </a:p>
          <a:p>
            <a:pPr marL="457200" lvl="1" indent="0">
              <a:buNone/>
            </a:pPr>
            <a:r>
              <a:rPr lang="en-US" altLang="zh-CN" spc="65" dirty="0">
                <a:latin typeface="Lucida Sans Unicode"/>
                <a:cs typeface="Lucida Sans Unicode"/>
              </a:rPr>
              <a:t>⇒</a:t>
            </a:r>
            <a:r>
              <a:rPr lang="en-US" altLang="zh-CN" spc="-85" dirty="0">
                <a:latin typeface="Lucida Sans Unicode"/>
                <a:cs typeface="Lucida Sans Unicode"/>
              </a:rPr>
              <a:t> </a:t>
            </a:r>
            <a:r>
              <a:rPr lang="en-US" altLang="zh-CN" spc="-80" dirty="0">
                <a:cs typeface="Arial"/>
              </a:rPr>
              <a:t>There</a:t>
            </a:r>
            <a:r>
              <a:rPr lang="en-US" altLang="zh-CN" spc="-35" dirty="0">
                <a:cs typeface="Arial"/>
              </a:rPr>
              <a:t> </a:t>
            </a:r>
            <a:r>
              <a:rPr lang="en-US" altLang="zh-CN" spc="-95" dirty="0">
                <a:cs typeface="Arial"/>
              </a:rPr>
              <a:t>are</a:t>
            </a:r>
            <a:r>
              <a:rPr lang="en-US" altLang="zh-CN" spc="-35" dirty="0">
                <a:cs typeface="Arial"/>
              </a:rPr>
              <a:t> </a:t>
            </a:r>
            <a:r>
              <a:rPr lang="en-US" altLang="zh-CN" spc="-75" dirty="0">
                <a:cs typeface="Arial"/>
              </a:rPr>
              <a:t>5</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6</a:t>
            </a:r>
            <a:r>
              <a:rPr lang="en-US" altLang="zh-CN" spc="-170" dirty="0">
                <a:cs typeface="Arial"/>
              </a:rPr>
              <a:t> </a:t>
            </a:r>
            <a:r>
              <a:rPr lang="en-US" altLang="zh-CN" spc="220" dirty="0">
                <a:cs typeface="Arial"/>
              </a:rPr>
              <a:t>+</a:t>
            </a:r>
            <a:r>
              <a:rPr lang="en-US" altLang="zh-CN" spc="-170" dirty="0">
                <a:cs typeface="Arial"/>
              </a:rPr>
              <a:t> </a:t>
            </a:r>
            <a:r>
              <a:rPr lang="en-US" altLang="zh-CN" spc="-75" dirty="0">
                <a:cs typeface="Arial"/>
              </a:rPr>
              <a:t>6</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7</a:t>
            </a:r>
            <a:r>
              <a:rPr lang="en-US" altLang="zh-CN" spc="-170" dirty="0">
                <a:cs typeface="Arial"/>
              </a:rPr>
              <a:t> </a:t>
            </a:r>
            <a:r>
              <a:rPr lang="en-US" altLang="zh-CN" spc="220" dirty="0">
                <a:cs typeface="Arial"/>
              </a:rPr>
              <a:t>+</a:t>
            </a:r>
            <a:r>
              <a:rPr lang="en-US" altLang="zh-CN" spc="-170" dirty="0">
                <a:cs typeface="Arial"/>
              </a:rPr>
              <a:t> </a:t>
            </a:r>
            <a:r>
              <a:rPr lang="en-US" altLang="zh-CN" spc="-75" dirty="0">
                <a:cs typeface="Arial"/>
              </a:rPr>
              <a:t>5</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7</a:t>
            </a:r>
            <a:r>
              <a:rPr lang="en-US" altLang="zh-CN" spc="-70" dirty="0">
                <a:cs typeface="Arial"/>
              </a:rPr>
              <a:t> </a:t>
            </a:r>
            <a:r>
              <a:rPr lang="en-US" altLang="zh-CN" spc="220" dirty="0">
                <a:cs typeface="Arial"/>
              </a:rPr>
              <a:t>=</a:t>
            </a:r>
            <a:r>
              <a:rPr lang="en-US" altLang="zh-CN" spc="-70" dirty="0">
                <a:cs typeface="Arial"/>
              </a:rPr>
              <a:t> </a:t>
            </a:r>
            <a:r>
              <a:rPr lang="en-US" altLang="zh-CN" spc="-75" dirty="0">
                <a:cs typeface="Arial"/>
              </a:rPr>
              <a:t>107</a:t>
            </a:r>
            <a:r>
              <a:rPr lang="en-US" altLang="zh-CN" spc="-35"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5" dirty="0">
                <a:cs typeface="Arial"/>
              </a:rPr>
              <a:t> </a:t>
            </a:r>
            <a:r>
              <a:rPr lang="en-US" altLang="zh-CN" spc="-75" dirty="0">
                <a:cs typeface="Arial"/>
              </a:rPr>
              <a:t>outcomes.</a:t>
            </a:r>
            <a:endParaRPr lang="en-US" altLang="zh-CN" dirty="0">
              <a:cs typeface="Arial"/>
            </a:endParaRPr>
          </a:p>
          <a:p>
            <a:endParaRPr lang="en-US" altLang="zh-CN" spc="-105" dirty="0">
              <a:cs typeface="Arial"/>
            </a:endParaRPr>
          </a:p>
        </p:txBody>
      </p:sp>
    </p:spTree>
    <p:extLst>
      <p:ext uri="{BB962C8B-B14F-4D97-AF65-F5344CB8AC3E}">
        <p14:creationId xmlns:p14="http://schemas.microsoft.com/office/powerpoint/2010/main" val="34392565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B6961E-D5EE-43E0-B005-4762951179C8}"/>
              </a:ext>
            </a:extLst>
          </p:cNvPr>
          <p:cNvSpPr>
            <a:spLocks noGrp="1"/>
          </p:cNvSpPr>
          <p:nvPr>
            <p:ph idx="1"/>
          </p:nvPr>
        </p:nvSpPr>
        <p:spPr>
          <a:xfrm>
            <a:off x="539750" y="1628800"/>
            <a:ext cx="8229600" cy="4392588"/>
          </a:xfrm>
        </p:spPr>
        <p:txBody>
          <a:bodyPr/>
          <a:lstStyle/>
          <a:p>
            <a:r>
              <a:rPr lang="en-US" altLang="zh-CN" spc="-5" dirty="0">
                <a:cs typeface="Arial"/>
              </a:rPr>
              <a:t>(b) In</a:t>
            </a:r>
            <a:r>
              <a:rPr lang="en-US" altLang="zh-CN" spc="-35" dirty="0">
                <a:cs typeface="Arial"/>
              </a:rPr>
              <a:t> </a:t>
            </a:r>
            <a:r>
              <a:rPr lang="en-US" altLang="zh-CN" spc="-75" dirty="0">
                <a:cs typeface="Arial"/>
              </a:rPr>
              <a:t>h</a:t>
            </a:r>
            <a:r>
              <a:rPr lang="en-US" altLang="zh-CN" spc="-10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25" dirty="0">
                <a:cs typeface="Arial"/>
              </a:rPr>
              <a:t>w</a:t>
            </a:r>
            <a:r>
              <a:rPr lang="en-US" altLang="zh-CN" spc="-95" dirty="0">
                <a:cs typeface="Arial"/>
              </a:rPr>
              <a:t>ays</a:t>
            </a:r>
            <a:r>
              <a:rPr lang="en-US" altLang="zh-CN" spc="-35" dirty="0">
                <a:cs typeface="Arial"/>
              </a:rPr>
              <a:t> </a:t>
            </a:r>
            <a:r>
              <a:rPr lang="en-US" altLang="zh-CN" spc="-100" dirty="0">
                <a:cs typeface="Arial"/>
              </a:rPr>
              <a:t>can</a:t>
            </a:r>
            <a:r>
              <a:rPr lang="en-US" altLang="zh-CN" spc="-35" dirty="0">
                <a:cs typeface="Arial"/>
              </a:rPr>
              <a:t> </a:t>
            </a:r>
            <a:r>
              <a:rPr lang="en-US" altLang="zh-CN" spc="-140" dirty="0">
                <a:cs typeface="Arial"/>
              </a:rPr>
              <a:t>a</a:t>
            </a:r>
            <a:r>
              <a:rPr lang="en-US" altLang="zh-CN" spc="-35" dirty="0">
                <a:cs typeface="Arial"/>
              </a:rPr>
              <a:t> </a:t>
            </a:r>
            <a:r>
              <a:rPr lang="en-US" altLang="zh-CN" spc="-50" dirty="0">
                <a:cs typeface="Arial"/>
              </a:rPr>
              <a:t>single</a:t>
            </a:r>
            <a:r>
              <a:rPr lang="en-US" altLang="zh-CN" spc="-35" dirty="0">
                <a:cs typeface="Arial"/>
              </a:rPr>
              <a:t> </a:t>
            </a:r>
            <a:r>
              <a:rPr lang="en-US" altLang="zh-CN" spc="-60" dirty="0">
                <a:cs typeface="Arial"/>
              </a:rPr>
              <a:t>book</a:t>
            </a:r>
            <a:r>
              <a:rPr lang="en-US" altLang="zh-CN" spc="-35" dirty="0">
                <a:cs typeface="Arial"/>
              </a:rPr>
              <a:t> </a:t>
            </a:r>
            <a:r>
              <a:rPr lang="en-US" altLang="zh-CN" spc="-5" dirty="0">
                <a:cs typeface="Arial"/>
              </a:rPr>
              <a:t>of</a:t>
            </a:r>
            <a:r>
              <a:rPr lang="en-US" altLang="zh-CN" spc="-35" dirty="0">
                <a:cs typeface="Arial"/>
              </a:rPr>
              <a:t> </a:t>
            </a:r>
            <a:r>
              <a:rPr lang="en-US" altLang="zh-CN" spc="-105" dirty="0">
                <a:cs typeface="Arial"/>
              </a:rPr>
              <a:t>each</a:t>
            </a:r>
            <a:r>
              <a:rPr lang="en-US" altLang="zh-CN" spc="-35" dirty="0">
                <a:cs typeface="Arial"/>
              </a:rPr>
              <a:t> </a:t>
            </a:r>
            <a:r>
              <a:rPr lang="en-US" altLang="zh-CN" spc="-60" dirty="0">
                <a:cs typeface="Arial"/>
              </a:rPr>
              <a:t>type</a:t>
            </a:r>
            <a:r>
              <a:rPr lang="en-US" altLang="zh-CN" spc="-35" dirty="0">
                <a:cs typeface="Arial"/>
              </a:rPr>
              <a:t> </a:t>
            </a:r>
            <a:r>
              <a:rPr lang="en-US" altLang="zh-CN" spc="-110" dirty="0">
                <a:cs typeface="Arial"/>
              </a:rPr>
              <a:t>be</a:t>
            </a:r>
            <a:r>
              <a:rPr lang="en-US" altLang="zh-CN" spc="-35" dirty="0">
                <a:cs typeface="Arial"/>
              </a:rPr>
              <a:t> </a:t>
            </a:r>
            <a:r>
              <a:rPr lang="en-US" altLang="zh-CN" spc="-105" dirty="0">
                <a:cs typeface="Arial"/>
              </a:rPr>
              <a:t>chosen?</a:t>
            </a:r>
            <a:r>
              <a:rPr lang="en-US" altLang="zh-CN" spc="-55" dirty="0">
                <a:cs typeface="Arial"/>
              </a:rPr>
              <a:t> </a:t>
            </a:r>
          </a:p>
          <a:p>
            <a:pPr marL="457200" lvl="1" indent="0">
              <a:spcBef>
                <a:spcPts val="800"/>
              </a:spcBef>
              <a:buNone/>
            </a:pPr>
            <a:r>
              <a:rPr lang="en-US" altLang="zh-CN" spc="-60" dirty="0">
                <a:cs typeface="Arial"/>
              </a:rPr>
              <a:t>Count</a:t>
            </a:r>
            <a:r>
              <a:rPr lang="en-US" altLang="zh-CN" spc="-35" dirty="0">
                <a:cs typeface="Arial"/>
              </a:rPr>
              <a:t> </a:t>
            </a:r>
            <a:r>
              <a:rPr lang="en-US" altLang="zh-CN" spc="-140" dirty="0">
                <a:cs typeface="Arial"/>
              </a:rPr>
              <a:t>as</a:t>
            </a:r>
            <a:r>
              <a:rPr lang="en-US" altLang="zh-CN" spc="-35" dirty="0">
                <a:cs typeface="Arial"/>
              </a:rPr>
              <a:t> </a:t>
            </a:r>
            <a:r>
              <a:rPr lang="en-US" altLang="zh-CN" spc="5" dirty="0">
                <a:cs typeface="Arial"/>
              </a:rPr>
              <a:t>foll</a:t>
            </a:r>
            <a:r>
              <a:rPr lang="en-US" altLang="zh-CN" spc="-20" dirty="0">
                <a:cs typeface="Arial"/>
              </a:rPr>
              <a:t>o</a:t>
            </a:r>
            <a:r>
              <a:rPr lang="en-US" altLang="zh-CN" spc="-50" dirty="0">
                <a:cs typeface="Arial"/>
              </a:rPr>
              <a:t>ws:</a:t>
            </a:r>
          </a:p>
          <a:p>
            <a:pPr marL="457200" lvl="1" indent="0">
              <a:spcBef>
                <a:spcPts val="800"/>
              </a:spcBef>
              <a:buNone/>
            </a:pPr>
            <a:r>
              <a:rPr lang="en-US" altLang="zh-CN" spc="-100" dirty="0">
                <a:cs typeface="Arial"/>
              </a:rPr>
              <a:t>1. Choose</a:t>
            </a:r>
            <a:r>
              <a:rPr lang="en-US" altLang="zh-CN" spc="-35" dirty="0">
                <a:cs typeface="Arial"/>
              </a:rPr>
              <a:t> </a:t>
            </a:r>
            <a:r>
              <a:rPr lang="en-US" altLang="zh-CN" spc="-140" dirty="0">
                <a:cs typeface="Arial"/>
              </a:rPr>
              <a:t>a</a:t>
            </a:r>
            <a:r>
              <a:rPr lang="en-US" altLang="zh-CN" spc="-35" dirty="0">
                <a:cs typeface="Arial"/>
              </a:rPr>
              <a:t> </a:t>
            </a:r>
            <a:r>
              <a:rPr lang="en-US" altLang="zh-CN" spc="-55" dirty="0">
                <a:cs typeface="Arial"/>
              </a:rPr>
              <a:t>calculus</a:t>
            </a:r>
            <a:r>
              <a:rPr lang="en-US" altLang="zh-CN" spc="-35" dirty="0">
                <a:cs typeface="Arial"/>
              </a:rPr>
              <a:t> </a:t>
            </a:r>
            <a:r>
              <a:rPr lang="en-US" altLang="zh-CN" spc="-55" dirty="0">
                <a:cs typeface="Arial"/>
              </a:rPr>
              <a:t>book.</a:t>
            </a:r>
            <a:r>
              <a:rPr lang="en-US" altLang="zh-CN" spc="35" dirty="0">
                <a:cs typeface="Arial"/>
              </a:rPr>
              <a:t> </a:t>
            </a:r>
            <a:r>
              <a:rPr lang="en-US" altLang="zh-CN" spc="-40" dirty="0">
                <a:cs typeface="Arial"/>
              </a:rPr>
              <a:t>(5</a:t>
            </a:r>
            <a:r>
              <a:rPr lang="en-US" altLang="zh-CN" spc="-35" dirty="0">
                <a:cs typeface="Arial"/>
              </a:rPr>
              <a:t> </a:t>
            </a:r>
            <a:r>
              <a:rPr lang="en-US" altLang="zh-CN" spc="-65" dirty="0">
                <a:cs typeface="Arial"/>
              </a:rPr>
              <a:t>choices)</a:t>
            </a:r>
          </a:p>
          <a:p>
            <a:pPr marL="457200" lvl="1" indent="0">
              <a:spcBef>
                <a:spcPts val="800"/>
              </a:spcBef>
              <a:buNone/>
            </a:pPr>
            <a:r>
              <a:rPr lang="en-US" altLang="zh-CN" spc="-100" dirty="0">
                <a:cs typeface="Arial"/>
              </a:rPr>
              <a:t>2. Choose</a:t>
            </a:r>
            <a:r>
              <a:rPr lang="en-US" altLang="zh-CN" spc="-35" dirty="0">
                <a:cs typeface="Arial"/>
              </a:rPr>
              <a:t> </a:t>
            </a:r>
            <a:r>
              <a:rPr lang="en-US" altLang="zh-CN" spc="-140" dirty="0">
                <a:cs typeface="Arial"/>
              </a:rPr>
              <a:t>a</a:t>
            </a:r>
            <a:r>
              <a:rPr lang="en-US" altLang="zh-CN" spc="-35" dirty="0">
                <a:cs typeface="Arial"/>
              </a:rPr>
              <a:t> </a:t>
            </a:r>
            <a:r>
              <a:rPr lang="en-US" altLang="zh-CN" spc="-40" dirty="0">
                <a:cs typeface="Arial"/>
              </a:rPr>
              <a:t>linear</a:t>
            </a:r>
            <a:r>
              <a:rPr lang="en-US" altLang="zh-CN" spc="-35" dirty="0">
                <a:cs typeface="Arial"/>
              </a:rPr>
              <a:t> </a:t>
            </a:r>
            <a:r>
              <a:rPr lang="en-US" altLang="zh-CN" spc="-75" dirty="0">
                <a:cs typeface="Arial"/>
              </a:rPr>
              <a:t>algebra</a:t>
            </a:r>
            <a:r>
              <a:rPr lang="en-US" altLang="zh-CN" spc="-35" dirty="0">
                <a:cs typeface="Arial"/>
              </a:rPr>
              <a:t> </a:t>
            </a:r>
            <a:r>
              <a:rPr lang="en-US" altLang="zh-CN" spc="-55" dirty="0">
                <a:cs typeface="Arial"/>
              </a:rPr>
              <a:t>book.</a:t>
            </a:r>
            <a:r>
              <a:rPr lang="en-US" altLang="zh-CN" spc="35" dirty="0">
                <a:cs typeface="Arial"/>
              </a:rPr>
              <a:t> </a:t>
            </a:r>
            <a:r>
              <a:rPr lang="en-US" altLang="zh-CN" spc="-40" dirty="0">
                <a:cs typeface="Arial"/>
              </a:rPr>
              <a:t>(6</a:t>
            </a:r>
            <a:r>
              <a:rPr lang="en-US" altLang="zh-CN" spc="-35" dirty="0">
                <a:cs typeface="Arial"/>
              </a:rPr>
              <a:t> </a:t>
            </a:r>
            <a:r>
              <a:rPr lang="en-US" altLang="zh-CN" spc="-65" dirty="0">
                <a:cs typeface="Arial"/>
              </a:rPr>
              <a:t>choices)</a:t>
            </a:r>
          </a:p>
          <a:p>
            <a:pPr marL="457200" lvl="1" indent="0">
              <a:spcBef>
                <a:spcPts val="800"/>
              </a:spcBef>
              <a:buNone/>
            </a:pPr>
            <a:r>
              <a:rPr lang="en-US" altLang="zh-CN" spc="-55" dirty="0">
                <a:cs typeface="Arial"/>
              </a:rPr>
              <a:t>3.</a:t>
            </a:r>
            <a:r>
              <a:rPr lang="en-US" altLang="zh-CN" spc="35" dirty="0">
                <a:cs typeface="Arial"/>
              </a:rPr>
              <a:t> </a:t>
            </a:r>
            <a:r>
              <a:rPr lang="en-US" altLang="zh-CN" spc="-100" dirty="0">
                <a:cs typeface="Arial"/>
              </a:rPr>
              <a:t>Choose</a:t>
            </a:r>
            <a:r>
              <a:rPr lang="en-US" altLang="zh-CN" spc="-35" dirty="0">
                <a:cs typeface="Arial"/>
              </a:rPr>
              <a:t> </a:t>
            </a:r>
            <a:r>
              <a:rPr lang="en-US" altLang="zh-CN" spc="-140" dirty="0">
                <a:cs typeface="Arial"/>
              </a:rPr>
              <a:t>a</a:t>
            </a:r>
            <a:r>
              <a:rPr lang="en-US" altLang="zh-CN" spc="-35" dirty="0">
                <a:cs typeface="Arial"/>
              </a:rPr>
              <a:t> </a:t>
            </a:r>
            <a:r>
              <a:rPr lang="en-US" altLang="zh-CN" spc="-55" dirty="0">
                <a:cs typeface="Arial"/>
              </a:rPr>
              <a:t>combinatorics</a:t>
            </a:r>
            <a:r>
              <a:rPr lang="en-US" altLang="zh-CN" spc="-35" dirty="0">
                <a:cs typeface="Arial"/>
              </a:rPr>
              <a:t> </a:t>
            </a:r>
            <a:r>
              <a:rPr lang="en-US" altLang="zh-CN" spc="-55" dirty="0">
                <a:cs typeface="Arial"/>
              </a:rPr>
              <a:t>book.</a:t>
            </a:r>
            <a:r>
              <a:rPr lang="en-US" altLang="zh-CN" spc="35" dirty="0">
                <a:cs typeface="Arial"/>
              </a:rPr>
              <a:t> </a:t>
            </a:r>
            <a:r>
              <a:rPr lang="en-US" altLang="zh-CN" spc="-40" dirty="0">
                <a:cs typeface="Arial"/>
              </a:rPr>
              <a:t>(7</a:t>
            </a:r>
            <a:r>
              <a:rPr lang="en-US" altLang="zh-CN" spc="-35" dirty="0">
                <a:cs typeface="Arial"/>
              </a:rPr>
              <a:t> </a:t>
            </a:r>
            <a:r>
              <a:rPr lang="en-US" altLang="zh-CN" spc="-65" dirty="0">
                <a:cs typeface="Arial"/>
              </a:rPr>
              <a:t>choices)</a:t>
            </a:r>
          </a:p>
          <a:p>
            <a:pPr marL="400050" lvl="1" indent="0">
              <a:spcBef>
                <a:spcPts val="800"/>
              </a:spcBef>
              <a:buNone/>
            </a:pPr>
            <a:r>
              <a:rPr lang="en-US" altLang="zh-CN" spc="65" dirty="0">
                <a:latin typeface="Lucida Sans Unicode"/>
                <a:cs typeface="Lucida Sans Unicode"/>
              </a:rPr>
              <a:t>⇒</a:t>
            </a:r>
            <a:r>
              <a:rPr lang="en-US" altLang="zh-CN" spc="-85" dirty="0">
                <a:latin typeface="Lucida Sans Unicode"/>
                <a:cs typeface="Lucida Sans Unicode"/>
              </a:rPr>
              <a:t> </a:t>
            </a:r>
            <a:r>
              <a:rPr lang="en-US" altLang="zh-CN" spc="-80" dirty="0">
                <a:cs typeface="Arial"/>
              </a:rPr>
              <a:t>There</a:t>
            </a:r>
            <a:r>
              <a:rPr lang="en-US" altLang="zh-CN" spc="-35" dirty="0">
                <a:cs typeface="Arial"/>
              </a:rPr>
              <a:t> </a:t>
            </a:r>
            <a:r>
              <a:rPr lang="en-US" altLang="zh-CN" spc="-95" dirty="0">
                <a:cs typeface="Arial"/>
              </a:rPr>
              <a:t>are</a:t>
            </a:r>
            <a:r>
              <a:rPr lang="en-US" altLang="zh-CN" spc="-35" dirty="0">
                <a:cs typeface="Arial"/>
              </a:rPr>
              <a:t> </a:t>
            </a:r>
            <a:r>
              <a:rPr lang="en-US" altLang="zh-CN" spc="-75" dirty="0">
                <a:cs typeface="Arial"/>
              </a:rPr>
              <a:t>5</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6</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7</a:t>
            </a:r>
            <a:r>
              <a:rPr lang="en-US" altLang="zh-CN" spc="-70" dirty="0">
                <a:cs typeface="Arial"/>
              </a:rPr>
              <a:t> </a:t>
            </a:r>
            <a:r>
              <a:rPr lang="en-US" altLang="zh-CN" spc="220" dirty="0">
                <a:cs typeface="Arial"/>
              </a:rPr>
              <a:t>=</a:t>
            </a:r>
            <a:r>
              <a:rPr lang="en-US" altLang="zh-CN" spc="-70" dirty="0">
                <a:cs typeface="Arial"/>
              </a:rPr>
              <a:t> </a:t>
            </a:r>
            <a:r>
              <a:rPr lang="en-US" altLang="zh-CN" spc="-75" dirty="0">
                <a:cs typeface="Arial"/>
              </a:rPr>
              <a:t>210</a:t>
            </a:r>
            <a:r>
              <a:rPr lang="en-US" altLang="zh-CN" spc="-35"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5" dirty="0">
                <a:cs typeface="Arial"/>
              </a:rPr>
              <a:t> </a:t>
            </a:r>
            <a:r>
              <a:rPr lang="en-US" altLang="zh-CN" spc="-75" dirty="0">
                <a:cs typeface="Arial"/>
              </a:rPr>
              <a:t>outcomes.</a:t>
            </a:r>
            <a:endParaRPr lang="en-US" altLang="zh-CN" dirty="0">
              <a:cs typeface="Arial"/>
            </a:endParaRPr>
          </a:p>
          <a:p>
            <a:pPr marL="1431925" lvl="1" indent="-1258888">
              <a:spcBef>
                <a:spcPts val="800"/>
              </a:spcBef>
              <a:buNone/>
            </a:pPr>
            <a:r>
              <a:rPr lang="en-US" altLang="zh-CN" spc="-40" dirty="0">
                <a:cs typeface="Arial"/>
              </a:rPr>
              <a:t>  (Note:</a:t>
            </a:r>
            <a:r>
              <a:rPr lang="en-US" altLang="zh-CN" spc="35" dirty="0">
                <a:cs typeface="Arial"/>
              </a:rPr>
              <a:t> </a:t>
            </a:r>
            <a:r>
              <a:rPr lang="en-US" altLang="zh-CN" spc="-90" dirty="0">
                <a:cs typeface="Arial"/>
              </a:rPr>
              <a:t>here</a:t>
            </a:r>
            <a:r>
              <a:rPr lang="en-US" altLang="zh-CN" spc="-35" dirty="0">
                <a:cs typeface="Arial"/>
              </a:rPr>
              <a:t> </a:t>
            </a:r>
            <a:r>
              <a:rPr lang="en-US" altLang="zh-CN" spc="-80" dirty="0">
                <a:cs typeface="Arial"/>
              </a:rPr>
              <a:t>we</a:t>
            </a:r>
            <a:r>
              <a:rPr lang="en-US" altLang="zh-CN" spc="-35" dirty="0">
                <a:cs typeface="Arial"/>
              </a:rPr>
              <a:t> </a:t>
            </a:r>
            <a:r>
              <a:rPr lang="en-US" altLang="zh-CN" spc="-105" dirty="0">
                <a:cs typeface="Arial"/>
              </a:rPr>
              <a:t>used</a:t>
            </a:r>
            <a:r>
              <a:rPr lang="en-US" altLang="zh-CN" spc="-35" dirty="0">
                <a:cs typeface="Arial"/>
              </a:rPr>
              <a:t> </a:t>
            </a:r>
            <a:r>
              <a:rPr lang="en-US" altLang="zh-CN" spc="-40" dirty="0">
                <a:cs typeface="Arial"/>
              </a:rPr>
              <a:t>just</a:t>
            </a:r>
            <a:r>
              <a:rPr lang="en-US" altLang="zh-CN" spc="-35" dirty="0">
                <a:cs typeface="Arial"/>
              </a:rPr>
              <a:t> </a:t>
            </a:r>
            <a:r>
              <a:rPr lang="en-US" altLang="zh-CN" spc="-75" dirty="0">
                <a:cs typeface="Arial"/>
              </a:rPr>
              <a:t>the</a:t>
            </a:r>
            <a:r>
              <a:rPr lang="en-US" altLang="zh-CN" spc="-35" dirty="0">
                <a:cs typeface="Arial"/>
              </a:rPr>
              <a:t> </a:t>
            </a:r>
            <a:r>
              <a:rPr lang="en-US" altLang="zh-CN" spc="-10" dirty="0">
                <a:cs typeface="Arial"/>
              </a:rPr>
              <a:t>Multiplication</a:t>
            </a:r>
            <a:r>
              <a:rPr lang="en-US" altLang="zh-CN" spc="-35" dirty="0">
                <a:cs typeface="Arial"/>
              </a:rPr>
              <a:t> </a:t>
            </a:r>
            <a:r>
              <a:rPr lang="en-US" altLang="zh-CN" spc="-30" dirty="0">
                <a:cs typeface="Arial"/>
              </a:rPr>
              <a:t>Principle.)</a:t>
            </a:r>
            <a:endParaRPr lang="zh-CN" altLang="en-US" dirty="0"/>
          </a:p>
        </p:txBody>
      </p:sp>
    </p:spTree>
    <p:extLst>
      <p:ext uri="{BB962C8B-B14F-4D97-AF65-F5344CB8AC3E}">
        <p14:creationId xmlns:p14="http://schemas.microsoft.com/office/powerpoint/2010/main" val="12181283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E8DC7-5BD5-45F3-92DF-CDEACDC05CDA}"/>
              </a:ext>
            </a:extLst>
          </p:cNvPr>
          <p:cNvSpPr>
            <a:spLocks noGrp="1"/>
          </p:cNvSpPr>
          <p:nvPr>
            <p:ph type="title"/>
          </p:nvPr>
        </p:nvSpPr>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C52E775A-B4E4-4FE7-9934-3F6CA3B36423}"/>
              </a:ext>
            </a:extLst>
          </p:cNvPr>
          <p:cNvSpPr>
            <a:spLocks noGrp="1"/>
          </p:cNvSpPr>
          <p:nvPr>
            <p:ph idx="1"/>
          </p:nvPr>
        </p:nvSpPr>
        <p:spPr>
          <a:xfrm>
            <a:off x="539750" y="2276872"/>
            <a:ext cx="8229600" cy="3744516"/>
          </a:xfrm>
        </p:spPr>
        <p:txBody>
          <a:bodyPr/>
          <a:lstStyle/>
          <a:p>
            <a:r>
              <a:rPr lang="en-US" altLang="zh-CN" spc="-45" dirty="0">
                <a:cs typeface="Arial"/>
              </a:rPr>
              <a:t>H</a:t>
            </a:r>
            <a:r>
              <a:rPr lang="en-US" altLang="zh-CN" spc="-6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int</a:t>
            </a:r>
            <a:r>
              <a:rPr lang="en-US" altLang="zh-CN" spc="-75" dirty="0">
                <a:cs typeface="Arial"/>
              </a:rPr>
              <a:t>e</a:t>
            </a:r>
            <a:r>
              <a:rPr lang="en-US" altLang="zh-CN" spc="-90" dirty="0">
                <a:cs typeface="Arial"/>
              </a:rPr>
              <a:t>gers</a:t>
            </a:r>
            <a:r>
              <a:rPr lang="en-US" altLang="zh-CN" spc="-35" dirty="0">
                <a:cs typeface="Arial"/>
              </a:rPr>
              <a:t> </a:t>
            </a:r>
            <a:r>
              <a:rPr lang="en-US" altLang="zh-CN" spc="-95" dirty="0">
                <a:cs typeface="Arial"/>
              </a:rPr>
              <a:t>are</a:t>
            </a:r>
            <a:r>
              <a:rPr lang="en-US" altLang="zh-CN" spc="-35" dirty="0">
                <a:cs typeface="Arial"/>
              </a:rPr>
              <a:t> </a:t>
            </a:r>
            <a:r>
              <a:rPr lang="en-US" altLang="zh-CN" spc="-75" dirty="0">
                <a:cs typeface="Arial"/>
              </a:rPr>
              <a:t>there</a:t>
            </a:r>
            <a:r>
              <a:rPr lang="en-US" altLang="zh-CN" spc="-35" dirty="0">
                <a:cs typeface="Arial"/>
              </a:rPr>
              <a:t> </a:t>
            </a:r>
            <a:r>
              <a:rPr lang="en-US" altLang="zh-CN" spc="-25" dirty="0">
                <a:cs typeface="Arial"/>
              </a:rPr>
              <a:t>from</a:t>
            </a:r>
            <a:r>
              <a:rPr lang="en-US" altLang="zh-CN" spc="-35" dirty="0">
                <a:cs typeface="Arial"/>
              </a:rPr>
              <a:t> </a:t>
            </a:r>
            <a:r>
              <a:rPr lang="en-US" altLang="zh-CN" spc="-75" dirty="0">
                <a:cs typeface="Arial"/>
              </a:rPr>
              <a:t>1</a:t>
            </a:r>
            <a:r>
              <a:rPr lang="en-US" altLang="zh-CN" spc="-35" dirty="0">
                <a:cs typeface="Arial"/>
              </a:rPr>
              <a:t> </a:t>
            </a:r>
            <a:r>
              <a:rPr lang="en-US" altLang="zh-CN" spc="-55" dirty="0">
                <a:cs typeface="Arial"/>
              </a:rPr>
              <a:t>through</a:t>
            </a:r>
            <a:r>
              <a:rPr lang="en-US" altLang="zh-CN" spc="-35" dirty="0">
                <a:cs typeface="Arial"/>
              </a:rPr>
              <a:t> </a:t>
            </a:r>
            <a:r>
              <a:rPr lang="en-US" altLang="zh-CN" spc="-75" dirty="0">
                <a:cs typeface="Arial"/>
              </a:rPr>
              <a:t>9999</a:t>
            </a:r>
            <a:r>
              <a:rPr lang="en-US" altLang="zh-CN" spc="-35" dirty="0">
                <a:cs typeface="Arial"/>
              </a:rPr>
              <a:t> </a:t>
            </a:r>
            <a:r>
              <a:rPr lang="en-US" altLang="zh-CN" spc="-55" dirty="0">
                <a:cs typeface="Arial"/>
              </a:rPr>
              <a:t>that</a:t>
            </a:r>
            <a:r>
              <a:rPr lang="en-US" altLang="zh-CN" spc="-35" dirty="0">
                <a:cs typeface="Arial"/>
              </a:rPr>
              <a:t> </a:t>
            </a:r>
            <a:r>
              <a:rPr lang="en-US" altLang="zh-CN" spc="-110" dirty="0">
                <a:cs typeface="Arial"/>
              </a:rPr>
              <a:t>h</a:t>
            </a:r>
            <a:r>
              <a:rPr lang="en-US" altLang="zh-CN" spc="-135" dirty="0">
                <a:cs typeface="Arial"/>
              </a:rPr>
              <a:t>a</a:t>
            </a:r>
            <a:r>
              <a:rPr lang="en-US" altLang="zh-CN" spc="-30" dirty="0">
                <a:cs typeface="Arial"/>
              </a:rPr>
              <a:t>v</a:t>
            </a:r>
            <a:r>
              <a:rPr lang="en-US" altLang="zh-CN" spc="-140" dirty="0">
                <a:cs typeface="Arial"/>
              </a:rPr>
              <a:t>e</a:t>
            </a:r>
            <a:r>
              <a:rPr lang="en-US" altLang="zh-CN" spc="-35" dirty="0">
                <a:cs typeface="Arial"/>
              </a:rPr>
              <a:t> </a:t>
            </a:r>
            <a:r>
              <a:rPr lang="en-US" altLang="zh-CN" spc="-30" dirty="0">
                <a:cs typeface="Arial"/>
              </a:rPr>
              <a:t>distinct</a:t>
            </a:r>
            <a:r>
              <a:rPr lang="en-US" altLang="zh-CN" spc="-35" dirty="0">
                <a:cs typeface="Arial"/>
              </a:rPr>
              <a:t> </a:t>
            </a:r>
            <a:r>
              <a:rPr lang="en-US" altLang="zh-CN" spc="-45" dirty="0">
                <a:cs typeface="Arial"/>
              </a:rPr>
              <a:t>digits?</a:t>
            </a:r>
          </a:p>
          <a:p>
            <a:pPr lvl="1"/>
            <a:r>
              <a:rPr lang="en-US" altLang="zh-CN" spc="40" dirty="0">
                <a:cs typeface="Arial"/>
              </a:rPr>
              <a:t>D</a:t>
            </a:r>
            <a:r>
              <a:rPr lang="en-US" altLang="zh-CN" spc="-20" dirty="0">
                <a:cs typeface="Arial"/>
              </a:rPr>
              <a:t>i</a:t>
            </a:r>
            <a:r>
              <a:rPr lang="en-US" altLang="zh-CN" spc="-40" dirty="0">
                <a:cs typeface="Arial"/>
              </a:rPr>
              <a:t>vide</a:t>
            </a:r>
            <a:r>
              <a:rPr lang="en-US" altLang="zh-CN" spc="-35" dirty="0">
                <a:cs typeface="Arial"/>
              </a:rPr>
              <a:t> int</a:t>
            </a:r>
            <a:r>
              <a:rPr lang="en-US" altLang="zh-CN" spc="-75" dirty="0">
                <a:cs typeface="Arial"/>
              </a:rPr>
              <a:t>e</a:t>
            </a:r>
            <a:r>
              <a:rPr lang="en-US" altLang="zh-CN" spc="-90" dirty="0">
                <a:cs typeface="Arial"/>
              </a:rPr>
              <a:t>gers</a:t>
            </a:r>
            <a:r>
              <a:rPr lang="en-US" altLang="zh-CN" spc="-35" dirty="0">
                <a:cs typeface="Arial"/>
              </a:rPr>
              <a:t> </a:t>
            </a:r>
            <a:r>
              <a:rPr lang="en-US" altLang="zh-CN" spc="-20" dirty="0">
                <a:cs typeface="Arial"/>
              </a:rPr>
              <a:t>into</a:t>
            </a:r>
            <a:r>
              <a:rPr lang="en-US" altLang="zh-CN" spc="-35" dirty="0">
                <a:cs typeface="Arial"/>
              </a:rPr>
              <a:t> </a:t>
            </a:r>
            <a:r>
              <a:rPr lang="en-US" altLang="zh-CN" spc="-75" dirty="0">
                <a:cs typeface="Arial"/>
              </a:rPr>
              <a:t>4</a:t>
            </a:r>
            <a:r>
              <a:rPr lang="en-US" altLang="zh-CN" spc="-35" dirty="0">
                <a:cs typeface="Arial"/>
              </a:rPr>
              <a:t> </a:t>
            </a:r>
            <a:r>
              <a:rPr lang="en-US" altLang="zh-CN" spc="-60" dirty="0">
                <a:cs typeface="Arial"/>
              </a:rPr>
              <a:t>types:</a:t>
            </a:r>
            <a:r>
              <a:rPr lang="en-US" altLang="zh-CN" spc="35" dirty="0">
                <a:cs typeface="Arial"/>
              </a:rPr>
              <a:t> </a:t>
            </a:r>
          </a:p>
          <a:p>
            <a:pPr lvl="2"/>
            <a:r>
              <a:rPr lang="en-US" altLang="zh-CN" spc="-15" dirty="0">
                <a:cs typeface="Arial"/>
              </a:rPr>
              <a:t>1-digit</a:t>
            </a:r>
            <a:r>
              <a:rPr lang="en-US" altLang="zh-CN" spc="-40" dirty="0">
                <a:cs typeface="Arial"/>
              </a:rPr>
              <a:t> </a:t>
            </a:r>
            <a:r>
              <a:rPr lang="en-US" altLang="zh-CN" spc="-35" dirty="0">
                <a:cs typeface="Arial"/>
              </a:rPr>
              <a:t>int</a:t>
            </a:r>
            <a:r>
              <a:rPr lang="en-US" altLang="zh-CN" spc="-75" dirty="0">
                <a:cs typeface="Arial"/>
              </a:rPr>
              <a:t>e</a:t>
            </a:r>
            <a:r>
              <a:rPr lang="en-US" altLang="zh-CN" spc="-80" dirty="0">
                <a:cs typeface="Arial"/>
              </a:rPr>
              <a:t>gers,</a:t>
            </a:r>
            <a:r>
              <a:rPr lang="en-US" altLang="zh-CN" spc="-35" dirty="0">
                <a:cs typeface="Arial"/>
              </a:rPr>
              <a:t> </a:t>
            </a:r>
            <a:r>
              <a:rPr lang="en-US" altLang="zh-CN" spc="-15" dirty="0">
                <a:cs typeface="Arial"/>
              </a:rPr>
              <a:t>2-digit</a:t>
            </a:r>
            <a:r>
              <a:rPr lang="en-US" altLang="zh-CN" spc="-35" dirty="0">
                <a:cs typeface="Arial"/>
              </a:rPr>
              <a:t> int</a:t>
            </a:r>
            <a:r>
              <a:rPr lang="en-US" altLang="zh-CN" spc="-75" dirty="0">
                <a:cs typeface="Arial"/>
              </a:rPr>
              <a:t>e</a:t>
            </a:r>
            <a:r>
              <a:rPr lang="en-US" altLang="zh-CN" spc="-80" dirty="0">
                <a:cs typeface="Arial"/>
              </a:rPr>
              <a:t>gers,</a:t>
            </a:r>
            <a:r>
              <a:rPr lang="en-US" altLang="zh-CN" spc="-35" dirty="0">
                <a:cs typeface="Arial"/>
              </a:rPr>
              <a:t> </a:t>
            </a:r>
            <a:r>
              <a:rPr lang="en-US" altLang="zh-CN" spc="-15" dirty="0">
                <a:cs typeface="Arial"/>
              </a:rPr>
              <a:t>3-digit</a:t>
            </a:r>
            <a:r>
              <a:rPr lang="en-US" altLang="zh-CN" spc="-35" dirty="0">
                <a:cs typeface="Arial"/>
              </a:rPr>
              <a:t> int</a:t>
            </a:r>
            <a:r>
              <a:rPr lang="en-US" altLang="zh-CN" spc="-75" dirty="0">
                <a:cs typeface="Arial"/>
              </a:rPr>
              <a:t>e</a:t>
            </a:r>
            <a:r>
              <a:rPr lang="en-US" altLang="zh-CN" spc="-90" dirty="0">
                <a:cs typeface="Arial"/>
              </a:rPr>
              <a:t>gers</a:t>
            </a:r>
            <a:r>
              <a:rPr lang="en-US" altLang="zh-CN" spc="-35" dirty="0">
                <a:cs typeface="Arial"/>
              </a:rPr>
              <a:t> </a:t>
            </a:r>
            <a:r>
              <a:rPr lang="en-US" altLang="zh-CN" spc="-95" dirty="0">
                <a:cs typeface="Arial"/>
              </a:rPr>
              <a:t>and</a:t>
            </a:r>
            <a:r>
              <a:rPr lang="en-US" altLang="zh-CN" spc="-50" dirty="0">
                <a:cs typeface="Arial"/>
              </a:rPr>
              <a:t> </a:t>
            </a:r>
            <a:r>
              <a:rPr lang="en-US" altLang="zh-CN" spc="-15" dirty="0">
                <a:cs typeface="Arial"/>
              </a:rPr>
              <a:t>4-digit</a:t>
            </a:r>
            <a:r>
              <a:rPr lang="en-US" altLang="zh-CN" spc="-35" dirty="0">
                <a:cs typeface="Arial"/>
              </a:rPr>
              <a:t> int</a:t>
            </a:r>
            <a:r>
              <a:rPr lang="en-US" altLang="zh-CN" spc="-75" dirty="0">
                <a:cs typeface="Arial"/>
              </a:rPr>
              <a:t>e</a:t>
            </a:r>
            <a:r>
              <a:rPr lang="en-US" altLang="zh-CN" spc="-80" dirty="0">
                <a:cs typeface="Arial"/>
              </a:rPr>
              <a:t>gers.</a:t>
            </a:r>
          </a:p>
          <a:p>
            <a:pPr lvl="1"/>
            <a:r>
              <a:rPr lang="en-US" altLang="zh-CN" spc="-100" dirty="0">
                <a:cs typeface="Arial"/>
              </a:rPr>
              <a:t>Choose</a:t>
            </a:r>
            <a:r>
              <a:rPr lang="en-US" altLang="zh-CN" spc="114" dirty="0">
                <a:cs typeface="Arial"/>
              </a:rPr>
              <a:t> </a:t>
            </a:r>
            <a:r>
              <a:rPr lang="en-US" altLang="zh-CN" spc="-10" dirty="0">
                <a:cs typeface="Arial"/>
              </a:rPr>
              <a:t>ind</a:t>
            </a:r>
            <a:r>
              <a:rPr lang="en-US" altLang="zh-CN" spc="-40" dirty="0">
                <a:cs typeface="Arial"/>
              </a:rPr>
              <a:t>i</a:t>
            </a:r>
            <a:r>
              <a:rPr lang="en-US" altLang="zh-CN" spc="-30" dirty="0">
                <a:cs typeface="Arial"/>
              </a:rPr>
              <a:t>vidual</a:t>
            </a:r>
            <a:r>
              <a:rPr lang="en-US" altLang="zh-CN" spc="114" dirty="0">
                <a:cs typeface="Arial"/>
              </a:rPr>
              <a:t> </a:t>
            </a:r>
            <a:r>
              <a:rPr lang="en-US" altLang="zh-CN" spc="-30" dirty="0">
                <a:cs typeface="Arial"/>
              </a:rPr>
              <a:t>digits</a:t>
            </a:r>
            <a:r>
              <a:rPr lang="en-US" altLang="zh-CN" spc="114" dirty="0">
                <a:cs typeface="Arial"/>
              </a:rPr>
              <a:t> </a:t>
            </a:r>
            <a:r>
              <a:rPr lang="en-US" altLang="zh-CN" spc="-45" dirty="0">
                <a:cs typeface="Arial"/>
              </a:rPr>
              <a:t>starting</a:t>
            </a:r>
            <a:r>
              <a:rPr lang="en-US" altLang="zh-CN" spc="114" dirty="0">
                <a:cs typeface="Arial"/>
              </a:rPr>
              <a:t> </a:t>
            </a:r>
            <a:r>
              <a:rPr lang="en-US" altLang="zh-CN" spc="-25" dirty="0">
                <a:cs typeface="Arial"/>
              </a:rPr>
              <a:t>from</a:t>
            </a:r>
            <a:r>
              <a:rPr lang="en-US" altLang="zh-CN" spc="114" dirty="0">
                <a:cs typeface="Arial"/>
              </a:rPr>
              <a:t> </a:t>
            </a:r>
            <a:r>
              <a:rPr lang="en-US" altLang="zh-CN" spc="-5" dirty="0">
                <a:cs typeface="Arial"/>
              </a:rPr>
              <a:t>left</a:t>
            </a:r>
            <a:r>
              <a:rPr lang="en-US" altLang="zh-CN" spc="114" dirty="0">
                <a:cs typeface="Arial"/>
              </a:rPr>
              <a:t> </a:t>
            </a:r>
            <a:r>
              <a:rPr lang="en-US" altLang="zh-CN" spc="-40" dirty="0">
                <a:cs typeface="Arial"/>
              </a:rPr>
              <a:t>to</a:t>
            </a:r>
            <a:r>
              <a:rPr lang="en-US" altLang="zh-CN" spc="114" dirty="0">
                <a:cs typeface="Arial"/>
              </a:rPr>
              <a:t> </a:t>
            </a:r>
            <a:r>
              <a:rPr lang="en-US" altLang="zh-CN" spc="-25" dirty="0">
                <a:cs typeface="Arial"/>
              </a:rPr>
              <a:t>right. </a:t>
            </a:r>
            <a:r>
              <a:rPr lang="en-US" altLang="zh-CN" spc="155" dirty="0">
                <a:cs typeface="Arial"/>
              </a:rPr>
              <a:t> </a:t>
            </a:r>
            <a:r>
              <a:rPr lang="en-US" altLang="zh-CN" spc="-90" dirty="0">
                <a:cs typeface="Arial"/>
              </a:rPr>
              <a:t>Each</a:t>
            </a:r>
            <a:r>
              <a:rPr lang="en-US" altLang="zh-CN" spc="114" dirty="0">
                <a:cs typeface="Arial"/>
              </a:rPr>
              <a:t> </a:t>
            </a:r>
            <a:r>
              <a:rPr lang="en-US" altLang="zh-CN" spc="-10" dirty="0">
                <a:cs typeface="Arial"/>
              </a:rPr>
              <a:t>di</a:t>
            </a:r>
            <a:r>
              <a:rPr lang="en-US" altLang="zh-CN" spc="-5" dirty="0">
                <a:cs typeface="Arial"/>
              </a:rPr>
              <a:t>git</a:t>
            </a:r>
            <a:r>
              <a:rPr lang="en-US" altLang="zh-CN" spc="114" dirty="0">
                <a:cs typeface="Arial"/>
              </a:rPr>
              <a:t> </a:t>
            </a:r>
            <a:r>
              <a:rPr lang="en-US" altLang="zh-CN" spc="-35" dirty="0">
                <a:cs typeface="Arial"/>
              </a:rPr>
              <a:t>is</a:t>
            </a:r>
            <a:r>
              <a:rPr lang="en-US" altLang="zh-CN" spc="114" dirty="0">
                <a:cs typeface="Arial"/>
              </a:rPr>
              <a:t> </a:t>
            </a:r>
            <a:r>
              <a:rPr lang="en-US" altLang="zh-CN" spc="-80" dirty="0">
                <a:cs typeface="Arial"/>
              </a:rPr>
              <a:t>c</a:t>
            </a:r>
            <a:r>
              <a:rPr lang="en-US" altLang="zh-CN" spc="-100" dirty="0">
                <a:cs typeface="Arial"/>
              </a:rPr>
              <a:t>hosen</a:t>
            </a:r>
            <a:r>
              <a:rPr lang="en-US" altLang="zh-CN" spc="114" dirty="0">
                <a:cs typeface="Arial"/>
              </a:rPr>
              <a:t> </a:t>
            </a:r>
            <a:r>
              <a:rPr lang="en-US" altLang="zh-CN" spc="-25" dirty="0">
                <a:cs typeface="Arial"/>
              </a:rPr>
              <a:t>from </a:t>
            </a:r>
            <a:r>
              <a:rPr lang="en-US" altLang="zh-CN" spc="204" dirty="0">
                <a:latin typeface="Lucida Sans Unicode"/>
                <a:cs typeface="Lucida Sans Unicode"/>
              </a:rPr>
              <a:t>{</a:t>
            </a:r>
            <a:r>
              <a:rPr lang="en-US" altLang="zh-CN" spc="-75" dirty="0">
                <a:cs typeface="Arial"/>
              </a:rPr>
              <a:t>0</a:t>
            </a:r>
            <a:r>
              <a:rPr lang="en-US" altLang="zh-CN" i="1" spc="-5" dirty="0">
                <a:cs typeface="Arial"/>
              </a:rPr>
              <a:t>,</a:t>
            </a:r>
            <a:r>
              <a:rPr lang="en-US" altLang="zh-CN" i="1" spc="-204" dirty="0">
                <a:cs typeface="Arial"/>
              </a:rPr>
              <a:t> </a:t>
            </a:r>
            <a:r>
              <a:rPr lang="en-US" altLang="zh-CN" spc="-75" dirty="0">
                <a:cs typeface="Arial"/>
              </a:rPr>
              <a:t>1</a:t>
            </a:r>
            <a:r>
              <a:rPr lang="en-US" altLang="zh-CN" i="1" spc="-5" dirty="0">
                <a:cs typeface="Arial"/>
              </a:rPr>
              <a:t>,</a:t>
            </a:r>
            <a:r>
              <a:rPr lang="en-US" altLang="zh-CN" i="1" spc="-204" dirty="0">
                <a:cs typeface="Arial"/>
              </a:rPr>
              <a:t> </a:t>
            </a:r>
            <a:r>
              <a:rPr lang="en-US" altLang="zh-CN" i="1" spc="-5" dirty="0">
                <a:cs typeface="Arial"/>
              </a:rPr>
              <a:t>.</a:t>
            </a:r>
            <a:r>
              <a:rPr lang="en-US" altLang="zh-CN" i="1" spc="-200"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i="1" spc="-5" dirty="0">
                <a:cs typeface="Arial"/>
              </a:rPr>
              <a:t>,</a:t>
            </a:r>
            <a:r>
              <a:rPr lang="en-US" altLang="zh-CN" i="1" spc="-204" dirty="0">
                <a:cs typeface="Arial"/>
              </a:rPr>
              <a:t> </a:t>
            </a:r>
            <a:r>
              <a:rPr lang="en-US" altLang="zh-CN" spc="-75" dirty="0">
                <a:cs typeface="Arial"/>
              </a:rPr>
              <a:t>9</a:t>
            </a:r>
            <a:r>
              <a:rPr lang="en-US" altLang="zh-CN" spc="204" dirty="0">
                <a:latin typeface="Lucida Sans Unicode"/>
                <a:cs typeface="Lucida Sans Unicode"/>
              </a:rPr>
              <a:t>}</a:t>
            </a:r>
            <a:r>
              <a:rPr lang="en-US" altLang="zh-CN" spc="-40" dirty="0">
                <a:cs typeface="Arial"/>
              </a:rPr>
              <a:t>,</a:t>
            </a:r>
            <a:r>
              <a:rPr lang="en-US" altLang="zh-CN" spc="-50" dirty="0">
                <a:cs typeface="Arial"/>
              </a:rPr>
              <a:t> </a:t>
            </a:r>
            <a:r>
              <a:rPr lang="en-US" altLang="zh-CN" spc="-160" dirty="0">
                <a:cs typeface="Arial"/>
              </a:rPr>
              <a:t>e</a:t>
            </a:r>
            <a:r>
              <a:rPr lang="en-US" altLang="zh-CN" spc="-60" dirty="0">
                <a:cs typeface="Arial"/>
              </a:rPr>
              <a:t>xcept</a:t>
            </a:r>
            <a:r>
              <a:rPr lang="en-US" altLang="zh-CN" spc="-50" dirty="0">
                <a:cs typeface="Arial"/>
              </a:rPr>
              <a:t> </a:t>
            </a:r>
            <a:r>
              <a:rPr lang="en-US" altLang="zh-CN" spc="-55" dirty="0">
                <a:cs typeface="Arial"/>
              </a:rPr>
              <a:t>that</a:t>
            </a:r>
            <a:r>
              <a:rPr lang="en-US" altLang="zh-CN" spc="-50" dirty="0">
                <a:cs typeface="Arial"/>
              </a:rPr>
              <a:t> </a:t>
            </a:r>
            <a:r>
              <a:rPr lang="en-US" altLang="zh-CN" spc="-75" dirty="0">
                <a:cs typeface="Arial"/>
              </a:rPr>
              <a:t>the</a:t>
            </a:r>
            <a:r>
              <a:rPr lang="en-US" altLang="zh-CN" spc="-50" dirty="0">
                <a:cs typeface="Arial"/>
              </a:rPr>
              <a:t> </a:t>
            </a:r>
            <a:r>
              <a:rPr lang="en-US" altLang="zh-CN" spc="-20" dirty="0">
                <a:cs typeface="Arial"/>
              </a:rPr>
              <a:t>first</a:t>
            </a:r>
            <a:r>
              <a:rPr lang="en-US" altLang="zh-CN" spc="-50" dirty="0">
                <a:cs typeface="Arial"/>
              </a:rPr>
              <a:t> </a:t>
            </a:r>
            <a:r>
              <a:rPr lang="en-US" altLang="zh-CN" spc="-5" dirty="0">
                <a:cs typeface="Arial"/>
              </a:rPr>
              <a:t>digit</a:t>
            </a:r>
            <a:r>
              <a:rPr lang="en-US" altLang="zh-CN" spc="-50" dirty="0">
                <a:cs typeface="Arial"/>
              </a:rPr>
              <a:t> </a:t>
            </a:r>
            <a:r>
              <a:rPr lang="en-US" altLang="zh-CN" spc="-75" dirty="0">
                <a:cs typeface="Arial"/>
              </a:rPr>
              <a:t>cannot</a:t>
            </a:r>
            <a:r>
              <a:rPr lang="en-US" altLang="zh-CN" spc="-50" dirty="0">
                <a:cs typeface="Arial"/>
              </a:rPr>
              <a:t> </a:t>
            </a:r>
            <a:r>
              <a:rPr lang="en-US" altLang="zh-CN" spc="-110" dirty="0">
                <a:cs typeface="Arial"/>
              </a:rPr>
              <a:t>be</a:t>
            </a:r>
            <a:r>
              <a:rPr lang="en-US" altLang="zh-CN" spc="-50" dirty="0">
                <a:cs typeface="Arial"/>
              </a:rPr>
              <a:t> </a:t>
            </a:r>
            <a:r>
              <a:rPr lang="en-US" altLang="zh-CN" spc="-75" dirty="0">
                <a:cs typeface="Arial"/>
              </a:rPr>
              <a:t>0</a:t>
            </a:r>
            <a:r>
              <a:rPr lang="en-US" altLang="zh-CN" spc="-50" dirty="0">
                <a:cs typeface="Arial"/>
              </a:rPr>
              <a:t> </a:t>
            </a:r>
            <a:r>
              <a:rPr lang="en-US" altLang="zh-CN" spc="-95" dirty="0">
                <a:cs typeface="Arial"/>
              </a:rPr>
              <a:t>and</a:t>
            </a:r>
            <a:r>
              <a:rPr lang="en-US" altLang="zh-CN" spc="-50" dirty="0">
                <a:cs typeface="Arial"/>
              </a:rPr>
              <a:t> </a:t>
            </a:r>
            <a:r>
              <a:rPr lang="en-US" altLang="zh-CN" spc="-105" dirty="0">
                <a:cs typeface="Arial"/>
              </a:rPr>
              <a:t>each</a:t>
            </a:r>
            <a:r>
              <a:rPr lang="en-US" altLang="zh-CN" spc="-50" dirty="0">
                <a:cs typeface="Arial"/>
              </a:rPr>
              <a:t> </a:t>
            </a:r>
            <a:r>
              <a:rPr lang="en-US" altLang="zh-CN" spc="-80" dirty="0">
                <a:cs typeface="Arial"/>
              </a:rPr>
              <a:t>succeeding</a:t>
            </a:r>
            <a:r>
              <a:rPr lang="en-US" altLang="zh-CN" spc="-50" dirty="0">
                <a:cs typeface="Arial"/>
              </a:rPr>
              <a:t> </a:t>
            </a:r>
            <a:r>
              <a:rPr lang="en-US" altLang="zh-CN" spc="-5" dirty="0">
                <a:cs typeface="Arial"/>
              </a:rPr>
              <a:t>digit</a:t>
            </a:r>
            <a:r>
              <a:rPr lang="en-US" altLang="zh-CN" spc="-50" dirty="0">
                <a:cs typeface="Arial"/>
              </a:rPr>
              <a:t> </a:t>
            </a:r>
            <a:r>
              <a:rPr lang="en-US" altLang="zh-CN" spc="-75" dirty="0">
                <a:cs typeface="Arial"/>
              </a:rPr>
              <a:t>must</a:t>
            </a:r>
            <a:r>
              <a:rPr lang="en-US" altLang="zh-CN" spc="-40" dirty="0">
                <a:cs typeface="Arial"/>
              </a:rPr>
              <a:t> </a:t>
            </a:r>
            <a:r>
              <a:rPr lang="en-US" altLang="zh-CN" spc="-110" dirty="0">
                <a:cs typeface="Arial"/>
              </a:rPr>
              <a:t>be</a:t>
            </a:r>
            <a:r>
              <a:rPr lang="en-US" altLang="zh-CN" spc="-35" dirty="0">
                <a:cs typeface="Arial"/>
              </a:rPr>
              <a:t> </a:t>
            </a:r>
            <a:r>
              <a:rPr lang="en-US" altLang="zh-CN" spc="15" dirty="0">
                <a:cs typeface="Arial"/>
              </a:rPr>
              <a:t>di</a:t>
            </a:r>
            <a:r>
              <a:rPr lang="en-US" altLang="zh-CN" spc="-20" dirty="0">
                <a:cs typeface="Arial"/>
              </a:rPr>
              <a:t>f</a:t>
            </a:r>
            <a:r>
              <a:rPr lang="en-US" altLang="zh-CN" spc="-55" dirty="0">
                <a:cs typeface="Arial"/>
              </a:rPr>
              <a:t>ferent</a:t>
            </a:r>
            <a:r>
              <a:rPr lang="en-US" altLang="zh-CN" spc="-35" dirty="0">
                <a:cs typeface="Arial"/>
              </a:rPr>
              <a:t> </a:t>
            </a:r>
            <a:r>
              <a:rPr lang="en-US" altLang="zh-CN" spc="-25" dirty="0">
                <a:cs typeface="Arial"/>
              </a:rPr>
              <a:t>from</a:t>
            </a:r>
            <a:r>
              <a:rPr lang="en-US" altLang="zh-CN" spc="-35" dirty="0">
                <a:cs typeface="Arial"/>
              </a:rPr>
              <a:t> </a:t>
            </a:r>
            <a:r>
              <a:rPr lang="en-US" altLang="zh-CN" spc="-65" dirty="0">
                <a:cs typeface="Arial"/>
              </a:rPr>
              <a:t>pr</a:t>
            </a:r>
            <a:r>
              <a:rPr lang="en-US" altLang="zh-CN" spc="-110" dirty="0">
                <a:cs typeface="Arial"/>
              </a:rPr>
              <a:t>e</a:t>
            </a:r>
            <a:r>
              <a:rPr lang="en-US" altLang="zh-CN" spc="-25" dirty="0">
                <a:cs typeface="Arial"/>
              </a:rPr>
              <a:t>viously</a:t>
            </a:r>
            <a:r>
              <a:rPr lang="en-US" altLang="zh-CN" spc="-35" dirty="0">
                <a:cs typeface="Arial"/>
              </a:rPr>
              <a:t> </a:t>
            </a:r>
            <a:r>
              <a:rPr lang="en-US" altLang="zh-CN" spc="-100" dirty="0">
                <a:cs typeface="Arial"/>
              </a:rPr>
              <a:t>chosen</a:t>
            </a:r>
            <a:r>
              <a:rPr lang="en-US" altLang="zh-CN" spc="-35" dirty="0">
                <a:cs typeface="Arial"/>
              </a:rPr>
              <a:t> </a:t>
            </a:r>
            <a:r>
              <a:rPr lang="en-US" altLang="zh-CN" spc="-85" dirty="0">
                <a:cs typeface="Arial"/>
              </a:rPr>
              <a:t>one.</a:t>
            </a:r>
            <a:endParaRPr lang="zh-CN" altLang="en-US" dirty="0"/>
          </a:p>
        </p:txBody>
      </p:sp>
    </p:spTree>
    <p:extLst>
      <p:ext uri="{BB962C8B-B14F-4D97-AF65-F5344CB8AC3E}">
        <p14:creationId xmlns:p14="http://schemas.microsoft.com/office/powerpoint/2010/main" val="16317954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B464818-1DB4-41C2-81FE-8CA7B2B35981}"/>
              </a:ext>
            </a:extLst>
          </p:cNvPr>
          <p:cNvSpPr>
            <a:spLocks noGrp="1"/>
          </p:cNvSpPr>
          <p:nvPr>
            <p:ph idx="1"/>
          </p:nvPr>
        </p:nvSpPr>
        <p:spPr>
          <a:xfrm>
            <a:off x="395536" y="1628800"/>
            <a:ext cx="8373814" cy="4896544"/>
          </a:xfrm>
        </p:spPr>
        <p:txBody>
          <a:bodyPr/>
          <a:lstStyle/>
          <a:p>
            <a:r>
              <a:rPr lang="en-US" altLang="zh-CN" spc="-114" dirty="0">
                <a:cs typeface="Arial"/>
              </a:rPr>
              <a:t>W</a:t>
            </a:r>
            <a:r>
              <a:rPr lang="en-US" altLang="zh-CN" spc="-140" dirty="0">
                <a:cs typeface="Arial"/>
              </a:rPr>
              <a:t>e</a:t>
            </a:r>
            <a:r>
              <a:rPr lang="en-US" altLang="zh-CN" spc="-35" dirty="0">
                <a:cs typeface="Arial"/>
              </a:rPr>
              <a:t> </a:t>
            </a:r>
            <a:r>
              <a:rPr lang="en-US" altLang="zh-CN" spc="-160" dirty="0">
                <a:cs typeface="Arial"/>
              </a:rPr>
              <a:t>e</a:t>
            </a:r>
            <a:r>
              <a:rPr lang="en-US" altLang="zh-CN" spc="-60" dirty="0">
                <a:cs typeface="Arial"/>
              </a:rPr>
              <a:t>xpect</a:t>
            </a:r>
            <a:r>
              <a:rPr lang="en-US" altLang="zh-CN" spc="-35" dirty="0">
                <a:cs typeface="Arial"/>
              </a:rPr>
              <a:t> </a:t>
            </a:r>
            <a:r>
              <a:rPr lang="en-US" altLang="zh-CN" spc="-50" dirty="0">
                <a:cs typeface="Arial"/>
              </a:rPr>
              <a:t>you,</a:t>
            </a:r>
            <a:r>
              <a:rPr lang="en-US" altLang="zh-CN" spc="-35" dirty="0">
                <a:cs typeface="Arial"/>
              </a:rPr>
              <a:t> </a:t>
            </a:r>
            <a:r>
              <a:rPr lang="en-US" altLang="zh-CN" spc="-140" dirty="0">
                <a:cs typeface="Arial"/>
              </a:rPr>
              <a:t>as</a:t>
            </a:r>
            <a:r>
              <a:rPr lang="en-US" altLang="zh-CN" spc="-35" dirty="0">
                <a:cs typeface="Arial"/>
              </a:rPr>
              <a:t> </a:t>
            </a:r>
            <a:r>
              <a:rPr lang="en-US" altLang="zh-CN" spc="-140" dirty="0">
                <a:cs typeface="Arial"/>
              </a:rPr>
              <a:t>a</a:t>
            </a:r>
            <a:r>
              <a:rPr lang="en-US" altLang="zh-CN" spc="-35" dirty="0">
                <a:cs typeface="Arial"/>
              </a:rPr>
              <a:t> </a:t>
            </a:r>
            <a:r>
              <a:rPr lang="en-US" altLang="zh-CN" spc="-70" dirty="0">
                <a:cs typeface="Arial"/>
              </a:rPr>
              <a:t>student,</a:t>
            </a:r>
            <a:r>
              <a:rPr lang="en-US" altLang="zh-CN" spc="-35" dirty="0">
                <a:cs typeface="Arial"/>
              </a:rPr>
              <a:t> </a:t>
            </a:r>
            <a:r>
              <a:rPr lang="en-US" altLang="zh-CN" spc="-30" dirty="0">
                <a:cs typeface="Arial"/>
              </a:rPr>
              <a:t>to:</a:t>
            </a:r>
          </a:p>
          <a:p>
            <a:pPr marL="914400" lvl="1" indent="-514350">
              <a:buFont typeface="+mj-lt"/>
              <a:buAutoNum type="arabicPeriod"/>
            </a:pPr>
            <a:r>
              <a:rPr lang="en-US" altLang="zh-CN" spc="-45" dirty="0">
                <a:cs typeface="Arial"/>
              </a:rPr>
              <a:t>Attend</a:t>
            </a:r>
            <a:r>
              <a:rPr lang="en-US" altLang="zh-CN" spc="-35" dirty="0">
                <a:cs typeface="Arial"/>
              </a:rPr>
              <a:t> </a:t>
            </a:r>
            <a:r>
              <a:rPr lang="en-US" altLang="zh-CN" spc="-45" dirty="0">
                <a:cs typeface="Arial"/>
              </a:rPr>
              <a:t>lec</a:t>
            </a:r>
            <a:r>
              <a:rPr lang="en-US" altLang="zh-CN" spc="-35" dirty="0">
                <a:cs typeface="Arial"/>
              </a:rPr>
              <a:t>t</a:t>
            </a:r>
            <a:r>
              <a:rPr lang="en-US" altLang="zh-CN" spc="-90" dirty="0">
                <a:cs typeface="Arial"/>
              </a:rPr>
              <a:t>ures</a:t>
            </a:r>
            <a:r>
              <a:rPr lang="en-US" altLang="zh-CN" spc="-35" dirty="0">
                <a:cs typeface="Arial"/>
              </a:rPr>
              <a:t> </a:t>
            </a:r>
            <a:r>
              <a:rPr lang="en-US" altLang="zh-CN" spc="-95" dirty="0">
                <a:cs typeface="Arial"/>
              </a:rPr>
              <a:t>and</a:t>
            </a:r>
            <a:r>
              <a:rPr lang="en-US" altLang="zh-CN" spc="-35" dirty="0">
                <a:cs typeface="Arial"/>
              </a:rPr>
              <a:t> </a:t>
            </a:r>
            <a:r>
              <a:rPr lang="en-US" altLang="zh-CN" spc="-25" dirty="0">
                <a:cs typeface="Arial"/>
              </a:rPr>
              <a:t>carefully</a:t>
            </a:r>
            <a:r>
              <a:rPr lang="en-US" altLang="zh-CN" spc="-35" dirty="0">
                <a:cs typeface="Arial"/>
              </a:rPr>
              <a:t> </a:t>
            </a:r>
            <a:r>
              <a:rPr lang="en-US" altLang="zh-CN" spc="-90" dirty="0">
                <a:cs typeface="Arial"/>
              </a:rPr>
              <a:t>read</a:t>
            </a:r>
            <a:r>
              <a:rPr lang="en-US" altLang="zh-CN" spc="-35" dirty="0">
                <a:cs typeface="Arial"/>
              </a:rPr>
              <a:t> </a:t>
            </a:r>
            <a:r>
              <a:rPr lang="en-US" altLang="zh-CN" spc="-75" dirty="0">
                <a:cs typeface="Arial"/>
              </a:rPr>
              <a:t>the</a:t>
            </a:r>
            <a:r>
              <a:rPr lang="en-US" altLang="zh-CN" spc="-35" dirty="0">
                <a:cs typeface="Arial"/>
              </a:rPr>
              <a:t> </a:t>
            </a:r>
            <a:r>
              <a:rPr lang="en-US" altLang="zh-CN" spc="-55" dirty="0">
                <a:cs typeface="Arial"/>
              </a:rPr>
              <a:t>lecture</a:t>
            </a:r>
            <a:r>
              <a:rPr lang="en-US" altLang="zh-CN" spc="-35" dirty="0">
                <a:cs typeface="Arial"/>
              </a:rPr>
              <a:t> </a:t>
            </a:r>
            <a:r>
              <a:rPr lang="en-US" altLang="zh-CN" spc="-80" dirty="0">
                <a:cs typeface="Arial"/>
              </a:rPr>
              <a:t>notes.</a:t>
            </a:r>
          </a:p>
          <a:p>
            <a:pPr marL="914400" lvl="1" indent="-514350">
              <a:buFont typeface="+mj-lt"/>
              <a:buAutoNum type="arabicPeriod"/>
            </a:pPr>
            <a:r>
              <a:rPr lang="en-US" altLang="zh-CN" spc="-45" dirty="0">
                <a:cs typeface="Arial"/>
              </a:rPr>
              <a:t>Attend</a:t>
            </a:r>
            <a:r>
              <a:rPr lang="en-US" altLang="zh-CN" spc="5" dirty="0">
                <a:cs typeface="Arial"/>
              </a:rPr>
              <a:t> </a:t>
            </a:r>
            <a:r>
              <a:rPr lang="en-US" altLang="zh-CN" spc="-95" dirty="0">
                <a:cs typeface="Arial"/>
              </a:rPr>
              <a:t>and</a:t>
            </a:r>
            <a:r>
              <a:rPr lang="en-US" altLang="zh-CN" spc="5" dirty="0">
                <a:cs typeface="Arial"/>
              </a:rPr>
              <a:t> </a:t>
            </a:r>
            <a:r>
              <a:rPr lang="en-US" altLang="zh-CN" spc="-95" dirty="0">
                <a:cs typeface="Arial"/>
              </a:rPr>
              <a:t>en</a:t>
            </a:r>
            <a:r>
              <a:rPr lang="en-US" altLang="zh-CN" spc="-105" dirty="0">
                <a:cs typeface="Arial"/>
              </a:rPr>
              <a:t>g</a:t>
            </a:r>
            <a:r>
              <a:rPr lang="en-US" altLang="zh-CN" spc="-120" dirty="0">
                <a:cs typeface="Arial"/>
              </a:rPr>
              <a:t>age</a:t>
            </a:r>
            <a:r>
              <a:rPr lang="en-US" altLang="zh-CN" spc="5" dirty="0">
                <a:cs typeface="Arial"/>
              </a:rPr>
              <a:t> </a:t>
            </a:r>
            <a:r>
              <a:rPr lang="en-US" altLang="zh-CN" spc="-5" dirty="0">
                <a:cs typeface="Arial"/>
              </a:rPr>
              <a:t>in</a:t>
            </a:r>
            <a:r>
              <a:rPr lang="en-US" altLang="zh-CN" spc="5" dirty="0">
                <a:cs typeface="Arial"/>
              </a:rPr>
              <a:t> </a:t>
            </a:r>
            <a:r>
              <a:rPr lang="en-US" altLang="zh-CN" spc="-35" dirty="0">
                <a:cs typeface="Arial"/>
              </a:rPr>
              <a:t>tutorials,</a:t>
            </a:r>
            <a:r>
              <a:rPr lang="en-US" altLang="zh-CN" spc="15" dirty="0">
                <a:cs typeface="Arial"/>
              </a:rPr>
              <a:t> </a:t>
            </a:r>
            <a:r>
              <a:rPr lang="en-US" altLang="zh-CN" spc="-50" dirty="0">
                <a:cs typeface="Arial"/>
              </a:rPr>
              <a:t>completing</a:t>
            </a:r>
            <a:r>
              <a:rPr lang="en-US" altLang="zh-CN" spc="5" dirty="0">
                <a:cs typeface="Arial"/>
              </a:rPr>
              <a:t> </a:t>
            </a:r>
            <a:r>
              <a:rPr lang="en-US" altLang="zh-CN" spc="-5" dirty="0">
                <a:cs typeface="Arial"/>
              </a:rPr>
              <a:t>all</a:t>
            </a:r>
            <a:r>
              <a:rPr lang="en-US" altLang="zh-CN" spc="5" dirty="0">
                <a:cs typeface="Arial"/>
              </a:rPr>
              <a:t> </a:t>
            </a:r>
            <a:r>
              <a:rPr lang="en-US" altLang="zh-CN" spc="-65" dirty="0">
                <a:cs typeface="Arial"/>
              </a:rPr>
              <a:t>problems</a:t>
            </a:r>
            <a:r>
              <a:rPr lang="en-US" altLang="zh-CN" spc="5" dirty="0">
                <a:cs typeface="Arial"/>
              </a:rPr>
              <a:t> </a:t>
            </a:r>
            <a:r>
              <a:rPr lang="en-US" altLang="zh-CN" spc="-90" dirty="0">
                <a:cs typeface="Arial"/>
              </a:rPr>
              <a:t>requested</a:t>
            </a:r>
            <a:r>
              <a:rPr lang="en-US" altLang="zh-CN" spc="5" dirty="0">
                <a:cs typeface="Arial"/>
              </a:rPr>
              <a:t> </a:t>
            </a:r>
            <a:r>
              <a:rPr lang="en-US" altLang="zh-CN" spc="-40" dirty="0">
                <a:cs typeface="Arial"/>
              </a:rPr>
              <a:t>by</a:t>
            </a:r>
            <a:r>
              <a:rPr lang="en-US" altLang="zh-CN" spc="5" dirty="0">
                <a:cs typeface="Arial"/>
              </a:rPr>
              <a:t> </a:t>
            </a:r>
            <a:r>
              <a:rPr lang="en-US" altLang="zh-CN" spc="-45" dirty="0">
                <a:cs typeface="Arial"/>
              </a:rPr>
              <a:t>your</a:t>
            </a:r>
            <a:r>
              <a:rPr lang="en-US" altLang="zh-CN" spc="-25" dirty="0">
                <a:cs typeface="Arial"/>
              </a:rPr>
              <a:t> tutorial</a:t>
            </a:r>
            <a:r>
              <a:rPr lang="en-US" altLang="zh-CN" spc="-35" dirty="0">
                <a:cs typeface="Arial"/>
              </a:rPr>
              <a:t> </a:t>
            </a:r>
            <a:r>
              <a:rPr lang="en-US" altLang="zh-CN" spc="-30" dirty="0">
                <a:cs typeface="Arial"/>
              </a:rPr>
              <a:t>tuto</a:t>
            </a:r>
            <a:r>
              <a:rPr lang="en-US" altLang="zh-CN" spc="-95" dirty="0">
                <a:cs typeface="Arial"/>
              </a:rPr>
              <a:t>r</a:t>
            </a:r>
            <a:r>
              <a:rPr lang="en-US" altLang="zh-CN" spc="-40" dirty="0">
                <a:cs typeface="Arial"/>
              </a:rPr>
              <a:t>.</a:t>
            </a:r>
          </a:p>
          <a:p>
            <a:pPr marL="914400" lvl="1" indent="-514350">
              <a:buFont typeface="+mj-lt"/>
              <a:buAutoNum type="arabicPeriod"/>
            </a:pPr>
            <a:r>
              <a:rPr lang="en-US" altLang="zh-CN" spc="-50" dirty="0">
                <a:cs typeface="Arial"/>
              </a:rPr>
              <a:t>Submit</a:t>
            </a:r>
            <a:r>
              <a:rPr lang="en-US" altLang="zh-CN" spc="-35" dirty="0">
                <a:cs typeface="Arial"/>
              </a:rPr>
              <a:t> </a:t>
            </a:r>
            <a:r>
              <a:rPr lang="en-US" altLang="zh-CN" spc="-5" dirty="0">
                <a:cs typeface="Arial"/>
              </a:rPr>
              <a:t>all</a:t>
            </a:r>
            <a:r>
              <a:rPr lang="en-US" altLang="zh-CN" spc="-40" dirty="0">
                <a:cs typeface="Arial"/>
              </a:rPr>
              <a:t> </a:t>
            </a:r>
            <a:r>
              <a:rPr lang="en-US" altLang="zh-CN" spc="-85" dirty="0" err="1">
                <a:cs typeface="Arial"/>
              </a:rPr>
              <a:t>cours</a:t>
            </a:r>
            <a:r>
              <a:rPr lang="en-US" altLang="zh-CN" spc="-125" dirty="0" err="1">
                <a:cs typeface="Arial"/>
              </a:rPr>
              <a:t>e</a:t>
            </a:r>
            <a:r>
              <a:rPr lang="en-US" altLang="zh-CN" spc="-25" dirty="0" err="1">
                <a:cs typeface="Arial"/>
              </a:rPr>
              <a:t>w</a:t>
            </a:r>
            <a:r>
              <a:rPr lang="en-US" altLang="zh-CN" spc="-55" dirty="0" err="1">
                <a:cs typeface="Arial"/>
              </a:rPr>
              <a:t>orks</a:t>
            </a:r>
            <a:r>
              <a:rPr lang="en-US" altLang="zh-CN" spc="-55" dirty="0">
                <a:cs typeface="Arial"/>
              </a:rPr>
              <a:t> in time.</a:t>
            </a:r>
          </a:p>
          <a:p>
            <a:pPr marL="914400" lvl="1" indent="-514350">
              <a:buFont typeface="+mj-lt"/>
              <a:buAutoNum type="arabicPeriod"/>
            </a:pPr>
            <a:r>
              <a:rPr lang="en-US" altLang="zh-CN" spc="-110" dirty="0">
                <a:cs typeface="Arial"/>
              </a:rPr>
              <a:t>T</a:t>
            </a:r>
            <a:r>
              <a:rPr lang="en-US" altLang="zh-CN" spc="-75" dirty="0">
                <a:cs typeface="Arial"/>
              </a:rPr>
              <a:t>o</a:t>
            </a:r>
            <a:r>
              <a:rPr lang="en-US" altLang="zh-CN" spc="135" dirty="0">
                <a:cs typeface="Arial"/>
              </a:rPr>
              <a:t> </a:t>
            </a:r>
            <a:r>
              <a:rPr lang="en-US" altLang="zh-CN" spc="-5" dirty="0">
                <a:cs typeface="Arial"/>
              </a:rPr>
              <a:t>truly</a:t>
            </a:r>
            <a:r>
              <a:rPr lang="en-US" altLang="zh-CN" spc="140" dirty="0">
                <a:cs typeface="Arial"/>
              </a:rPr>
              <a:t> </a:t>
            </a:r>
            <a:r>
              <a:rPr lang="en-US" altLang="zh-CN" spc="-90" dirty="0">
                <a:cs typeface="Arial"/>
              </a:rPr>
              <a:t>absorb</a:t>
            </a:r>
            <a:r>
              <a:rPr lang="en-US" altLang="zh-CN" spc="140" dirty="0">
                <a:cs typeface="Arial"/>
              </a:rPr>
              <a:t> </a:t>
            </a:r>
            <a:r>
              <a:rPr lang="en-US" altLang="zh-CN" spc="-75" dirty="0">
                <a:cs typeface="Arial"/>
              </a:rPr>
              <a:t>the</a:t>
            </a:r>
            <a:r>
              <a:rPr lang="en-US" altLang="zh-CN" spc="140" dirty="0">
                <a:cs typeface="Arial"/>
              </a:rPr>
              <a:t> </a:t>
            </a:r>
            <a:r>
              <a:rPr lang="en-US" altLang="zh-CN" spc="-50" dirty="0">
                <a:cs typeface="Arial"/>
              </a:rPr>
              <a:t>material</a:t>
            </a:r>
            <a:r>
              <a:rPr lang="en-US" altLang="zh-CN" spc="135" dirty="0">
                <a:cs typeface="Arial"/>
              </a:rPr>
              <a:t> </a:t>
            </a:r>
            <a:r>
              <a:rPr lang="en-US" altLang="zh-CN" spc="-70" dirty="0">
                <a:cs typeface="Arial"/>
              </a:rPr>
              <a:t>c</a:t>
            </a:r>
            <a:r>
              <a:rPr lang="en-US" altLang="zh-CN" spc="-95" dirty="0">
                <a:cs typeface="Arial"/>
              </a:rPr>
              <a:t>o</a:t>
            </a:r>
            <a:r>
              <a:rPr lang="en-US" altLang="zh-CN" spc="-30" dirty="0">
                <a:cs typeface="Arial"/>
              </a:rPr>
              <a:t>v</a:t>
            </a:r>
            <a:r>
              <a:rPr lang="en-US" altLang="zh-CN" spc="-80" dirty="0">
                <a:cs typeface="Arial"/>
              </a:rPr>
              <a:t>ered, </a:t>
            </a:r>
            <a:r>
              <a:rPr lang="en-US" altLang="zh-CN" spc="-150" dirty="0">
                <a:cs typeface="Arial"/>
              </a:rPr>
              <a:t> </a:t>
            </a:r>
            <a:r>
              <a:rPr lang="en-US" altLang="zh-CN" spc="-55" dirty="0">
                <a:cs typeface="Arial"/>
              </a:rPr>
              <a:t>you</a:t>
            </a:r>
            <a:r>
              <a:rPr lang="en-US" altLang="zh-CN" spc="135" dirty="0">
                <a:cs typeface="Arial"/>
              </a:rPr>
              <a:t> </a:t>
            </a:r>
            <a:r>
              <a:rPr lang="en-US" altLang="zh-CN" spc="-60" dirty="0">
                <a:cs typeface="Arial"/>
              </a:rPr>
              <a:t>should</a:t>
            </a:r>
            <a:r>
              <a:rPr lang="en-US" altLang="zh-CN" spc="140" dirty="0">
                <a:cs typeface="Arial"/>
              </a:rPr>
              <a:t> </a:t>
            </a:r>
            <a:r>
              <a:rPr lang="en-US" altLang="zh-CN" spc="-75" dirty="0">
                <a:cs typeface="Arial"/>
              </a:rPr>
              <a:t>also</a:t>
            </a:r>
            <a:r>
              <a:rPr lang="en-US" altLang="zh-CN" spc="140" dirty="0">
                <a:cs typeface="Arial"/>
              </a:rPr>
              <a:t> </a:t>
            </a:r>
            <a:r>
              <a:rPr lang="en-US" altLang="zh-CN" spc="-55" dirty="0">
                <a:cs typeface="Arial"/>
              </a:rPr>
              <a:t>practice</a:t>
            </a:r>
            <a:r>
              <a:rPr lang="en-US" altLang="zh-CN" spc="140" dirty="0">
                <a:cs typeface="Arial"/>
              </a:rPr>
              <a:t> </a:t>
            </a:r>
            <a:r>
              <a:rPr lang="en-US" altLang="zh-CN" spc="-160" dirty="0">
                <a:cs typeface="Arial"/>
              </a:rPr>
              <a:t>e</a:t>
            </a:r>
            <a:r>
              <a:rPr lang="en-US" altLang="zh-CN" spc="-30" dirty="0">
                <a:cs typeface="Arial"/>
              </a:rPr>
              <a:t>x</a:t>
            </a:r>
            <a:r>
              <a:rPr lang="en-US" altLang="zh-CN" spc="-85" dirty="0">
                <a:cs typeface="Arial"/>
              </a:rPr>
              <a:t>ercises</a:t>
            </a:r>
            <a:r>
              <a:rPr lang="en-US" altLang="zh-CN" spc="-50" dirty="0">
                <a:cs typeface="Arial"/>
              </a:rPr>
              <a:t> </a:t>
            </a:r>
            <a:r>
              <a:rPr lang="en-US" altLang="zh-CN" spc="-25" dirty="0">
                <a:cs typeface="Arial"/>
              </a:rPr>
              <a:t>from</a:t>
            </a:r>
            <a:r>
              <a:rPr lang="en-US" altLang="zh-CN" spc="30" dirty="0">
                <a:cs typeface="Arial"/>
              </a:rPr>
              <a:t> </a:t>
            </a:r>
            <a:r>
              <a:rPr lang="en-US" altLang="zh-CN" spc="-75" dirty="0">
                <a:cs typeface="Arial"/>
              </a:rPr>
              <a:t>the</a:t>
            </a:r>
            <a:r>
              <a:rPr lang="en-US" altLang="zh-CN" spc="30" dirty="0">
                <a:cs typeface="Arial"/>
              </a:rPr>
              <a:t> </a:t>
            </a:r>
            <a:r>
              <a:rPr lang="en-US" altLang="zh-CN" spc="-50" dirty="0">
                <a:cs typeface="Arial"/>
              </a:rPr>
              <a:t>rel</a:t>
            </a:r>
            <a:r>
              <a:rPr lang="en-US" altLang="zh-CN" spc="-105" dirty="0">
                <a:cs typeface="Arial"/>
              </a:rPr>
              <a:t>e</a:t>
            </a:r>
            <a:r>
              <a:rPr lang="en-US" altLang="zh-CN" spc="-40" dirty="0">
                <a:cs typeface="Arial"/>
              </a:rPr>
              <a:t>v</a:t>
            </a:r>
            <a:r>
              <a:rPr lang="en-US" altLang="zh-CN" spc="-75" dirty="0">
                <a:cs typeface="Arial"/>
              </a:rPr>
              <a:t>ant</a:t>
            </a:r>
            <a:r>
              <a:rPr lang="en-US" altLang="zh-CN" spc="35" dirty="0">
                <a:cs typeface="Arial"/>
              </a:rPr>
              <a:t> </a:t>
            </a:r>
            <a:r>
              <a:rPr lang="en-US" altLang="zh-CN" spc="-135" dirty="0">
                <a:cs typeface="Arial"/>
              </a:rPr>
              <a:t>s</a:t>
            </a:r>
            <a:r>
              <a:rPr lang="en-US" altLang="zh-CN" spc="-155" dirty="0">
                <a:cs typeface="Arial"/>
              </a:rPr>
              <a:t>e</a:t>
            </a:r>
            <a:r>
              <a:rPr lang="en-US" altLang="zh-CN" spc="-50" dirty="0">
                <a:cs typeface="Arial"/>
              </a:rPr>
              <a:t>ctions</a:t>
            </a:r>
            <a:r>
              <a:rPr lang="en-US" altLang="zh-CN" spc="35" dirty="0">
                <a:cs typeface="Arial"/>
              </a:rPr>
              <a:t> </a:t>
            </a:r>
            <a:r>
              <a:rPr lang="en-US" altLang="zh-CN" spc="-5" dirty="0">
                <a:cs typeface="Arial"/>
              </a:rPr>
              <a:t>of</a:t>
            </a:r>
            <a:r>
              <a:rPr lang="en-US" altLang="zh-CN" spc="30" dirty="0">
                <a:cs typeface="Arial"/>
              </a:rPr>
              <a:t> </a:t>
            </a:r>
            <a:r>
              <a:rPr lang="en-US" altLang="zh-CN" spc="-75" dirty="0">
                <a:cs typeface="Arial"/>
              </a:rPr>
              <a:t>the</a:t>
            </a:r>
            <a:r>
              <a:rPr lang="en-US" altLang="zh-CN" spc="30" dirty="0">
                <a:cs typeface="Arial"/>
              </a:rPr>
              <a:t> </a:t>
            </a:r>
            <a:r>
              <a:rPr lang="en-US" altLang="zh-CN" spc="-60" dirty="0">
                <a:cs typeface="Arial"/>
              </a:rPr>
              <a:t>book</a:t>
            </a:r>
            <a:r>
              <a:rPr lang="en-US" altLang="zh-CN" spc="30" dirty="0">
                <a:cs typeface="Arial"/>
              </a:rPr>
              <a:t> </a:t>
            </a:r>
            <a:r>
              <a:rPr lang="en-US" altLang="zh-CN" spc="-60" dirty="0">
                <a:cs typeface="Arial"/>
              </a:rPr>
              <a:t>(the</a:t>
            </a:r>
            <a:r>
              <a:rPr lang="en-US" altLang="zh-CN" spc="30" dirty="0">
                <a:cs typeface="Arial"/>
              </a:rPr>
              <a:t> </a:t>
            </a:r>
            <a:r>
              <a:rPr lang="en-US" altLang="zh-CN" spc="-75" dirty="0">
                <a:cs typeface="Arial"/>
              </a:rPr>
              <a:t>odd</a:t>
            </a:r>
            <a:r>
              <a:rPr lang="en-US" altLang="zh-CN" spc="35" dirty="0">
                <a:cs typeface="Arial"/>
              </a:rPr>
              <a:t> </a:t>
            </a:r>
            <a:r>
              <a:rPr lang="en-US" altLang="zh-CN" spc="-85" dirty="0">
                <a:cs typeface="Arial"/>
              </a:rPr>
              <a:t>numbered</a:t>
            </a:r>
            <a:r>
              <a:rPr lang="en-US" altLang="zh-CN" spc="30" dirty="0">
                <a:cs typeface="Arial"/>
              </a:rPr>
              <a:t> </a:t>
            </a:r>
            <a:r>
              <a:rPr lang="en-US" altLang="zh-CN" spc="-105" dirty="0">
                <a:cs typeface="Arial"/>
              </a:rPr>
              <a:t>ones</a:t>
            </a:r>
            <a:r>
              <a:rPr lang="en-US" altLang="zh-CN" spc="30" dirty="0">
                <a:cs typeface="Arial"/>
              </a:rPr>
              <a:t> </a:t>
            </a:r>
            <a:r>
              <a:rPr lang="en-US" altLang="zh-CN" spc="-110" dirty="0">
                <a:cs typeface="Arial"/>
              </a:rPr>
              <a:t>h</a:t>
            </a:r>
            <a:r>
              <a:rPr lang="en-US" altLang="zh-CN" spc="-135" dirty="0">
                <a:cs typeface="Arial"/>
              </a:rPr>
              <a:t>a</a:t>
            </a:r>
            <a:r>
              <a:rPr lang="en-US" altLang="zh-CN" spc="-30" dirty="0">
                <a:cs typeface="Arial"/>
              </a:rPr>
              <a:t>v</a:t>
            </a:r>
            <a:r>
              <a:rPr lang="en-US" altLang="zh-CN" spc="-140" dirty="0">
                <a:cs typeface="Arial"/>
              </a:rPr>
              <a:t>e</a:t>
            </a:r>
            <a:r>
              <a:rPr lang="en-US" altLang="zh-CN" spc="30" dirty="0">
                <a:cs typeface="Arial"/>
              </a:rPr>
              <a:t> </a:t>
            </a:r>
            <a:r>
              <a:rPr lang="en-US" altLang="zh-CN" spc="-50" dirty="0">
                <a:cs typeface="Arial"/>
              </a:rPr>
              <a:t>solu</a:t>
            </a:r>
            <a:r>
              <a:rPr lang="en-US" altLang="zh-CN" spc="-45" dirty="0">
                <a:cs typeface="Arial"/>
              </a:rPr>
              <a:t>tions</a:t>
            </a:r>
            <a:r>
              <a:rPr lang="en-US" altLang="zh-CN" spc="-35" dirty="0">
                <a:cs typeface="Arial"/>
              </a:rPr>
              <a:t> </a:t>
            </a:r>
            <a:r>
              <a:rPr lang="en-US" altLang="zh-CN" spc="-5" dirty="0">
                <a:cs typeface="Arial"/>
              </a:rPr>
              <a:t>in</a:t>
            </a:r>
            <a:r>
              <a:rPr lang="en-US" altLang="zh-CN" spc="-35" dirty="0">
                <a:cs typeface="Arial"/>
              </a:rPr>
              <a:t> </a:t>
            </a:r>
            <a:r>
              <a:rPr lang="en-US" altLang="zh-CN" spc="-75" dirty="0">
                <a:cs typeface="Arial"/>
              </a:rPr>
              <a:t>the</a:t>
            </a:r>
            <a:r>
              <a:rPr lang="en-US" altLang="zh-CN" spc="-35" dirty="0">
                <a:cs typeface="Arial"/>
              </a:rPr>
              <a:t> </a:t>
            </a:r>
            <a:r>
              <a:rPr lang="en-US" altLang="zh-CN" spc="-55" dirty="0">
                <a:cs typeface="Arial"/>
              </a:rPr>
              <a:t>back).</a:t>
            </a:r>
            <a:endParaRPr lang="en-US" altLang="zh-CN" dirty="0">
              <a:cs typeface="Arial"/>
            </a:endParaRPr>
          </a:p>
          <a:p>
            <a:endParaRPr lang="zh-CN" altLang="en-US" dirty="0"/>
          </a:p>
        </p:txBody>
      </p:sp>
    </p:spTree>
    <p:extLst>
      <p:ext uri="{BB962C8B-B14F-4D97-AF65-F5344CB8AC3E}">
        <p14:creationId xmlns:p14="http://schemas.microsoft.com/office/powerpoint/2010/main" val="28782439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3A33CAE-EB49-428F-A8AB-A0E40D373877}"/>
              </a:ext>
            </a:extLst>
          </p:cNvPr>
          <p:cNvSpPr>
            <a:spLocks noGrp="1"/>
          </p:cNvSpPr>
          <p:nvPr>
            <p:ph idx="1"/>
          </p:nvPr>
        </p:nvSpPr>
        <p:spPr>
          <a:xfrm>
            <a:off x="539750" y="1340768"/>
            <a:ext cx="8229600" cy="4680620"/>
          </a:xfrm>
        </p:spPr>
        <p:txBody>
          <a:bodyPr/>
          <a:lstStyle/>
          <a:p>
            <a:r>
              <a:rPr lang="en-US" altLang="zh-CN" spc="-15" dirty="0">
                <a:cs typeface="Arial"/>
              </a:rPr>
              <a:t>4-digit</a:t>
            </a:r>
            <a:r>
              <a:rPr lang="en-US" altLang="zh-CN" spc="-35" dirty="0">
                <a:cs typeface="Arial"/>
              </a:rPr>
              <a:t> int</a:t>
            </a:r>
            <a:r>
              <a:rPr lang="en-US" altLang="zh-CN" spc="-75" dirty="0">
                <a:cs typeface="Arial"/>
              </a:rPr>
              <a:t>e</a:t>
            </a:r>
            <a:r>
              <a:rPr lang="en-US" altLang="zh-CN" spc="-90" dirty="0">
                <a:cs typeface="Arial"/>
              </a:rPr>
              <a:t>gers</a:t>
            </a:r>
          </a:p>
          <a:p>
            <a:pPr marL="804863" indent="-446088">
              <a:lnSpc>
                <a:spcPct val="100000"/>
              </a:lnSpc>
              <a:spcBef>
                <a:spcPts val="600"/>
              </a:spcBef>
              <a:buFont typeface="Arial"/>
              <a:buAutoNum type="arabicPeriod"/>
              <a:tabLst>
                <a:tab pos="804863" algn="l"/>
              </a:tabLst>
            </a:pPr>
            <a:r>
              <a:rPr lang="en-US" altLang="zh-CN" sz="2800" spc="-100" dirty="0">
                <a:cs typeface="Arial"/>
              </a:rPr>
              <a:t>Choose</a:t>
            </a:r>
            <a:r>
              <a:rPr lang="en-US" altLang="zh-CN" sz="2800" spc="-35" dirty="0">
                <a:cs typeface="Arial"/>
              </a:rPr>
              <a:t> </a:t>
            </a:r>
            <a:r>
              <a:rPr lang="en-US" altLang="zh-CN" sz="2800" spc="-75" dirty="0">
                <a:cs typeface="Arial"/>
              </a:rPr>
              <a:t>the</a:t>
            </a:r>
            <a:r>
              <a:rPr lang="en-US" altLang="zh-CN" sz="2800" spc="-35" dirty="0">
                <a:cs typeface="Arial"/>
              </a:rPr>
              <a:t> </a:t>
            </a:r>
            <a:r>
              <a:rPr lang="en-US" altLang="zh-CN" sz="2800" spc="-20" dirty="0">
                <a:cs typeface="Arial"/>
              </a:rPr>
              <a:t>first</a:t>
            </a:r>
            <a:r>
              <a:rPr lang="en-US" altLang="zh-CN" sz="2800" spc="-35" dirty="0">
                <a:cs typeface="Arial"/>
              </a:rPr>
              <a:t> </a:t>
            </a:r>
            <a:r>
              <a:rPr lang="en-US" altLang="zh-CN" sz="2800" spc="-10" dirty="0">
                <a:cs typeface="Arial"/>
              </a:rPr>
              <a:t>digit.</a:t>
            </a:r>
            <a:r>
              <a:rPr lang="en-US" altLang="zh-CN" sz="2800" spc="35" dirty="0">
                <a:cs typeface="Arial"/>
              </a:rPr>
              <a:t> </a:t>
            </a:r>
            <a:r>
              <a:rPr lang="en-US" altLang="zh-CN" sz="2800" spc="-40" dirty="0">
                <a:cs typeface="Arial"/>
              </a:rPr>
              <a:t>(9</a:t>
            </a:r>
            <a:r>
              <a:rPr lang="en-US" altLang="zh-CN" sz="2800" spc="-35" dirty="0">
                <a:cs typeface="Arial"/>
              </a:rPr>
              <a:t> </a:t>
            </a:r>
            <a:r>
              <a:rPr lang="en-US" altLang="zh-CN" sz="2800" spc="-70" dirty="0">
                <a:cs typeface="Arial"/>
              </a:rPr>
              <a:t>choices,</a:t>
            </a:r>
            <a:r>
              <a:rPr lang="en-US" altLang="zh-CN" sz="2800" spc="-35" dirty="0">
                <a:cs typeface="Arial"/>
              </a:rPr>
              <a:t> </a:t>
            </a:r>
            <a:r>
              <a:rPr lang="en-US" altLang="zh-CN" sz="2800" spc="-75" dirty="0">
                <a:cs typeface="Arial"/>
              </a:rPr>
              <a:t>since</a:t>
            </a:r>
            <a:r>
              <a:rPr lang="en-US" altLang="zh-CN" sz="2800" spc="-35" dirty="0">
                <a:cs typeface="Arial"/>
              </a:rPr>
              <a:t> </a:t>
            </a:r>
            <a:r>
              <a:rPr lang="en-US" altLang="zh-CN" sz="2800" spc="30" dirty="0">
                <a:cs typeface="Arial"/>
              </a:rPr>
              <a:t>it</a:t>
            </a:r>
            <a:r>
              <a:rPr lang="en-US" altLang="zh-CN" sz="2800" spc="-35" dirty="0">
                <a:cs typeface="Arial"/>
              </a:rPr>
              <a:t> </a:t>
            </a:r>
            <a:r>
              <a:rPr lang="en-US" altLang="zh-CN" sz="2800" spc="-75" dirty="0">
                <a:cs typeface="Arial"/>
              </a:rPr>
              <a:t>cannot</a:t>
            </a:r>
            <a:r>
              <a:rPr lang="en-US" altLang="zh-CN" sz="2800" spc="-35" dirty="0">
                <a:cs typeface="Arial"/>
              </a:rPr>
              <a:t> </a:t>
            </a:r>
            <a:r>
              <a:rPr lang="en-US" altLang="zh-CN" sz="2800" spc="-110" dirty="0">
                <a:cs typeface="Arial"/>
              </a:rPr>
              <a:t>be</a:t>
            </a:r>
            <a:r>
              <a:rPr lang="en-US" altLang="zh-CN" sz="2800" spc="-35" dirty="0">
                <a:cs typeface="Arial"/>
              </a:rPr>
              <a:t> </a:t>
            </a:r>
            <a:r>
              <a:rPr lang="en-US" altLang="zh-CN" sz="2800" spc="-40" dirty="0">
                <a:cs typeface="Arial"/>
              </a:rPr>
              <a:t>0)</a:t>
            </a:r>
            <a:endParaRPr lang="en-US" altLang="zh-CN" sz="2800" dirty="0">
              <a:cs typeface="Arial"/>
            </a:endParaRPr>
          </a:p>
          <a:p>
            <a:pPr marL="804863" indent="-446088">
              <a:lnSpc>
                <a:spcPct val="100000"/>
              </a:lnSpc>
              <a:spcBef>
                <a:spcPts val="600"/>
              </a:spcBef>
              <a:buFont typeface="Arial"/>
              <a:buAutoNum type="arabicPeriod"/>
              <a:tabLst>
                <a:tab pos="804863" algn="l"/>
              </a:tabLst>
            </a:pPr>
            <a:r>
              <a:rPr lang="en-US" altLang="zh-CN" sz="2800" spc="-100" dirty="0">
                <a:cs typeface="Arial"/>
              </a:rPr>
              <a:t>Choose</a:t>
            </a:r>
            <a:r>
              <a:rPr lang="en-US" altLang="zh-CN" sz="2800" spc="-35" dirty="0">
                <a:cs typeface="Arial"/>
              </a:rPr>
              <a:t> </a:t>
            </a:r>
            <a:r>
              <a:rPr lang="en-US" altLang="zh-CN" sz="2800" spc="-75" dirty="0">
                <a:cs typeface="Arial"/>
              </a:rPr>
              <a:t>the</a:t>
            </a:r>
            <a:r>
              <a:rPr lang="en-US" altLang="zh-CN" sz="2800" spc="-35" dirty="0">
                <a:cs typeface="Arial"/>
              </a:rPr>
              <a:t> </a:t>
            </a:r>
            <a:r>
              <a:rPr lang="en-US" altLang="zh-CN" sz="2800" spc="-100" dirty="0">
                <a:cs typeface="Arial"/>
              </a:rPr>
              <a:t>second</a:t>
            </a:r>
            <a:r>
              <a:rPr lang="en-US" altLang="zh-CN" sz="2800" spc="-35" dirty="0">
                <a:cs typeface="Arial"/>
              </a:rPr>
              <a:t> </a:t>
            </a:r>
            <a:r>
              <a:rPr lang="en-US" altLang="zh-CN" sz="2800" spc="-10" dirty="0">
                <a:cs typeface="Arial"/>
              </a:rPr>
              <a:t>digit.</a:t>
            </a:r>
            <a:r>
              <a:rPr lang="en-US" altLang="zh-CN" sz="2800" spc="35" dirty="0">
                <a:cs typeface="Arial"/>
              </a:rPr>
              <a:t> </a:t>
            </a:r>
            <a:r>
              <a:rPr lang="en-US" altLang="zh-CN" sz="2800" spc="-40" dirty="0">
                <a:cs typeface="Arial"/>
              </a:rPr>
              <a:t>(9</a:t>
            </a:r>
            <a:r>
              <a:rPr lang="en-US" altLang="zh-CN" sz="2800" spc="-35" dirty="0">
                <a:cs typeface="Arial"/>
              </a:rPr>
              <a:t> </a:t>
            </a:r>
            <a:r>
              <a:rPr lang="en-US" altLang="zh-CN" sz="2800" spc="-70" dirty="0">
                <a:cs typeface="Arial"/>
              </a:rPr>
              <a:t>choices,</a:t>
            </a:r>
            <a:r>
              <a:rPr lang="en-US" altLang="zh-CN" sz="2800" spc="-35" dirty="0">
                <a:cs typeface="Arial"/>
              </a:rPr>
              <a:t> </a:t>
            </a:r>
            <a:r>
              <a:rPr lang="en-US" altLang="zh-CN" sz="2800" spc="-75" dirty="0">
                <a:cs typeface="Arial"/>
              </a:rPr>
              <a:t>since</a:t>
            </a:r>
            <a:r>
              <a:rPr lang="en-US" altLang="zh-CN" sz="2800" spc="-35" dirty="0">
                <a:cs typeface="Arial"/>
              </a:rPr>
              <a:t> </a:t>
            </a:r>
            <a:r>
              <a:rPr lang="en-US" altLang="zh-CN" sz="2800" spc="30" dirty="0">
                <a:cs typeface="Arial"/>
              </a:rPr>
              <a:t>it</a:t>
            </a:r>
            <a:r>
              <a:rPr lang="en-US" altLang="zh-CN" sz="2800" spc="-35" dirty="0">
                <a:cs typeface="Arial"/>
              </a:rPr>
              <a:t> </a:t>
            </a:r>
            <a:r>
              <a:rPr lang="en-US" altLang="zh-CN" sz="2800" spc="-75" dirty="0">
                <a:cs typeface="Arial"/>
              </a:rPr>
              <a:t>cannot</a:t>
            </a:r>
            <a:r>
              <a:rPr lang="en-US" altLang="zh-CN" sz="2800" spc="-35" dirty="0">
                <a:cs typeface="Arial"/>
              </a:rPr>
              <a:t> </a:t>
            </a:r>
            <a:r>
              <a:rPr lang="en-US" altLang="zh-CN" sz="2800" spc="-75" dirty="0">
                <a:cs typeface="Arial"/>
              </a:rPr>
              <a:t>equal</a:t>
            </a:r>
            <a:r>
              <a:rPr lang="en-US" altLang="zh-CN" sz="2800" spc="-35" dirty="0">
                <a:cs typeface="Arial"/>
              </a:rPr>
              <a:t> </a:t>
            </a:r>
            <a:r>
              <a:rPr lang="en-US" altLang="zh-CN" sz="2800" spc="-75" dirty="0">
                <a:cs typeface="Arial"/>
              </a:rPr>
              <a:t>the</a:t>
            </a:r>
            <a:r>
              <a:rPr lang="en-US" altLang="zh-CN" sz="2800" spc="-35" dirty="0">
                <a:cs typeface="Arial"/>
              </a:rPr>
              <a:t> </a:t>
            </a:r>
            <a:r>
              <a:rPr lang="en-US" altLang="zh-CN" sz="2800" spc="-20" dirty="0">
                <a:cs typeface="Arial"/>
              </a:rPr>
              <a:t>first</a:t>
            </a:r>
            <a:r>
              <a:rPr lang="en-US" altLang="zh-CN" sz="2800" spc="-35" dirty="0">
                <a:cs typeface="Arial"/>
              </a:rPr>
              <a:t> </a:t>
            </a:r>
            <a:r>
              <a:rPr lang="en-US" altLang="zh-CN" sz="2800" spc="-5" dirty="0">
                <a:cs typeface="Arial"/>
              </a:rPr>
              <a:t>digit)</a:t>
            </a:r>
            <a:endParaRPr lang="en-US" altLang="zh-CN" sz="2800" dirty="0">
              <a:cs typeface="Arial"/>
            </a:endParaRPr>
          </a:p>
          <a:p>
            <a:pPr marL="804863" indent="-446088">
              <a:lnSpc>
                <a:spcPct val="100000"/>
              </a:lnSpc>
              <a:spcBef>
                <a:spcPts val="600"/>
              </a:spcBef>
              <a:buFont typeface="Arial"/>
              <a:buAutoNum type="arabicPeriod"/>
              <a:tabLst>
                <a:tab pos="804863" algn="l"/>
              </a:tabLst>
            </a:pPr>
            <a:r>
              <a:rPr lang="en-US" altLang="zh-CN" sz="2800" spc="-100" dirty="0">
                <a:cs typeface="Arial"/>
              </a:rPr>
              <a:t>Choose</a:t>
            </a:r>
            <a:r>
              <a:rPr lang="en-US" altLang="zh-CN" sz="2800" spc="-35" dirty="0">
                <a:cs typeface="Arial"/>
              </a:rPr>
              <a:t> </a:t>
            </a:r>
            <a:r>
              <a:rPr lang="en-US" altLang="zh-CN" sz="2800" spc="-75" dirty="0">
                <a:cs typeface="Arial"/>
              </a:rPr>
              <a:t>the</a:t>
            </a:r>
            <a:r>
              <a:rPr lang="en-US" altLang="zh-CN" sz="2800" spc="-35" dirty="0">
                <a:cs typeface="Arial"/>
              </a:rPr>
              <a:t> </a:t>
            </a:r>
            <a:r>
              <a:rPr lang="en-US" altLang="zh-CN" sz="2800" spc="-20" dirty="0">
                <a:cs typeface="Arial"/>
              </a:rPr>
              <a:t>third</a:t>
            </a:r>
            <a:r>
              <a:rPr lang="en-US" altLang="zh-CN" sz="2800" spc="-35" dirty="0">
                <a:cs typeface="Arial"/>
              </a:rPr>
              <a:t> </a:t>
            </a:r>
            <a:r>
              <a:rPr lang="en-US" altLang="zh-CN" sz="2800" spc="-10" dirty="0">
                <a:cs typeface="Arial"/>
              </a:rPr>
              <a:t>digit.</a:t>
            </a:r>
            <a:r>
              <a:rPr lang="en-US" altLang="zh-CN" sz="2800" spc="35" dirty="0">
                <a:cs typeface="Arial"/>
              </a:rPr>
              <a:t> </a:t>
            </a:r>
            <a:r>
              <a:rPr lang="en-US" altLang="zh-CN" sz="2800" spc="-40" dirty="0">
                <a:cs typeface="Arial"/>
              </a:rPr>
              <a:t>(8</a:t>
            </a:r>
            <a:r>
              <a:rPr lang="en-US" altLang="zh-CN" sz="2800" spc="-35" dirty="0">
                <a:cs typeface="Arial"/>
              </a:rPr>
              <a:t> </a:t>
            </a:r>
            <a:r>
              <a:rPr lang="en-US" altLang="zh-CN" sz="2800" spc="-70" dirty="0">
                <a:cs typeface="Arial"/>
              </a:rPr>
              <a:t>choices,</a:t>
            </a:r>
            <a:r>
              <a:rPr lang="en-US" altLang="zh-CN" sz="2800" spc="-35" dirty="0">
                <a:cs typeface="Arial"/>
              </a:rPr>
              <a:t> </a:t>
            </a:r>
            <a:r>
              <a:rPr lang="en-US" altLang="zh-CN" sz="2800" spc="-75" dirty="0">
                <a:cs typeface="Arial"/>
              </a:rPr>
              <a:t>since</a:t>
            </a:r>
            <a:r>
              <a:rPr lang="en-US" altLang="zh-CN" sz="2800" spc="-35" dirty="0">
                <a:cs typeface="Arial"/>
              </a:rPr>
              <a:t> </a:t>
            </a:r>
            <a:r>
              <a:rPr lang="en-US" altLang="zh-CN" sz="2800" spc="30" dirty="0">
                <a:cs typeface="Arial"/>
              </a:rPr>
              <a:t>it</a:t>
            </a:r>
            <a:r>
              <a:rPr lang="en-US" altLang="zh-CN" sz="2800" spc="-35" dirty="0">
                <a:cs typeface="Arial"/>
              </a:rPr>
              <a:t> </a:t>
            </a:r>
            <a:r>
              <a:rPr lang="en-US" altLang="zh-CN" sz="2800" spc="-75" dirty="0">
                <a:cs typeface="Arial"/>
              </a:rPr>
              <a:t>cannot</a:t>
            </a:r>
            <a:r>
              <a:rPr lang="en-US" altLang="zh-CN" sz="2800" spc="-35" dirty="0">
                <a:cs typeface="Arial"/>
              </a:rPr>
              <a:t> </a:t>
            </a:r>
            <a:r>
              <a:rPr lang="en-US" altLang="zh-CN" sz="2800" spc="-75" dirty="0">
                <a:cs typeface="Arial"/>
              </a:rPr>
              <a:t>equal</a:t>
            </a:r>
            <a:r>
              <a:rPr lang="en-US" altLang="zh-CN" sz="2800" spc="-35" dirty="0">
                <a:cs typeface="Arial"/>
              </a:rPr>
              <a:t> </a:t>
            </a:r>
            <a:r>
              <a:rPr lang="en-US" altLang="zh-CN" sz="2800" spc="-75" dirty="0">
                <a:cs typeface="Arial"/>
              </a:rPr>
              <a:t>the</a:t>
            </a:r>
            <a:r>
              <a:rPr lang="en-US" altLang="zh-CN" sz="2800" spc="-35" dirty="0">
                <a:cs typeface="Arial"/>
              </a:rPr>
              <a:t> </a:t>
            </a:r>
            <a:r>
              <a:rPr lang="en-US" altLang="zh-CN" sz="2800" spc="-20" dirty="0">
                <a:cs typeface="Arial"/>
              </a:rPr>
              <a:t>first</a:t>
            </a:r>
            <a:r>
              <a:rPr lang="en-US" altLang="zh-CN" sz="2800" spc="-35" dirty="0">
                <a:cs typeface="Arial"/>
              </a:rPr>
              <a:t> </a:t>
            </a:r>
            <a:r>
              <a:rPr lang="en-US" altLang="zh-CN" sz="2800" spc="-5" dirty="0">
                <a:cs typeface="Arial"/>
              </a:rPr>
              <a:t>t</a:t>
            </a:r>
            <a:r>
              <a:rPr lang="en-US" altLang="zh-CN" sz="2800" spc="-25" dirty="0">
                <a:cs typeface="Arial"/>
              </a:rPr>
              <a:t>w</a:t>
            </a:r>
            <a:r>
              <a:rPr lang="en-US" altLang="zh-CN" sz="2800" spc="-75" dirty="0">
                <a:cs typeface="Arial"/>
              </a:rPr>
              <a:t>o</a:t>
            </a:r>
            <a:r>
              <a:rPr lang="en-US" altLang="zh-CN" sz="2800" spc="-35" dirty="0">
                <a:cs typeface="Arial"/>
              </a:rPr>
              <a:t> </a:t>
            </a:r>
            <a:r>
              <a:rPr lang="en-US" altLang="zh-CN" sz="2800" spc="-25" dirty="0">
                <a:cs typeface="Arial"/>
              </a:rPr>
              <a:t>digits)</a:t>
            </a:r>
            <a:endParaRPr lang="en-US" altLang="zh-CN" sz="2800" dirty="0">
              <a:cs typeface="Arial"/>
            </a:endParaRPr>
          </a:p>
          <a:p>
            <a:pPr marL="804863" indent="-446088">
              <a:lnSpc>
                <a:spcPct val="100000"/>
              </a:lnSpc>
              <a:spcBef>
                <a:spcPts val="600"/>
              </a:spcBef>
              <a:buFont typeface="Arial"/>
              <a:buAutoNum type="arabicPeriod"/>
              <a:tabLst>
                <a:tab pos="804863" algn="l"/>
              </a:tabLst>
            </a:pPr>
            <a:r>
              <a:rPr lang="en-US" altLang="zh-CN" sz="2800" spc="-100" dirty="0">
                <a:cs typeface="Arial"/>
              </a:rPr>
              <a:t>Choose</a:t>
            </a:r>
            <a:r>
              <a:rPr lang="en-US" altLang="zh-CN" sz="2800" spc="-35" dirty="0">
                <a:cs typeface="Arial"/>
              </a:rPr>
              <a:t> </a:t>
            </a:r>
            <a:r>
              <a:rPr lang="en-US" altLang="zh-CN" sz="2800" spc="-75" dirty="0">
                <a:cs typeface="Arial"/>
              </a:rPr>
              <a:t>the</a:t>
            </a:r>
            <a:r>
              <a:rPr lang="en-US" altLang="zh-CN" sz="2800" spc="-35" dirty="0">
                <a:cs typeface="Arial"/>
              </a:rPr>
              <a:t> </a:t>
            </a:r>
            <a:r>
              <a:rPr lang="en-US" altLang="zh-CN" sz="2800" spc="-30" dirty="0">
                <a:cs typeface="Arial"/>
              </a:rPr>
              <a:t>fourth</a:t>
            </a:r>
            <a:r>
              <a:rPr lang="en-US" altLang="zh-CN" sz="2800" spc="-35" dirty="0">
                <a:cs typeface="Arial"/>
              </a:rPr>
              <a:t> </a:t>
            </a:r>
            <a:r>
              <a:rPr lang="en-US" altLang="zh-CN" sz="2800" spc="-10" dirty="0">
                <a:cs typeface="Arial"/>
              </a:rPr>
              <a:t>digit.</a:t>
            </a:r>
            <a:r>
              <a:rPr lang="en-US" altLang="zh-CN" sz="2800" spc="35" dirty="0">
                <a:cs typeface="Arial"/>
              </a:rPr>
              <a:t> </a:t>
            </a:r>
            <a:r>
              <a:rPr lang="en-US" altLang="zh-CN" sz="2800" spc="-40" dirty="0">
                <a:cs typeface="Arial"/>
              </a:rPr>
              <a:t>(7</a:t>
            </a:r>
            <a:r>
              <a:rPr lang="en-US" altLang="zh-CN" sz="2800" spc="-35" dirty="0">
                <a:cs typeface="Arial"/>
              </a:rPr>
              <a:t> </a:t>
            </a:r>
            <a:r>
              <a:rPr lang="en-US" altLang="zh-CN" sz="2800" spc="-70" dirty="0">
                <a:cs typeface="Arial"/>
              </a:rPr>
              <a:t>choices,</a:t>
            </a:r>
            <a:r>
              <a:rPr lang="en-US" altLang="zh-CN" sz="2800" spc="-35" dirty="0">
                <a:cs typeface="Arial"/>
              </a:rPr>
              <a:t> </a:t>
            </a:r>
            <a:r>
              <a:rPr lang="en-US" altLang="zh-CN" sz="2800" spc="-75" dirty="0">
                <a:cs typeface="Arial"/>
              </a:rPr>
              <a:t>since</a:t>
            </a:r>
            <a:r>
              <a:rPr lang="en-US" altLang="zh-CN" sz="2800" spc="-35" dirty="0">
                <a:cs typeface="Arial"/>
              </a:rPr>
              <a:t> </a:t>
            </a:r>
            <a:r>
              <a:rPr lang="en-US" altLang="zh-CN" sz="2800" spc="30" dirty="0">
                <a:cs typeface="Arial"/>
              </a:rPr>
              <a:t>it</a:t>
            </a:r>
            <a:r>
              <a:rPr lang="en-US" altLang="zh-CN" sz="2800" spc="-35" dirty="0">
                <a:cs typeface="Arial"/>
              </a:rPr>
              <a:t> </a:t>
            </a:r>
            <a:r>
              <a:rPr lang="en-US" altLang="zh-CN" sz="2800" spc="-75" dirty="0">
                <a:cs typeface="Arial"/>
              </a:rPr>
              <a:t>cannot</a:t>
            </a:r>
            <a:r>
              <a:rPr lang="en-US" altLang="zh-CN" sz="2800" spc="-35" dirty="0">
                <a:cs typeface="Arial"/>
              </a:rPr>
              <a:t> </a:t>
            </a:r>
            <a:r>
              <a:rPr lang="en-US" altLang="zh-CN" sz="2800" spc="-75" dirty="0">
                <a:cs typeface="Arial"/>
              </a:rPr>
              <a:t>equal</a:t>
            </a:r>
            <a:r>
              <a:rPr lang="en-US" altLang="zh-CN" sz="2800" spc="-35" dirty="0">
                <a:cs typeface="Arial"/>
              </a:rPr>
              <a:t> </a:t>
            </a:r>
            <a:r>
              <a:rPr lang="en-US" altLang="zh-CN" sz="2800" spc="-75" dirty="0">
                <a:cs typeface="Arial"/>
              </a:rPr>
              <a:t>the</a:t>
            </a:r>
            <a:r>
              <a:rPr lang="en-US" altLang="zh-CN" sz="2800" spc="-35" dirty="0">
                <a:cs typeface="Arial"/>
              </a:rPr>
              <a:t> </a:t>
            </a:r>
            <a:r>
              <a:rPr lang="en-US" altLang="zh-CN" sz="2800" spc="-20" dirty="0">
                <a:cs typeface="Arial"/>
              </a:rPr>
              <a:t>first</a:t>
            </a:r>
            <a:r>
              <a:rPr lang="en-US" altLang="zh-CN" sz="2800" spc="-35" dirty="0">
                <a:cs typeface="Arial"/>
              </a:rPr>
              <a:t> </a:t>
            </a:r>
            <a:r>
              <a:rPr lang="en-US" altLang="zh-CN" sz="2800" spc="-75" dirty="0">
                <a:cs typeface="Arial"/>
              </a:rPr>
              <a:t>three</a:t>
            </a:r>
            <a:r>
              <a:rPr lang="en-US" altLang="zh-CN" sz="2800" spc="-35" dirty="0">
                <a:cs typeface="Arial"/>
              </a:rPr>
              <a:t> </a:t>
            </a:r>
            <a:r>
              <a:rPr lang="en-US" altLang="zh-CN" sz="2800" spc="-25" dirty="0">
                <a:cs typeface="Arial"/>
              </a:rPr>
              <a:t>digits)</a:t>
            </a:r>
            <a:endParaRPr lang="en-US" altLang="zh-CN" sz="2800" dirty="0">
              <a:cs typeface="Arial"/>
            </a:endParaRPr>
          </a:p>
          <a:p>
            <a:pPr marL="533400" indent="-533400">
              <a:lnSpc>
                <a:spcPct val="100000"/>
              </a:lnSpc>
              <a:spcBef>
                <a:spcPts val="600"/>
              </a:spcBef>
              <a:buNone/>
            </a:pPr>
            <a:r>
              <a:rPr lang="en-US" altLang="zh-CN" spc="65" dirty="0">
                <a:latin typeface="Lucida Sans Unicode"/>
                <a:cs typeface="Lucida Sans Unicode"/>
              </a:rPr>
              <a:t>⇒</a:t>
            </a:r>
            <a:r>
              <a:rPr lang="en-US" altLang="zh-CN" spc="-85" dirty="0">
                <a:latin typeface="Lucida Sans Unicode"/>
                <a:cs typeface="Lucida Sans Unicode"/>
              </a:rPr>
              <a:t> </a:t>
            </a:r>
            <a:r>
              <a:rPr lang="en-US" altLang="zh-CN" sz="2800" spc="-80" dirty="0">
                <a:cs typeface="Arial"/>
              </a:rPr>
              <a:t>There</a:t>
            </a:r>
            <a:r>
              <a:rPr lang="en-US" altLang="zh-CN" sz="2800" spc="-35" dirty="0">
                <a:cs typeface="Arial"/>
              </a:rPr>
              <a:t> </a:t>
            </a:r>
            <a:r>
              <a:rPr lang="en-US" altLang="zh-CN" sz="2800" spc="-95" dirty="0">
                <a:cs typeface="Arial"/>
              </a:rPr>
              <a:t>are</a:t>
            </a:r>
            <a:r>
              <a:rPr lang="en-US" altLang="zh-CN" sz="2800" spc="-35" dirty="0">
                <a:cs typeface="Arial"/>
              </a:rPr>
              <a:t> </a:t>
            </a:r>
            <a:r>
              <a:rPr lang="en-US" altLang="zh-CN" sz="2800" spc="-75" dirty="0">
                <a:cs typeface="Arial"/>
              </a:rPr>
              <a:t>9</a:t>
            </a:r>
            <a:r>
              <a:rPr lang="en-US" altLang="zh-CN" sz="2800" spc="-170" dirty="0">
                <a:cs typeface="Arial"/>
              </a:rPr>
              <a:t> </a:t>
            </a:r>
            <a:r>
              <a:rPr lang="en-US" altLang="zh-CN" sz="2800" spc="-434" dirty="0">
                <a:latin typeface="Lucida Sans Unicode"/>
                <a:cs typeface="Lucida Sans Unicode"/>
              </a:rPr>
              <a:t>·</a:t>
            </a:r>
            <a:r>
              <a:rPr lang="en-US" altLang="zh-CN" sz="2800" spc="-215" dirty="0">
                <a:latin typeface="Lucida Sans Unicode"/>
                <a:cs typeface="Lucida Sans Unicode"/>
              </a:rPr>
              <a:t> </a:t>
            </a:r>
            <a:r>
              <a:rPr lang="en-US" altLang="zh-CN" sz="2800" spc="-75" dirty="0">
                <a:cs typeface="Arial"/>
              </a:rPr>
              <a:t>9</a:t>
            </a:r>
            <a:r>
              <a:rPr lang="en-US" altLang="zh-CN" sz="2800" spc="-170" dirty="0">
                <a:cs typeface="Arial"/>
              </a:rPr>
              <a:t> </a:t>
            </a:r>
            <a:r>
              <a:rPr lang="en-US" altLang="zh-CN" sz="2800" spc="-434" dirty="0">
                <a:latin typeface="Lucida Sans Unicode"/>
                <a:cs typeface="Lucida Sans Unicode"/>
              </a:rPr>
              <a:t>·</a:t>
            </a:r>
            <a:r>
              <a:rPr lang="en-US" altLang="zh-CN" sz="2800" spc="-215" dirty="0">
                <a:latin typeface="Lucida Sans Unicode"/>
                <a:cs typeface="Lucida Sans Unicode"/>
              </a:rPr>
              <a:t> </a:t>
            </a:r>
            <a:r>
              <a:rPr lang="en-US" altLang="zh-CN" sz="2800" spc="-75" dirty="0">
                <a:cs typeface="Arial"/>
              </a:rPr>
              <a:t>8</a:t>
            </a:r>
            <a:r>
              <a:rPr lang="en-US" altLang="zh-CN" sz="2800" spc="-170" dirty="0">
                <a:cs typeface="Arial"/>
              </a:rPr>
              <a:t> </a:t>
            </a:r>
            <a:r>
              <a:rPr lang="en-US" altLang="zh-CN" sz="2800" spc="-434" dirty="0">
                <a:latin typeface="Lucida Sans Unicode"/>
                <a:cs typeface="Lucida Sans Unicode"/>
              </a:rPr>
              <a:t>·</a:t>
            </a:r>
            <a:r>
              <a:rPr lang="en-US" altLang="zh-CN" sz="2800" spc="-215" dirty="0">
                <a:latin typeface="Lucida Sans Unicode"/>
                <a:cs typeface="Lucida Sans Unicode"/>
              </a:rPr>
              <a:t> </a:t>
            </a:r>
            <a:r>
              <a:rPr lang="en-US" altLang="zh-CN" sz="2800" spc="-75" dirty="0">
                <a:cs typeface="Arial"/>
              </a:rPr>
              <a:t>7</a:t>
            </a:r>
            <a:r>
              <a:rPr lang="en-US" altLang="zh-CN" sz="2800" spc="-35" dirty="0">
                <a:cs typeface="Arial"/>
              </a:rPr>
              <a:t> </a:t>
            </a:r>
            <a:r>
              <a:rPr lang="en-US" altLang="zh-CN" sz="2800" spc="-15" dirty="0">
                <a:cs typeface="Arial"/>
              </a:rPr>
              <a:t>4-digit</a:t>
            </a:r>
            <a:r>
              <a:rPr lang="en-US" altLang="zh-CN" sz="2800" spc="-35" dirty="0">
                <a:cs typeface="Arial"/>
              </a:rPr>
              <a:t> int</a:t>
            </a:r>
            <a:r>
              <a:rPr lang="en-US" altLang="zh-CN" sz="2800" spc="-75" dirty="0">
                <a:cs typeface="Arial"/>
              </a:rPr>
              <a:t>e</a:t>
            </a:r>
            <a:r>
              <a:rPr lang="en-US" altLang="zh-CN" sz="2800" spc="-90" dirty="0">
                <a:cs typeface="Arial"/>
              </a:rPr>
              <a:t>gers</a:t>
            </a:r>
            <a:r>
              <a:rPr lang="en-US" altLang="zh-CN" sz="2800" spc="-35" dirty="0">
                <a:cs typeface="Arial"/>
              </a:rPr>
              <a:t> </a:t>
            </a:r>
            <a:r>
              <a:rPr lang="en-US" altLang="zh-CN" sz="2800" spc="-55" dirty="0">
                <a:cs typeface="Arial"/>
              </a:rPr>
              <a:t>that</a:t>
            </a:r>
            <a:r>
              <a:rPr lang="en-US" altLang="zh-CN" sz="2800" spc="-35" dirty="0">
                <a:cs typeface="Arial"/>
              </a:rPr>
              <a:t> </a:t>
            </a:r>
            <a:r>
              <a:rPr lang="en-US" altLang="zh-CN" sz="2800" spc="-110" dirty="0">
                <a:cs typeface="Arial"/>
              </a:rPr>
              <a:t>h</a:t>
            </a:r>
            <a:r>
              <a:rPr lang="en-US" altLang="zh-CN" sz="2800" spc="-135" dirty="0">
                <a:cs typeface="Arial"/>
              </a:rPr>
              <a:t>a</a:t>
            </a:r>
            <a:r>
              <a:rPr lang="en-US" altLang="zh-CN" sz="2800" spc="-30" dirty="0">
                <a:cs typeface="Arial"/>
              </a:rPr>
              <a:t>v</a:t>
            </a:r>
            <a:r>
              <a:rPr lang="en-US" altLang="zh-CN" sz="2800" spc="-140" dirty="0">
                <a:cs typeface="Arial"/>
              </a:rPr>
              <a:t>e</a:t>
            </a:r>
            <a:r>
              <a:rPr lang="en-US" altLang="zh-CN" sz="2800" spc="-35" dirty="0">
                <a:cs typeface="Arial"/>
              </a:rPr>
              <a:t> </a:t>
            </a:r>
            <a:r>
              <a:rPr lang="en-US" altLang="zh-CN" sz="2800" spc="-30" dirty="0">
                <a:cs typeface="Arial"/>
              </a:rPr>
              <a:t>distinct</a:t>
            </a:r>
            <a:r>
              <a:rPr lang="en-US" altLang="zh-CN" sz="2800" spc="-35" dirty="0">
                <a:cs typeface="Arial"/>
              </a:rPr>
              <a:t> </a:t>
            </a:r>
            <a:r>
              <a:rPr lang="en-US" altLang="zh-CN" sz="2800" spc="-30" dirty="0">
                <a:cs typeface="Arial"/>
              </a:rPr>
              <a:t>digits.</a:t>
            </a:r>
            <a:endParaRPr lang="en-US" altLang="zh-CN" sz="2800" dirty="0">
              <a:cs typeface="Arial"/>
            </a:endParaRPr>
          </a:p>
          <a:p>
            <a:endParaRPr lang="zh-CN" altLang="en-US" dirty="0"/>
          </a:p>
        </p:txBody>
      </p:sp>
    </p:spTree>
    <p:extLst>
      <p:ext uri="{BB962C8B-B14F-4D97-AF65-F5344CB8AC3E}">
        <p14:creationId xmlns:p14="http://schemas.microsoft.com/office/powerpoint/2010/main" val="211482839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3A33CAE-EB49-428F-A8AB-A0E40D373877}"/>
              </a:ext>
            </a:extLst>
          </p:cNvPr>
          <p:cNvSpPr>
            <a:spLocks noGrp="1"/>
          </p:cNvSpPr>
          <p:nvPr>
            <p:ph idx="1"/>
          </p:nvPr>
        </p:nvSpPr>
        <p:spPr>
          <a:xfrm>
            <a:off x="611560" y="1700808"/>
            <a:ext cx="8229600" cy="4680620"/>
          </a:xfrm>
        </p:spPr>
        <p:txBody>
          <a:bodyPr/>
          <a:lstStyle/>
          <a:p>
            <a:r>
              <a:rPr lang="en-US" altLang="zh-CN" spc="-15" dirty="0">
                <a:cs typeface="Arial"/>
              </a:rPr>
              <a:t>3-digit</a:t>
            </a:r>
            <a:r>
              <a:rPr lang="en-US" altLang="zh-CN" spc="-35" dirty="0">
                <a:cs typeface="Arial"/>
              </a:rPr>
              <a:t> int</a:t>
            </a:r>
            <a:r>
              <a:rPr lang="en-US" altLang="zh-CN" spc="-75" dirty="0">
                <a:cs typeface="Arial"/>
              </a:rPr>
              <a:t>e</a:t>
            </a:r>
            <a:r>
              <a:rPr lang="en-US" altLang="zh-CN" spc="-90" dirty="0">
                <a:cs typeface="Arial"/>
              </a:rPr>
              <a:t>gers</a:t>
            </a:r>
          </a:p>
          <a:p>
            <a:pPr marL="804863" indent="-446088">
              <a:lnSpc>
                <a:spcPct val="100000"/>
              </a:lnSpc>
              <a:spcBef>
                <a:spcPts val="1200"/>
              </a:spcBef>
              <a:buFont typeface="Arial"/>
              <a:buAutoNum type="arabicPeriod"/>
              <a:tabLst>
                <a:tab pos="804863" algn="l"/>
              </a:tabLst>
            </a:pPr>
            <a:r>
              <a:rPr lang="en-US" altLang="zh-CN" sz="2800" spc="-100" dirty="0">
                <a:cs typeface="Arial"/>
              </a:rPr>
              <a:t>Choose the first digit. (9 choices, since it cannot be 0)</a:t>
            </a:r>
          </a:p>
          <a:p>
            <a:pPr marL="804863" indent="-446088">
              <a:lnSpc>
                <a:spcPct val="100000"/>
              </a:lnSpc>
              <a:spcBef>
                <a:spcPts val="1200"/>
              </a:spcBef>
              <a:buFont typeface="Arial"/>
              <a:buAutoNum type="arabicPeriod"/>
              <a:tabLst>
                <a:tab pos="804863" algn="l"/>
              </a:tabLst>
            </a:pPr>
            <a:r>
              <a:rPr lang="en-US" altLang="zh-CN" sz="2800" spc="-100" dirty="0">
                <a:cs typeface="Arial"/>
              </a:rPr>
              <a:t>Choose the second digit. (9 choices, since it cannot equal the first digit)</a:t>
            </a:r>
          </a:p>
          <a:p>
            <a:pPr marL="804863" indent="-446088">
              <a:lnSpc>
                <a:spcPct val="100000"/>
              </a:lnSpc>
              <a:spcBef>
                <a:spcPts val="1200"/>
              </a:spcBef>
              <a:buFont typeface="Arial"/>
              <a:buAutoNum type="arabicPeriod"/>
              <a:tabLst>
                <a:tab pos="804863" algn="l"/>
              </a:tabLst>
            </a:pPr>
            <a:r>
              <a:rPr lang="en-US" altLang="zh-CN" sz="2800" spc="-100" dirty="0">
                <a:cs typeface="Arial"/>
              </a:rPr>
              <a:t>Choose the third digit. (8 choices, since it cannot equal the first two digits)</a:t>
            </a:r>
          </a:p>
          <a:p>
            <a:pPr marL="533400" indent="-533400">
              <a:spcBef>
                <a:spcPts val="1200"/>
              </a:spcBef>
              <a:buNone/>
            </a:pPr>
            <a:r>
              <a:rPr lang="en-US" altLang="zh-CN" sz="2800" spc="65" dirty="0">
                <a:latin typeface="Lucida Sans Unicode"/>
                <a:cs typeface="Lucida Sans Unicode"/>
              </a:rPr>
              <a:t>⇒</a:t>
            </a:r>
            <a:r>
              <a:rPr lang="en-US" altLang="zh-CN" sz="2800" spc="-85" dirty="0">
                <a:latin typeface="Lucida Sans Unicode"/>
                <a:cs typeface="Lucida Sans Unicode"/>
              </a:rPr>
              <a:t> </a:t>
            </a:r>
            <a:r>
              <a:rPr lang="en-US" altLang="zh-CN" sz="2800" spc="-80" dirty="0">
                <a:cs typeface="Arial"/>
              </a:rPr>
              <a:t>There are 9 · 9 · 8  3-digit integers that have distinct digits.</a:t>
            </a:r>
          </a:p>
          <a:p>
            <a:endParaRPr lang="zh-CN" altLang="en-US" dirty="0"/>
          </a:p>
        </p:txBody>
      </p:sp>
    </p:spTree>
    <p:extLst>
      <p:ext uri="{BB962C8B-B14F-4D97-AF65-F5344CB8AC3E}">
        <p14:creationId xmlns:p14="http://schemas.microsoft.com/office/powerpoint/2010/main" val="5835538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3A33CAE-EB49-428F-A8AB-A0E40D373877}"/>
              </a:ext>
            </a:extLst>
          </p:cNvPr>
          <p:cNvSpPr>
            <a:spLocks noGrp="1"/>
          </p:cNvSpPr>
          <p:nvPr>
            <p:ph idx="1"/>
          </p:nvPr>
        </p:nvSpPr>
        <p:spPr>
          <a:xfrm>
            <a:off x="539750" y="1700808"/>
            <a:ext cx="8229600" cy="4320580"/>
          </a:xfrm>
        </p:spPr>
        <p:txBody>
          <a:bodyPr/>
          <a:lstStyle/>
          <a:p>
            <a:r>
              <a:rPr lang="en-US" altLang="zh-CN" spc="-15" dirty="0">
                <a:cs typeface="Arial"/>
              </a:rPr>
              <a:t>2-digit</a:t>
            </a:r>
            <a:r>
              <a:rPr lang="en-US" altLang="zh-CN" spc="-35" dirty="0">
                <a:cs typeface="Arial"/>
              </a:rPr>
              <a:t> int</a:t>
            </a:r>
            <a:r>
              <a:rPr lang="en-US" altLang="zh-CN" spc="-75" dirty="0">
                <a:cs typeface="Arial"/>
              </a:rPr>
              <a:t>e</a:t>
            </a:r>
            <a:r>
              <a:rPr lang="en-US" altLang="zh-CN" spc="-90" dirty="0">
                <a:cs typeface="Arial"/>
              </a:rPr>
              <a:t>gers</a:t>
            </a:r>
          </a:p>
          <a:p>
            <a:pPr marL="804863" indent="-446088">
              <a:spcBef>
                <a:spcPts val="1200"/>
              </a:spcBef>
              <a:buFont typeface="Arial"/>
              <a:buAutoNum type="arabicPeriod"/>
              <a:tabLst>
                <a:tab pos="804863" algn="l"/>
              </a:tabLst>
            </a:pPr>
            <a:r>
              <a:rPr lang="en-US" altLang="zh-CN" sz="2800" spc="-100" dirty="0">
                <a:cs typeface="Arial"/>
              </a:rPr>
              <a:t>Choose the first digit. (9 choices, since it cannot be 0)</a:t>
            </a:r>
          </a:p>
          <a:p>
            <a:pPr marL="804863" indent="-446088">
              <a:spcBef>
                <a:spcPts val="1200"/>
              </a:spcBef>
              <a:buFont typeface="Arial"/>
              <a:buAutoNum type="arabicPeriod"/>
              <a:tabLst>
                <a:tab pos="804863" algn="l"/>
              </a:tabLst>
            </a:pPr>
            <a:r>
              <a:rPr lang="en-US" altLang="zh-CN" sz="2800" spc="-100" dirty="0">
                <a:cs typeface="Arial"/>
              </a:rPr>
              <a:t>Choose the second digit. (9 choices, since it cannot equal the first digit)</a:t>
            </a:r>
          </a:p>
          <a:p>
            <a:pPr marL="533400" indent="-533400">
              <a:spcBef>
                <a:spcPts val="1200"/>
              </a:spcBef>
              <a:buNone/>
            </a:pPr>
            <a:r>
              <a:rPr lang="en-US" altLang="zh-CN" sz="2800" spc="65" dirty="0">
                <a:latin typeface="Lucida Sans Unicode"/>
                <a:cs typeface="Lucida Sans Unicode"/>
              </a:rPr>
              <a:t>⇒</a:t>
            </a:r>
            <a:r>
              <a:rPr lang="en-US" altLang="zh-CN" sz="2800" spc="-85" dirty="0">
                <a:latin typeface="Lucida Sans Unicode"/>
                <a:cs typeface="Lucida Sans Unicode"/>
              </a:rPr>
              <a:t> </a:t>
            </a:r>
            <a:r>
              <a:rPr lang="en-US" altLang="zh-CN" sz="2800" spc="-80" dirty="0">
                <a:cs typeface="Arial"/>
              </a:rPr>
              <a:t>There are 9 · 9   2-digit integers that have distinct digits.</a:t>
            </a:r>
          </a:p>
          <a:p>
            <a:endParaRPr lang="zh-CN" altLang="en-US" dirty="0"/>
          </a:p>
        </p:txBody>
      </p:sp>
    </p:spTree>
    <p:extLst>
      <p:ext uri="{BB962C8B-B14F-4D97-AF65-F5344CB8AC3E}">
        <p14:creationId xmlns:p14="http://schemas.microsoft.com/office/powerpoint/2010/main" val="29593806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3A33CAE-EB49-428F-A8AB-A0E40D373877}"/>
              </a:ext>
            </a:extLst>
          </p:cNvPr>
          <p:cNvSpPr>
            <a:spLocks noGrp="1"/>
          </p:cNvSpPr>
          <p:nvPr>
            <p:ph idx="1"/>
          </p:nvPr>
        </p:nvSpPr>
        <p:spPr>
          <a:xfrm>
            <a:off x="539750" y="1628800"/>
            <a:ext cx="8229600" cy="4392588"/>
          </a:xfrm>
        </p:spPr>
        <p:txBody>
          <a:bodyPr/>
          <a:lstStyle/>
          <a:p>
            <a:r>
              <a:rPr lang="en-US" altLang="zh-CN" spc="-15" dirty="0">
                <a:cs typeface="Arial"/>
              </a:rPr>
              <a:t>1-digit</a:t>
            </a:r>
            <a:r>
              <a:rPr lang="en-US" altLang="zh-CN" spc="-35" dirty="0">
                <a:cs typeface="Arial"/>
              </a:rPr>
              <a:t> int</a:t>
            </a:r>
            <a:r>
              <a:rPr lang="en-US" altLang="zh-CN" spc="-75" dirty="0">
                <a:cs typeface="Arial"/>
              </a:rPr>
              <a:t>e</a:t>
            </a:r>
            <a:r>
              <a:rPr lang="en-US" altLang="zh-CN" spc="-90" dirty="0">
                <a:cs typeface="Arial"/>
              </a:rPr>
              <a:t>gers</a:t>
            </a:r>
          </a:p>
          <a:p>
            <a:pPr marL="804863" indent="-446088">
              <a:lnSpc>
                <a:spcPct val="100000"/>
              </a:lnSpc>
              <a:spcBef>
                <a:spcPts val="1200"/>
              </a:spcBef>
              <a:buFont typeface="Arial"/>
              <a:buAutoNum type="arabicPeriod"/>
              <a:tabLst>
                <a:tab pos="804863" algn="l"/>
              </a:tabLst>
            </a:pPr>
            <a:r>
              <a:rPr lang="en-US" altLang="zh-CN" sz="2800" spc="-100" dirty="0">
                <a:cs typeface="Arial"/>
              </a:rPr>
              <a:t>Choose the first digit. (9 choices, since it cannot be 0)</a:t>
            </a:r>
            <a:endParaRPr lang="en-US" altLang="zh-CN" sz="2800" dirty="0">
              <a:cs typeface="Arial"/>
            </a:endParaRPr>
          </a:p>
          <a:p>
            <a:pPr marL="533400" indent="-533400">
              <a:spcBef>
                <a:spcPts val="1200"/>
              </a:spcBef>
              <a:buNone/>
            </a:pPr>
            <a:r>
              <a:rPr lang="en-US" altLang="zh-CN" sz="2800" spc="65" dirty="0">
                <a:latin typeface="Lucida Sans Unicode"/>
                <a:cs typeface="Lucida Sans Unicode"/>
              </a:rPr>
              <a:t>⇒</a:t>
            </a:r>
            <a:r>
              <a:rPr lang="en-US" altLang="zh-CN" sz="2800" spc="-85" dirty="0">
                <a:latin typeface="Lucida Sans Unicode"/>
                <a:cs typeface="Lucida Sans Unicode"/>
              </a:rPr>
              <a:t> </a:t>
            </a:r>
            <a:r>
              <a:rPr lang="en-US" altLang="zh-CN" sz="2800" spc="-80" dirty="0">
                <a:cs typeface="Arial"/>
              </a:rPr>
              <a:t>There are 9   1-digit integers that have distinct digits.</a:t>
            </a:r>
          </a:p>
          <a:p>
            <a:pPr marL="0" indent="0">
              <a:lnSpc>
                <a:spcPct val="100000"/>
              </a:lnSpc>
              <a:spcBef>
                <a:spcPts val="5"/>
              </a:spcBef>
              <a:buNone/>
            </a:pPr>
            <a:endParaRPr lang="en-US" altLang="zh-CN" spc="-30" dirty="0">
              <a:cs typeface="Arial"/>
            </a:endParaRPr>
          </a:p>
          <a:p>
            <a:pPr marL="0" indent="0">
              <a:lnSpc>
                <a:spcPct val="100000"/>
              </a:lnSpc>
              <a:spcBef>
                <a:spcPts val="5"/>
              </a:spcBef>
              <a:buNone/>
            </a:pPr>
            <a:endParaRPr lang="en-US" altLang="zh-CN" spc="-30" dirty="0">
              <a:cs typeface="Arial"/>
            </a:endParaRPr>
          </a:p>
          <a:p>
            <a:pPr marL="0" indent="0">
              <a:spcBef>
                <a:spcPts val="5"/>
              </a:spcBef>
              <a:buNone/>
            </a:pPr>
            <a:r>
              <a:rPr lang="en-US" altLang="zh-CN" spc="65" dirty="0">
                <a:latin typeface="Lucida Sans Unicode"/>
                <a:cs typeface="Lucida Sans Unicode"/>
              </a:rPr>
              <a:t>⇒</a:t>
            </a:r>
            <a:r>
              <a:rPr lang="en-US" altLang="zh-CN" spc="-85" dirty="0">
                <a:latin typeface="Lucida Sans Unicode"/>
                <a:cs typeface="Lucida Sans Unicode"/>
              </a:rPr>
              <a:t> </a:t>
            </a:r>
            <a:r>
              <a:rPr lang="en-US" altLang="zh-CN" spc="-110" dirty="0">
                <a:cs typeface="Arial"/>
              </a:rPr>
              <a:t>T</a:t>
            </a:r>
            <a:r>
              <a:rPr lang="en-US" altLang="zh-CN" spc="-40" dirty="0">
                <a:cs typeface="Arial"/>
              </a:rPr>
              <a:t>otal</a:t>
            </a:r>
            <a:r>
              <a:rPr lang="en-US" altLang="zh-CN" spc="-35" dirty="0">
                <a:cs typeface="Arial"/>
              </a:rPr>
              <a:t> </a:t>
            </a:r>
            <a:r>
              <a:rPr lang="en-US" altLang="zh-CN" spc="220" dirty="0">
                <a:cs typeface="Arial"/>
              </a:rPr>
              <a:t>=</a:t>
            </a:r>
            <a:r>
              <a:rPr lang="en-US" altLang="zh-CN" spc="-70" dirty="0">
                <a:cs typeface="Arial"/>
              </a:rPr>
              <a:t> </a:t>
            </a:r>
            <a:r>
              <a:rPr lang="en-US" altLang="zh-CN" spc="-75" dirty="0">
                <a:cs typeface="Arial"/>
              </a:rPr>
              <a:t>9</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9</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8</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7</a:t>
            </a:r>
            <a:r>
              <a:rPr lang="en-US" altLang="zh-CN" spc="-170" dirty="0">
                <a:cs typeface="Arial"/>
              </a:rPr>
              <a:t> </a:t>
            </a:r>
            <a:r>
              <a:rPr lang="en-US" altLang="zh-CN" spc="220" dirty="0">
                <a:cs typeface="Arial"/>
              </a:rPr>
              <a:t>+</a:t>
            </a:r>
            <a:r>
              <a:rPr lang="en-US" altLang="zh-CN" spc="-170" dirty="0">
                <a:cs typeface="Arial"/>
              </a:rPr>
              <a:t> </a:t>
            </a:r>
            <a:r>
              <a:rPr lang="en-US" altLang="zh-CN" spc="-75" dirty="0">
                <a:cs typeface="Arial"/>
              </a:rPr>
              <a:t>9</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9</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8</a:t>
            </a:r>
            <a:r>
              <a:rPr lang="en-US" altLang="zh-CN" spc="-170" dirty="0">
                <a:cs typeface="Arial"/>
              </a:rPr>
              <a:t> </a:t>
            </a:r>
            <a:r>
              <a:rPr lang="en-US" altLang="zh-CN" spc="220" dirty="0">
                <a:cs typeface="Arial"/>
              </a:rPr>
              <a:t>+</a:t>
            </a:r>
            <a:r>
              <a:rPr lang="en-US" altLang="zh-CN" spc="-170" dirty="0">
                <a:cs typeface="Arial"/>
              </a:rPr>
              <a:t> </a:t>
            </a:r>
            <a:r>
              <a:rPr lang="en-US" altLang="zh-CN" spc="-75" dirty="0">
                <a:cs typeface="Arial"/>
              </a:rPr>
              <a:t>9</a:t>
            </a:r>
            <a:r>
              <a:rPr lang="en-US" altLang="zh-CN" spc="-170" dirty="0">
                <a:cs typeface="Arial"/>
              </a:rPr>
              <a:t> </a:t>
            </a:r>
            <a:r>
              <a:rPr lang="en-US" altLang="zh-CN" spc="-434" dirty="0">
                <a:latin typeface="Lucida Sans Unicode"/>
                <a:cs typeface="Lucida Sans Unicode"/>
              </a:rPr>
              <a:t>·</a:t>
            </a:r>
            <a:r>
              <a:rPr lang="en-US" altLang="zh-CN" spc="-215" dirty="0">
                <a:latin typeface="Lucida Sans Unicode"/>
                <a:cs typeface="Lucida Sans Unicode"/>
              </a:rPr>
              <a:t> </a:t>
            </a:r>
            <a:r>
              <a:rPr lang="en-US" altLang="zh-CN" spc="-75" dirty="0">
                <a:cs typeface="Arial"/>
              </a:rPr>
              <a:t>9</a:t>
            </a:r>
            <a:r>
              <a:rPr lang="en-US" altLang="zh-CN" spc="-170" dirty="0">
                <a:cs typeface="Arial"/>
              </a:rPr>
              <a:t> </a:t>
            </a:r>
            <a:r>
              <a:rPr lang="en-US" altLang="zh-CN" spc="220" dirty="0">
                <a:cs typeface="Arial"/>
              </a:rPr>
              <a:t>+</a:t>
            </a:r>
            <a:r>
              <a:rPr lang="en-US" altLang="zh-CN" spc="-170" dirty="0">
                <a:cs typeface="Arial"/>
              </a:rPr>
              <a:t> </a:t>
            </a:r>
            <a:r>
              <a:rPr lang="en-US" altLang="zh-CN" spc="-75" dirty="0">
                <a:cs typeface="Arial"/>
              </a:rPr>
              <a:t>9</a:t>
            </a:r>
            <a:endParaRPr lang="en-US" altLang="zh-CN" dirty="0">
              <a:cs typeface="Arial"/>
            </a:endParaRPr>
          </a:p>
          <a:p>
            <a:pPr marL="0" indent="0">
              <a:lnSpc>
                <a:spcPct val="100000"/>
              </a:lnSpc>
              <a:spcBef>
                <a:spcPts val="5"/>
              </a:spcBef>
              <a:buNone/>
            </a:pPr>
            <a:endParaRPr lang="en-US" altLang="zh-CN" dirty="0">
              <a:cs typeface="Arial"/>
            </a:endParaRPr>
          </a:p>
          <a:p>
            <a:endParaRPr lang="zh-CN" altLang="en-US" dirty="0"/>
          </a:p>
        </p:txBody>
      </p:sp>
    </p:spTree>
    <p:extLst>
      <p:ext uri="{BB962C8B-B14F-4D97-AF65-F5344CB8AC3E}">
        <p14:creationId xmlns:p14="http://schemas.microsoft.com/office/powerpoint/2010/main" val="38546998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16F8E-C877-4F72-A303-5DF7644D4588}"/>
              </a:ext>
            </a:extLst>
          </p:cNvPr>
          <p:cNvSpPr>
            <a:spLocks noGrp="1"/>
          </p:cNvSpPr>
          <p:nvPr>
            <p:ph type="title"/>
          </p:nvPr>
        </p:nvSpPr>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39FAD422-41B2-4B56-8AD5-F7C077AD1D30}"/>
              </a:ext>
            </a:extLst>
          </p:cNvPr>
          <p:cNvSpPr>
            <a:spLocks noGrp="1"/>
          </p:cNvSpPr>
          <p:nvPr>
            <p:ph idx="1"/>
          </p:nvPr>
        </p:nvSpPr>
        <p:spPr>
          <a:xfrm>
            <a:off x="539750" y="2204864"/>
            <a:ext cx="8229600" cy="4824536"/>
          </a:xfrm>
        </p:spPr>
        <p:txBody>
          <a:bodyPr/>
          <a:lstStyle/>
          <a:p>
            <a:r>
              <a:rPr lang="en-US" altLang="zh-CN" sz="2800" spc="-60" dirty="0">
                <a:cs typeface="Arial"/>
              </a:rPr>
              <a:t>What</a:t>
            </a:r>
            <a:r>
              <a:rPr lang="en-US" altLang="zh-CN" sz="2800" spc="-45" dirty="0">
                <a:cs typeface="Arial"/>
              </a:rPr>
              <a:t> </a:t>
            </a:r>
            <a:r>
              <a:rPr lang="en-US" altLang="zh-CN" sz="2800" spc="-35" dirty="0">
                <a:cs typeface="Arial"/>
              </a:rPr>
              <a:t>is</a:t>
            </a:r>
            <a:r>
              <a:rPr lang="en-US" altLang="zh-CN" sz="2800" spc="-45" dirty="0">
                <a:cs typeface="Arial"/>
              </a:rPr>
              <a:t> </a:t>
            </a:r>
            <a:r>
              <a:rPr lang="en-US" altLang="zh-CN" sz="2800" spc="-75" dirty="0">
                <a:cs typeface="Arial"/>
              </a:rPr>
              <a:t>the</a:t>
            </a:r>
            <a:r>
              <a:rPr lang="en-US" altLang="zh-CN" sz="2800" spc="-45" dirty="0">
                <a:cs typeface="Arial"/>
              </a:rPr>
              <a:t> </a:t>
            </a:r>
            <a:r>
              <a:rPr lang="en-US" altLang="zh-CN" sz="2800" spc="-40" dirty="0">
                <a:cs typeface="Arial"/>
              </a:rPr>
              <a:t>v</a:t>
            </a:r>
            <a:r>
              <a:rPr lang="en-US" altLang="zh-CN" sz="2800" spc="-75" dirty="0">
                <a:cs typeface="Arial"/>
              </a:rPr>
              <a:t>alue</a:t>
            </a:r>
            <a:r>
              <a:rPr lang="en-US" altLang="zh-CN" sz="2800" spc="-45" dirty="0">
                <a:cs typeface="Arial"/>
              </a:rPr>
              <a:t> </a:t>
            </a:r>
            <a:r>
              <a:rPr lang="en-US" altLang="zh-CN" sz="2800" spc="-5" dirty="0">
                <a:cs typeface="Arial"/>
              </a:rPr>
              <a:t>of</a:t>
            </a:r>
            <a:r>
              <a:rPr lang="en-US" altLang="zh-CN" sz="2800" spc="-45" dirty="0">
                <a:cs typeface="Arial"/>
              </a:rPr>
              <a:t> </a:t>
            </a:r>
            <a:r>
              <a:rPr lang="en-US" altLang="zh-CN" sz="2800" i="1" spc="-75" dirty="0">
                <a:cs typeface="Arial"/>
              </a:rPr>
              <a:t>k</a:t>
            </a:r>
            <a:r>
              <a:rPr lang="en-US" altLang="zh-CN" sz="2800" i="1" spc="-25" dirty="0">
                <a:cs typeface="Arial"/>
              </a:rPr>
              <a:t> </a:t>
            </a:r>
            <a:r>
              <a:rPr lang="en-US" altLang="zh-CN" sz="2800" spc="-45" dirty="0">
                <a:cs typeface="Arial"/>
              </a:rPr>
              <a:t>after </a:t>
            </a:r>
            <a:r>
              <a:rPr lang="en-US" altLang="zh-CN" sz="2800" spc="-75" dirty="0">
                <a:cs typeface="Arial"/>
              </a:rPr>
              <a:t>the</a:t>
            </a:r>
            <a:r>
              <a:rPr lang="en-US" altLang="zh-CN" sz="2800" spc="-45" dirty="0">
                <a:cs typeface="Arial"/>
              </a:rPr>
              <a:t> </a:t>
            </a:r>
            <a:r>
              <a:rPr lang="en-US" altLang="zh-CN" sz="2800" spc="5" dirty="0">
                <a:cs typeface="Arial"/>
              </a:rPr>
              <a:t>foll</a:t>
            </a:r>
            <a:r>
              <a:rPr lang="en-US" altLang="zh-CN" sz="2800" spc="-20" dirty="0">
                <a:cs typeface="Arial"/>
              </a:rPr>
              <a:t>o</a:t>
            </a:r>
            <a:r>
              <a:rPr lang="en-US" altLang="zh-CN" sz="2800" spc="-25" dirty="0">
                <a:cs typeface="Arial"/>
              </a:rPr>
              <a:t>wing</a:t>
            </a:r>
            <a:r>
              <a:rPr lang="en-US" altLang="zh-CN" sz="2800" spc="-45" dirty="0">
                <a:cs typeface="Arial"/>
              </a:rPr>
              <a:t> </a:t>
            </a:r>
            <a:r>
              <a:rPr lang="en-US" altLang="zh-CN" sz="2800" spc="-80" dirty="0">
                <a:cs typeface="Arial"/>
              </a:rPr>
              <a:t>code,</a:t>
            </a:r>
            <a:r>
              <a:rPr lang="en-US" altLang="zh-CN" sz="2800" spc="-45" dirty="0">
                <a:cs typeface="Arial"/>
              </a:rPr>
              <a:t> </a:t>
            </a:r>
            <a:r>
              <a:rPr lang="en-US" altLang="zh-CN" sz="2800" spc="-75" dirty="0">
                <a:cs typeface="Arial"/>
              </a:rPr>
              <a:t>where</a:t>
            </a:r>
            <a:r>
              <a:rPr lang="en-US" altLang="zh-CN" sz="2800" spc="-45" dirty="0">
                <a:cs typeface="Arial"/>
              </a:rPr>
              <a:t> </a:t>
            </a:r>
            <a:r>
              <a:rPr lang="en-US" altLang="zh-CN" sz="2800" i="1" spc="-75" dirty="0">
                <a:cs typeface="Arial"/>
              </a:rPr>
              <a:t>n</a:t>
            </a:r>
            <a:r>
              <a:rPr lang="en-US" altLang="zh-CN" sz="2800" spc="-15" baseline="-12345" dirty="0">
                <a:cs typeface="Arial"/>
              </a:rPr>
              <a:t>1</a:t>
            </a:r>
            <a:r>
              <a:rPr lang="en-US" altLang="zh-CN" sz="2800" i="1" spc="-5" dirty="0">
                <a:cs typeface="Arial"/>
              </a:rPr>
              <a:t>,</a:t>
            </a:r>
            <a:r>
              <a:rPr lang="en-US" altLang="zh-CN" sz="2800" i="1" spc="-204" dirty="0">
                <a:cs typeface="Arial"/>
              </a:rPr>
              <a:t> </a:t>
            </a:r>
            <a:r>
              <a:rPr lang="en-US" altLang="zh-CN" sz="2800" i="1" spc="-5" dirty="0">
                <a:cs typeface="Arial"/>
              </a:rPr>
              <a:t>.</a:t>
            </a:r>
            <a:r>
              <a:rPr lang="en-US" altLang="zh-CN" sz="2800" i="1" spc="-200" dirty="0">
                <a:cs typeface="Arial"/>
              </a:rPr>
              <a:t> </a:t>
            </a:r>
            <a:r>
              <a:rPr lang="en-US" altLang="zh-CN" sz="2800" i="1" spc="-5" dirty="0">
                <a:cs typeface="Arial"/>
              </a:rPr>
              <a:t>.</a:t>
            </a:r>
            <a:r>
              <a:rPr lang="en-US" altLang="zh-CN" sz="2800" i="1" spc="-204" dirty="0">
                <a:cs typeface="Arial"/>
              </a:rPr>
              <a:t> </a:t>
            </a:r>
            <a:r>
              <a:rPr lang="en-US" altLang="zh-CN" sz="2800" i="1" spc="-5" dirty="0">
                <a:cs typeface="Arial"/>
              </a:rPr>
              <a:t>.</a:t>
            </a:r>
            <a:r>
              <a:rPr lang="en-US" altLang="zh-CN" sz="2800" i="1" spc="-204" dirty="0">
                <a:cs typeface="Arial"/>
              </a:rPr>
              <a:t> </a:t>
            </a:r>
            <a:r>
              <a:rPr lang="en-US" altLang="zh-CN" sz="2800" i="1" spc="-5" dirty="0">
                <a:cs typeface="Arial"/>
              </a:rPr>
              <a:t>,</a:t>
            </a:r>
            <a:r>
              <a:rPr lang="en-US" altLang="zh-CN" sz="2800" i="1" spc="-204" dirty="0">
                <a:cs typeface="Arial"/>
              </a:rPr>
              <a:t> </a:t>
            </a:r>
            <a:r>
              <a:rPr lang="en-US" altLang="zh-CN" sz="2800" i="1" spc="-75" dirty="0">
                <a:cs typeface="Arial"/>
              </a:rPr>
              <a:t>n</a:t>
            </a:r>
            <a:r>
              <a:rPr lang="en-US" altLang="zh-CN" sz="2800" i="1" spc="-157" baseline="-12345" dirty="0">
                <a:cs typeface="Arial"/>
              </a:rPr>
              <a:t>m</a:t>
            </a:r>
            <a:r>
              <a:rPr lang="en-US" altLang="zh-CN" sz="2800" i="1" spc="127" baseline="-12345" dirty="0">
                <a:cs typeface="Arial"/>
              </a:rPr>
              <a:t> </a:t>
            </a:r>
            <a:r>
              <a:rPr lang="en-US" altLang="zh-CN" sz="2800" spc="-95" dirty="0">
                <a:cs typeface="Arial"/>
              </a:rPr>
              <a:t>are</a:t>
            </a:r>
            <a:r>
              <a:rPr lang="en-US" altLang="zh-CN" sz="2800" spc="-45" dirty="0">
                <a:cs typeface="Arial"/>
              </a:rPr>
              <a:t> </a:t>
            </a:r>
            <a:r>
              <a:rPr lang="en-US" altLang="zh-CN" sz="2800" spc="-35" dirty="0">
                <a:cs typeface="Arial"/>
              </a:rPr>
              <a:t>posit</a:t>
            </a:r>
            <a:r>
              <a:rPr lang="en-US" altLang="zh-CN" sz="2800" spc="-50" dirty="0">
                <a:cs typeface="Arial"/>
              </a:rPr>
              <a:t>i</a:t>
            </a:r>
            <a:r>
              <a:rPr lang="en-US" altLang="zh-CN" sz="2800" spc="-30" dirty="0">
                <a:cs typeface="Arial"/>
              </a:rPr>
              <a:t>v</a:t>
            </a:r>
            <a:r>
              <a:rPr lang="en-US" altLang="zh-CN" sz="2800" spc="-140" dirty="0">
                <a:cs typeface="Arial"/>
              </a:rPr>
              <a:t>e</a:t>
            </a:r>
            <a:r>
              <a:rPr lang="en-US" altLang="zh-CN" sz="2800" spc="-45" dirty="0">
                <a:cs typeface="Arial"/>
              </a:rPr>
              <a:t> </a:t>
            </a:r>
            <a:r>
              <a:rPr lang="en-US" altLang="zh-CN" sz="2800" spc="-35" dirty="0">
                <a:cs typeface="Arial"/>
              </a:rPr>
              <a:t>inte</a:t>
            </a:r>
            <a:r>
              <a:rPr lang="en-US" altLang="zh-CN" sz="2800" spc="-80" dirty="0">
                <a:cs typeface="Arial"/>
              </a:rPr>
              <a:t>gers,</a:t>
            </a:r>
            <a:r>
              <a:rPr lang="en-US" altLang="zh-CN" sz="2800" spc="-35" dirty="0">
                <a:cs typeface="Arial"/>
              </a:rPr>
              <a:t> </a:t>
            </a:r>
            <a:r>
              <a:rPr lang="en-US" altLang="zh-CN" sz="2800" spc="-120" dirty="0">
                <a:cs typeface="Arial"/>
              </a:rPr>
              <a:t>has</a:t>
            </a:r>
            <a:r>
              <a:rPr lang="en-US" altLang="zh-CN" sz="2800" spc="-35" dirty="0">
                <a:cs typeface="Arial"/>
              </a:rPr>
              <a:t> </a:t>
            </a:r>
            <a:r>
              <a:rPr lang="en-US" altLang="zh-CN" sz="2800" spc="-110" dirty="0">
                <a:cs typeface="Arial"/>
              </a:rPr>
              <a:t>been</a:t>
            </a:r>
            <a:r>
              <a:rPr lang="en-US" altLang="zh-CN" sz="2800" spc="-35" dirty="0">
                <a:cs typeface="Arial"/>
              </a:rPr>
              <a:t> </a:t>
            </a:r>
            <a:r>
              <a:rPr lang="en-US" altLang="zh-CN" sz="2800" spc="-160" dirty="0">
                <a:cs typeface="Arial"/>
              </a:rPr>
              <a:t>e</a:t>
            </a:r>
            <a:r>
              <a:rPr lang="en-US" altLang="zh-CN" sz="2800" spc="-30" dirty="0">
                <a:cs typeface="Arial"/>
              </a:rPr>
              <a:t>x</a:t>
            </a:r>
            <a:r>
              <a:rPr lang="en-US" altLang="zh-CN" sz="2800" spc="-95" dirty="0">
                <a:cs typeface="Arial"/>
              </a:rPr>
              <a:t>ecuted?</a:t>
            </a:r>
          </a:p>
          <a:p>
            <a:pPr marL="234950" marR="4573270" indent="749300" algn="just">
              <a:lnSpc>
                <a:spcPct val="100000"/>
              </a:lnSpc>
              <a:buNone/>
            </a:pPr>
            <a:r>
              <a:rPr lang="en-US" altLang="zh-CN" sz="2400" i="1" spc="-75" dirty="0">
                <a:cs typeface="Arial"/>
              </a:rPr>
              <a:t>k</a:t>
            </a:r>
            <a:r>
              <a:rPr lang="en-US" altLang="zh-CN" sz="2400" i="1" spc="-50" dirty="0">
                <a:cs typeface="Arial"/>
              </a:rPr>
              <a:t> </a:t>
            </a:r>
            <a:r>
              <a:rPr lang="en-US" altLang="zh-CN" sz="2400" spc="-5" dirty="0">
                <a:cs typeface="Arial"/>
              </a:rPr>
              <a:t>:</a:t>
            </a:r>
            <a:r>
              <a:rPr lang="en-US" altLang="zh-CN" sz="2400" spc="220" dirty="0">
                <a:cs typeface="Arial"/>
              </a:rPr>
              <a:t>=</a:t>
            </a:r>
            <a:r>
              <a:rPr lang="en-US" altLang="zh-CN" sz="2400" spc="-70" dirty="0">
                <a:cs typeface="Arial"/>
              </a:rPr>
              <a:t> </a:t>
            </a:r>
            <a:r>
              <a:rPr lang="en-US" altLang="zh-CN" sz="2400" spc="-75" dirty="0">
                <a:cs typeface="Arial"/>
              </a:rPr>
              <a:t>0</a:t>
            </a:r>
            <a:endParaRPr lang="en-US" altLang="zh-CN" sz="2400" dirty="0">
              <a:cs typeface="Arial"/>
            </a:endParaRPr>
          </a:p>
          <a:p>
            <a:pPr marL="234950" marR="3974465" indent="749300" algn="just">
              <a:lnSpc>
                <a:spcPct val="100000"/>
              </a:lnSpc>
              <a:spcBef>
                <a:spcPts val="5"/>
              </a:spcBef>
              <a:buNone/>
            </a:pPr>
            <a:r>
              <a:rPr lang="en-US" altLang="zh-CN" sz="2400" b="1" spc="-35" dirty="0">
                <a:cs typeface="Arial"/>
              </a:rPr>
              <a:t>f</a:t>
            </a:r>
            <a:r>
              <a:rPr lang="en-US" altLang="zh-CN" sz="2400" b="1" spc="-40" dirty="0">
                <a:cs typeface="Arial"/>
              </a:rPr>
              <a:t>or</a:t>
            </a:r>
            <a:r>
              <a:rPr lang="en-US" altLang="zh-CN" sz="2400" b="1" spc="-35" dirty="0">
                <a:cs typeface="Arial"/>
              </a:rPr>
              <a:t> </a:t>
            </a:r>
            <a:r>
              <a:rPr lang="en-US" altLang="zh-CN" sz="2400" i="1" spc="60" dirty="0">
                <a:cs typeface="Arial"/>
              </a:rPr>
              <a:t>i</a:t>
            </a:r>
            <a:r>
              <a:rPr lang="en-US" altLang="zh-CN" sz="2400" spc="-82" baseline="-12345" dirty="0">
                <a:cs typeface="Arial"/>
              </a:rPr>
              <a:t>1</a:t>
            </a:r>
            <a:r>
              <a:rPr lang="en-US" altLang="zh-CN" sz="2400" spc="97" baseline="-12345" dirty="0">
                <a:cs typeface="Arial"/>
              </a:rPr>
              <a:t> </a:t>
            </a:r>
            <a:r>
              <a:rPr lang="en-US" altLang="zh-CN" sz="2400" spc="-5" dirty="0">
                <a:cs typeface="Arial"/>
              </a:rPr>
              <a:t>:</a:t>
            </a:r>
            <a:r>
              <a:rPr lang="en-US" altLang="zh-CN" sz="2400" spc="220" dirty="0">
                <a:cs typeface="Arial"/>
              </a:rPr>
              <a:t>=</a:t>
            </a:r>
            <a:r>
              <a:rPr lang="en-US" altLang="zh-CN" sz="2400" spc="-70" dirty="0">
                <a:cs typeface="Arial"/>
              </a:rPr>
              <a:t> </a:t>
            </a:r>
            <a:r>
              <a:rPr lang="en-US" altLang="zh-CN" sz="2400" spc="-75" dirty="0">
                <a:cs typeface="Arial"/>
              </a:rPr>
              <a:t>1</a:t>
            </a:r>
            <a:r>
              <a:rPr lang="en-US" altLang="zh-CN" sz="2400" spc="-35" dirty="0">
                <a:cs typeface="Arial"/>
              </a:rPr>
              <a:t> </a:t>
            </a:r>
            <a:r>
              <a:rPr lang="en-US" altLang="zh-CN" sz="2400" b="1" spc="-75" dirty="0">
                <a:cs typeface="Arial"/>
              </a:rPr>
              <a:t>to</a:t>
            </a:r>
            <a:r>
              <a:rPr lang="en-US" altLang="zh-CN" sz="2400" b="1" spc="-35" dirty="0">
                <a:cs typeface="Arial"/>
              </a:rPr>
              <a:t> </a:t>
            </a:r>
            <a:r>
              <a:rPr lang="en-US" altLang="zh-CN" sz="2400" i="1" spc="-75" dirty="0">
                <a:cs typeface="Arial"/>
              </a:rPr>
              <a:t>n</a:t>
            </a:r>
            <a:r>
              <a:rPr lang="en-US" altLang="zh-CN" sz="2400" spc="-82" baseline="-12345" dirty="0">
                <a:cs typeface="Arial"/>
              </a:rPr>
              <a:t>1</a:t>
            </a:r>
            <a:endParaRPr lang="en-US" altLang="zh-CN" sz="2400" baseline="-12345" dirty="0">
              <a:cs typeface="Arial"/>
            </a:endParaRPr>
          </a:p>
          <a:p>
            <a:pPr marL="234950" marR="3277235" indent="749300" algn="ctr">
              <a:lnSpc>
                <a:spcPct val="100000"/>
              </a:lnSpc>
              <a:spcBef>
                <a:spcPts val="5"/>
              </a:spcBef>
              <a:buNone/>
            </a:pPr>
            <a:r>
              <a:rPr lang="en-US" altLang="zh-CN" sz="2400" i="1" spc="-75" dirty="0">
                <a:cs typeface="Arial"/>
              </a:rPr>
              <a:t>k</a:t>
            </a:r>
            <a:r>
              <a:rPr lang="en-US" altLang="zh-CN" sz="2400" i="1" spc="-50" dirty="0">
                <a:cs typeface="Arial"/>
              </a:rPr>
              <a:t> </a:t>
            </a:r>
            <a:r>
              <a:rPr lang="en-US" altLang="zh-CN" sz="2400" spc="-5" dirty="0">
                <a:cs typeface="Arial"/>
              </a:rPr>
              <a:t>:</a:t>
            </a:r>
            <a:r>
              <a:rPr lang="en-US" altLang="zh-CN" sz="2400" spc="220" dirty="0">
                <a:cs typeface="Arial"/>
              </a:rPr>
              <a:t>=</a:t>
            </a:r>
            <a:r>
              <a:rPr lang="en-US" altLang="zh-CN" sz="2400" spc="-70" dirty="0">
                <a:cs typeface="Arial"/>
              </a:rPr>
              <a:t> </a:t>
            </a:r>
            <a:r>
              <a:rPr lang="en-US" altLang="zh-CN" sz="2400" i="1" spc="-75" dirty="0">
                <a:cs typeface="Arial"/>
              </a:rPr>
              <a:t>k</a:t>
            </a:r>
            <a:r>
              <a:rPr lang="en-US" altLang="zh-CN" sz="2400" i="1" spc="-150" dirty="0">
                <a:cs typeface="Arial"/>
              </a:rPr>
              <a:t> </a:t>
            </a:r>
            <a:r>
              <a:rPr lang="en-US" altLang="zh-CN" sz="2400" spc="220" dirty="0">
                <a:cs typeface="Arial"/>
              </a:rPr>
              <a:t>+</a:t>
            </a:r>
            <a:r>
              <a:rPr lang="en-US" altLang="zh-CN" sz="2400" spc="-170" dirty="0">
                <a:cs typeface="Arial"/>
              </a:rPr>
              <a:t> </a:t>
            </a:r>
            <a:r>
              <a:rPr lang="en-US" altLang="zh-CN" sz="2400" spc="-75" dirty="0">
                <a:cs typeface="Arial"/>
              </a:rPr>
              <a:t>1</a:t>
            </a:r>
            <a:endParaRPr lang="en-US" altLang="zh-CN" sz="2400" dirty="0">
              <a:cs typeface="Arial"/>
            </a:endParaRPr>
          </a:p>
          <a:p>
            <a:pPr marL="234950" indent="749300">
              <a:lnSpc>
                <a:spcPct val="100000"/>
              </a:lnSpc>
              <a:spcBef>
                <a:spcPts val="5"/>
              </a:spcBef>
              <a:buNone/>
            </a:pPr>
            <a:r>
              <a:rPr lang="en-US" altLang="zh-CN" sz="2400" b="1" spc="-35" dirty="0">
                <a:cs typeface="Arial"/>
              </a:rPr>
              <a:t>    f</a:t>
            </a:r>
            <a:r>
              <a:rPr lang="en-US" altLang="zh-CN" sz="2400" b="1" spc="-40" dirty="0">
                <a:cs typeface="Arial"/>
              </a:rPr>
              <a:t>or</a:t>
            </a:r>
            <a:r>
              <a:rPr lang="en-US" altLang="zh-CN" sz="2400" b="1" spc="-35" dirty="0">
                <a:cs typeface="Arial"/>
              </a:rPr>
              <a:t> </a:t>
            </a:r>
            <a:r>
              <a:rPr lang="en-US" altLang="zh-CN" sz="2400" i="1" spc="60" dirty="0">
                <a:cs typeface="Arial"/>
              </a:rPr>
              <a:t>i</a:t>
            </a:r>
            <a:r>
              <a:rPr lang="en-US" altLang="zh-CN" sz="2400" spc="-82" baseline="-12345" dirty="0">
                <a:cs typeface="Arial"/>
              </a:rPr>
              <a:t>2</a:t>
            </a:r>
            <a:r>
              <a:rPr lang="en-US" altLang="zh-CN" sz="2400" spc="97" baseline="-12345" dirty="0">
                <a:cs typeface="Arial"/>
              </a:rPr>
              <a:t> </a:t>
            </a:r>
            <a:r>
              <a:rPr lang="en-US" altLang="zh-CN" sz="2400" spc="-5" dirty="0">
                <a:cs typeface="Arial"/>
              </a:rPr>
              <a:t>:</a:t>
            </a:r>
            <a:r>
              <a:rPr lang="en-US" altLang="zh-CN" sz="2400" spc="220" dirty="0">
                <a:cs typeface="Arial"/>
              </a:rPr>
              <a:t>=</a:t>
            </a:r>
            <a:r>
              <a:rPr lang="en-US" altLang="zh-CN" sz="2400" spc="-70" dirty="0">
                <a:cs typeface="Arial"/>
              </a:rPr>
              <a:t> </a:t>
            </a:r>
            <a:r>
              <a:rPr lang="en-US" altLang="zh-CN" sz="2400" spc="-75" dirty="0">
                <a:cs typeface="Arial"/>
              </a:rPr>
              <a:t>1</a:t>
            </a:r>
            <a:r>
              <a:rPr lang="en-US" altLang="zh-CN" sz="2400" spc="-35" dirty="0">
                <a:cs typeface="Arial"/>
              </a:rPr>
              <a:t> </a:t>
            </a:r>
            <a:r>
              <a:rPr lang="en-US" altLang="zh-CN" sz="2400" b="1" spc="-75" dirty="0">
                <a:cs typeface="Arial"/>
              </a:rPr>
              <a:t>to</a:t>
            </a:r>
            <a:r>
              <a:rPr lang="en-US" altLang="zh-CN" sz="2400" b="1" spc="-35" dirty="0">
                <a:cs typeface="Arial"/>
              </a:rPr>
              <a:t> </a:t>
            </a:r>
            <a:r>
              <a:rPr lang="en-US" altLang="zh-CN" sz="2400" i="1" spc="-75" dirty="0">
                <a:cs typeface="Arial"/>
              </a:rPr>
              <a:t>n</a:t>
            </a:r>
            <a:r>
              <a:rPr lang="en-US" altLang="zh-CN" sz="2400" spc="-82" baseline="-12345" dirty="0">
                <a:cs typeface="Arial"/>
              </a:rPr>
              <a:t>2</a:t>
            </a:r>
            <a:endParaRPr lang="en-US" altLang="zh-CN" sz="2400" baseline="-12345" dirty="0">
              <a:cs typeface="Arial"/>
            </a:endParaRPr>
          </a:p>
          <a:p>
            <a:pPr marL="234950" marR="3277235" indent="749300" algn="ctr">
              <a:lnSpc>
                <a:spcPct val="100000"/>
              </a:lnSpc>
              <a:spcBef>
                <a:spcPts val="5"/>
              </a:spcBef>
              <a:buNone/>
            </a:pPr>
            <a:r>
              <a:rPr lang="en-US" altLang="zh-CN" sz="2400" i="1" spc="-75" dirty="0">
                <a:cs typeface="Arial"/>
              </a:rPr>
              <a:t>k</a:t>
            </a:r>
            <a:r>
              <a:rPr lang="en-US" altLang="zh-CN" sz="2400" i="1" spc="-50" dirty="0">
                <a:cs typeface="Arial"/>
              </a:rPr>
              <a:t> </a:t>
            </a:r>
            <a:r>
              <a:rPr lang="en-US" altLang="zh-CN" sz="2400" spc="-5" dirty="0">
                <a:cs typeface="Arial"/>
              </a:rPr>
              <a:t>:</a:t>
            </a:r>
            <a:r>
              <a:rPr lang="en-US" altLang="zh-CN" sz="2400" spc="220" dirty="0">
                <a:cs typeface="Arial"/>
              </a:rPr>
              <a:t>=</a:t>
            </a:r>
            <a:r>
              <a:rPr lang="en-US" altLang="zh-CN" sz="2400" spc="-70" dirty="0">
                <a:cs typeface="Arial"/>
              </a:rPr>
              <a:t> </a:t>
            </a:r>
            <a:r>
              <a:rPr lang="en-US" altLang="zh-CN" sz="2400" i="1" spc="-75" dirty="0">
                <a:cs typeface="Arial"/>
              </a:rPr>
              <a:t>k</a:t>
            </a:r>
            <a:r>
              <a:rPr lang="en-US" altLang="zh-CN" sz="2400" i="1" spc="-150" dirty="0">
                <a:cs typeface="Arial"/>
              </a:rPr>
              <a:t> </a:t>
            </a:r>
            <a:r>
              <a:rPr lang="en-US" altLang="zh-CN" sz="2400" spc="220" dirty="0">
                <a:cs typeface="Arial"/>
              </a:rPr>
              <a:t>+</a:t>
            </a:r>
            <a:r>
              <a:rPr lang="en-US" altLang="zh-CN" sz="2400" spc="-170" dirty="0">
                <a:cs typeface="Arial"/>
              </a:rPr>
              <a:t> </a:t>
            </a:r>
            <a:r>
              <a:rPr lang="en-US" altLang="zh-CN" sz="2400" spc="-75" dirty="0">
                <a:cs typeface="Arial"/>
              </a:rPr>
              <a:t>1</a:t>
            </a:r>
            <a:endParaRPr lang="en-US" altLang="zh-CN" sz="2400" dirty="0">
              <a:cs typeface="Arial"/>
            </a:endParaRPr>
          </a:p>
          <a:p>
            <a:pPr marL="234950" marR="3231515" indent="749300" algn="ctr">
              <a:lnSpc>
                <a:spcPct val="100000"/>
              </a:lnSpc>
              <a:spcBef>
                <a:spcPts val="5"/>
              </a:spcBef>
              <a:buNone/>
            </a:pPr>
            <a:r>
              <a:rPr lang="en-US" altLang="zh-CN" sz="2400" spc="-434" dirty="0">
                <a:latin typeface="Lucida Sans Unicode"/>
                <a:cs typeface="Lucida Sans Unicode"/>
              </a:rPr>
              <a:t>…</a:t>
            </a:r>
            <a:endParaRPr lang="en-US" altLang="zh-CN" sz="2400" dirty="0">
              <a:latin typeface="Lucida Sans Unicode"/>
              <a:cs typeface="Lucida Sans Unicode"/>
            </a:endParaRPr>
          </a:p>
          <a:p>
            <a:pPr marL="234950" marR="3700779" indent="749300">
              <a:lnSpc>
                <a:spcPct val="100299"/>
              </a:lnSpc>
              <a:buNone/>
            </a:pPr>
            <a:r>
              <a:rPr lang="en-US" altLang="zh-CN" sz="2400" b="1" spc="-35" dirty="0">
                <a:cs typeface="Arial"/>
              </a:rPr>
              <a:t>        f</a:t>
            </a:r>
            <a:r>
              <a:rPr lang="en-US" altLang="zh-CN" sz="2400" b="1" spc="-40" dirty="0">
                <a:cs typeface="Arial"/>
              </a:rPr>
              <a:t>or</a:t>
            </a:r>
            <a:r>
              <a:rPr lang="en-US" altLang="zh-CN" sz="2400" b="1" spc="-35" dirty="0">
                <a:cs typeface="Arial"/>
              </a:rPr>
              <a:t> </a:t>
            </a:r>
            <a:r>
              <a:rPr lang="en-US" altLang="zh-CN" sz="2400" i="1" spc="60" dirty="0" err="1">
                <a:cs typeface="Arial"/>
              </a:rPr>
              <a:t>i</a:t>
            </a:r>
            <a:r>
              <a:rPr lang="en-US" altLang="zh-CN" sz="2400" i="1" spc="-157" baseline="-12345" dirty="0" err="1">
                <a:cs typeface="Arial"/>
              </a:rPr>
              <a:t>m</a:t>
            </a:r>
            <a:r>
              <a:rPr lang="en-US" altLang="zh-CN" sz="2400" i="1" spc="97" baseline="-12345" dirty="0">
                <a:cs typeface="Arial"/>
              </a:rPr>
              <a:t> </a:t>
            </a:r>
            <a:r>
              <a:rPr lang="en-US" altLang="zh-CN" sz="2400" spc="-5" dirty="0">
                <a:cs typeface="Arial"/>
              </a:rPr>
              <a:t>:</a:t>
            </a:r>
            <a:r>
              <a:rPr lang="en-US" altLang="zh-CN" sz="2400" spc="220" dirty="0">
                <a:cs typeface="Arial"/>
              </a:rPr>
              <a:t>=</a:t>
            </a:r>
            <a:r>
              <a:rPr lang="en-US" altLang="zh-CN" sz="2400" spc="-70" dirty="0">
                <a:cs typeface="Arial"/>
              </a:rPr>
              <a:t> </a:t>
            </a:r>
            <a:r>
              <a:rPr lang="en-US" altLang="zh-CN" sz="2400" spc="-75" dirty="0">
                <a:cs typeface="Arial"/>
              </a:rPr>
              <a:t>1</a:t>
            </a:r>
            <a:r>
              <a:rPr lang="en-US" altLang="zh-CN" sz="2400" spc="-35" dirty="0">
                <a:cs typeface="Arial"/>
              </a:rPr>
              <a:t> </a:t>
            </a:r>
            <a:r>
              <a:rPr lang="en-US" altLang="zh-CN" sz="2400" b="1" spc="-75" dirty="0">
                <a:cs typeface="Arial"/>
              </a:rPr>
              <a:t>to</a:t>
            </a:r>
            <a:r>
              <a:rPr lang="en-US" altLang="zh-CN" sz="2400" b="1" spc="-35" dirty="0">
                <a:cs typeface="Arial"/>
              </a:rPr>
              <a:t> </a:t>
            </a:r>
            <a:r>
              <a:rPr lang="en-US" altLang="zh-CN" sz="2400" i="1" spc="-75" dirty="0">
                <a:cs typeface="Arial"/>
              </a:rPr>
              <a:t>n</a:t>
            </a:r>
            <a:r>
              <a:rPr lang="en-US" altLang="zh-CN" sz="2400" i="1" spc="-157" baseline="-12345" dirty="0">
                <a:cs typeface="Arial"/>
              </a:rPr>
              <a:t>m</a:t>
            </a:r>
            <a:r>
              <a:rPr lang="en-US" altLang="zh-CN" sz="2400" i="1" spc="-52" baseline="-12345" dirty="0">
                <a:cs typeface="Arial"/>
              </a:rPr>
              <a:t> </a:t>
            </a:r>
          </a:p>
          <a:p>
            <a:pPr marL="234950" marR="3700779" indent="749300">
              <a:lnSpc>
                <a:spcPct val="100299"/>
              </a:lnSpc>
              <a:buNone/>
            </a:pPr>
            <a:r>
              <a:rPr lang="en-US" altLang="zh-CN" sz="2400" i="1" spc="-75" dirty="0">
                <a:cs typeface="Arial"/>
              </a:rPr>
              <a:t>                k</a:t>
            </a:r>
            <a:r>
              <a:rPr lang="en-US" altLang="zh-CN" sz="2400" i="1" spc="-50" dirty="0">
                <a:cs typeface="Arial"/>
              </a:rPr>
              <a:t> </a:t>
            </a:r>
            <a:r>
              <a:rPr lang="en-US" altLang="zh-CN" sz="2400" spc="-5" dirty="0">
                <a:cs typeface="Arial"/>
              </a:rPr>
              <a:t>:</a:t>
            </a:r>
            <a:r>
              <a:rPr lang="en-US" altLang="zh-CN" sz="2400" spc="220" dirty="0">
                <a:cs typeface="Arial"/>
              </a:rPr>
              <a:t>=</a:t>
            </a:r>
            <a:r>
              <a:rPr lang="en-US" altLang="zh-CN" sz="2400" spc="-70" dirty="0">
                <a:cs typeface="Arial"/>
              </a:rPr>
              <a:t> </a:t>
            </a:r>
            <a:r>
              <a:rPr lang="en-US" altLang="zh-CN" sz="2400" i="1" spc="-75" dirty="0">
                <a:cs typeface="Arial"/>
              </a:rPr>
              <a:t>k</a:t>
            </a:r>
            <a:r>
              <a:rPr lang="en-US" altLang="zh-CN" sz="2400" i="1" spc="-150" dirty="0">
                <a:cs typeface="Arial"/>
              </a:rPr>
              <a:t> </a:t>
            </a:r>
            <a:r>
              <a:rPr lang="en-US" altLang="zh-CN" sz="2400" spc="220" dirty="0">
                <a:cs typeface="Arial"/>
              </a:rPr>
              <a:t>+</a:t>
            </a:r>
            <a:r>
              <a:rPr lang="en-US" altLang="zh-CN" sz="2400" spc="-170" dirty="0">
                <a:cs typeface="Arial"/>
              </a:rPr>
              <a:t> </a:t>
            </a:r>
            <a:r>
              <a:rPr lang="en-US" altLang="zh-CN" sz="2400" spc="-75" dirty="0">
                <a:cs typeface="Arial"/>
              </a:rPr>
              <a:t>1</a:t>
            </a:r>
            <a:endParaRPr lang="en-US" altLang="zh-CN" sz="2400" dirty="0">
              <a:cs typeface="Arial"/>
            </a:endParaRPr>
          </a:p>
          <a:p>
            <a:endParaRPr lang="zh-CN" altLang="en-US" dirty="0"/>
          </a:p>
        </p:txBody>
      </p:sp>
    </p:spTree>
    <p:extLst>
      <p:ext uri="{BB962C8B-B14F-4D97-AF65-F5344CB8AC3E}">
        <p14:creationId xmlns:p14="http://schemas.microsoft.com/office/powerpoint/2010/main" val="26291262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85672B84-9306-4FD5-840B-B08A607B58A7}"/>
              </a:ext>
            </a:extLst>
          </p:cNvPr>
          <p:cNvSpPr>
            <a:spLocks noGrp="1"/>
          </p:cNvSpPr>
          <p:nvPr>
            <p:ph idx="1"/>
          </p:nvPr>
        </p:nvSpPr>
        <p:spPr>
          <a:xfrm>
            <a:off x="457200" y="1556792"/>
            <a:ext cx="8229600" cy="5040560"/>
          </a:xfrm>
        </p:spPr>
        <p:txBody>
          <a:bodyPr/>
          <a:lstStyle/>
          <a:p>
            <a:r>
              <a:rPr lang="en-US" altLang="zh-CN" sz="2800" spc="-80" dirty="0">
                <a:cs typeface="Arial"/>
              </a:rPr>
              <a:t>The</a:t>
            </a:r>
            <a:r>
              <a:rPr lang="en-US" altLang="zh-CN" sz="2800" spc="100" dirty="0">
                <a:cs typeface="Arial"/>
              </a:rPr>
              <a:t> </a:t>
            </a:r>
            <a:r>
              <a:rPr lang="en-US" altLang="zh-CN" sz="2800" spc="5" dirty="0">
                <a:cs typeface="Arial"/>
              </a:rPr>
              <a:t>initial</a:t>
            </a:r>
            <a:r>
              <a:rPr lang="en-US" altLang="zh-CN" sz="2800" spc="100" dirty="0">
                <a:cs typeface="Arial"/>
              </a:rPr>
              <a:t> </a:t>
            </a:r>
            <a:r>
              <a:rPr lang="en-US" altLang="zh-CN" sz="2800" spc="-40" dirty="0">
                <a:cs typeface="Arial"/>
              </a:rPr>
              <a:t>v</a:t>
            </a:r>
            <a:r>
              <a:rPr lang="en-US" altLang="zh-CN" sz="2800" spc="-75" dirty="0">
                <a:cs typeface="Arial"/>
              </a:rPr>
              <a:t>alue</a:t>
            </a:r>
            <a:r>
              <a:rPr lang="en-US" altLang="zh-CN" sz="2800" spc="105" dirty="0">
                <a:cs typeface="Arial"/>
              </a:rPr>
              <a:t> </a:t>
            </a:r>
            <a:r>
              <a:rPr lang="en-US" altLang="zh-CN" sz="2800" spc="-5" dirty="0">
                <a:cs typeface="Arial"/>
              </a:rPr>
              <a:t>of</a:t>
            </a:r>
            <a:r>
              <a:rPr lang="en-US" altLang="zh-CN" sz="2800" spc="100" dirty="0">
                <a:cs typeface="Arial"/>
              </a:rPr>
              <a:t> </a:t>
            </a:r>
            <a:r>
              <a:rPr lang="en-US" altLang="zh-CN" sz="2800" i="1" spc="-75" dirty="0">
                <a:cs typeface="Arial"/>
              </a:rPr>
              <a:t>k</a:t>
            </a:r>
            <a:r>
              <a:rPr lang="en-US" altLang="zh-CN" sz="2800" i="1" spc="120" dirty="0">
                <a:cs typeface="Arial"/>
              </a:rPr>
              <a:t> </a:t>
            </a:r>
            <a:r>
              <a:rPr lang="en-US" altLang="zh-CN" sz="2800" spc="-35" dirty="0">
                <a:cs typeface="Arial"/>
              </a:rPr>
              <a:t>is</a:t>
            </a:r>
            <a:r>
              <a:rPr lang="en-US" altLang="zh-CN" sz="2800" spc="100" dirty="0">
                <a:cs typeface="Arial"/>
              </a:rPr>
              <a:t> </a:t>
            </a:r>
            <a:r>
              <a:rPr lang="en-US" altLang="zh-CN" sz="2800" spc="-55" dirty="0">
                <a:cs typeface="Arial"/>
              </a:rPr>
              <a:t>0.</a:t>
            </a:r>
          </a:p>
          <a:p>
            <a:r>
              <a:rPr lang="en-US" altLang="zh-CN" sz="2800" spc="-80" dirty="0">
                <a:cs typeface="Arial"/>
              </a:rPr>
              <a:t>The</a:t>
            </a:r>
            <a:r>
              <a:rPr lang="en-US" altLang="zh-CN" sz="2800" spc="100" dirty="0">
                <a:cs typeface="Arial"/>
              </a:rPr>
              <a:t> </a:t>
            </a:r>
            <a:r>
              <a:rPr lang="en-US" altLang="zh-CN" sz="2800" spc="-95" dirty="0">
                <a:cs typeface="Arial"/>
              </a:rPr>
              <a:t>code</a:t>
            </a:r>
            <a:r>
              <a:rPr lang="en-US" altLang="zh-CN" sz="2800" spc="100" dirty="0">
                <a:cs typeface="Arial"/>
              </a:rPr>
              <a:t> </a:t>
            </a:r>
            <a:r>
              <a:rPr lang="en-US" altLang="zh-CN" sz="2800" spc="-35" dirty="0">
                <a:cs typeface="Arial"/>
              </a:rPr>
              <a:t>is</a:t>
            </a:r>
            <a:r>
              <a:rPr lang="en-US" altLang="zh-CN" sz="2800" spc="105" dirty="0">
                <a:cs typeface="Arial"/>
              </a:rPr>
              <a:t> </a:t>
            </a:r>
            <a:r>
              <a:rPr lang="en-US" altLang="zh-CN" sz="2800" spc="-105" dirty="0">
                <a:cs typeface="Arial"/>
              </a:rPr>
              <a:t>made</a:t>
            </a:r>
            <a:r>
              <a:rPr lang="en-US" altLang="zh-CN" sz="2800" spc="100" dirty="0">
                <a:cs typeface="Arial"/>
              </a:rPr>
              <a:t> </a:t>
            </a:r>
            <a:r>
              <a:rPr lang="en-US" altLang="zh-CN" sz="2800" spc="-75" dirty="0">
                <a:cs typeface="Arial"/>
              </a:rPr>
              <a:t>up</a:t>
            </a:r>
            <a:r>
              <a:rPr lang="en-US" altLang="zh-CN" sz="2800" spc="100" dirty="0">
                <a:cs typeface="Arial"/>
              </a:rPr>
              <a:t> </a:t>
            </a:r>
            <a:r>
              <a:rPr lang="en-US" altLang="zh-CN" sz="2800" spc="-5" dirty="0">
                <a:cs typeface="Arial"/>
              </a:rPr>
              <a:t>of</a:t>
            </a:r>
            <a:r>
              <a:rPr lang="en-US" altLang="zh-CN" sz="2800" spc="100" dirty="0">
                <a:cs typeface="Arial"/>
              </a:rPr>
              <a:t> </a:t>
            </a:r>
            <a:r>
              <a:rPr lang="en-US" altLang="zh-CN" sz="2800" i="1" spc="-140" dirty="0">
                <a:cs typeface="Arial"/>
              </a:rPr>
              <a:t>m</a:t>
            </a:r>
            <a:r>
              <a:rPr lang="en-US" altLang="zh-CN" sz="2800" i="1" spc="100" dirty="0">
                <a:cs typeface="Arial"/>
              </a:rPr>
              <a:t> </a:t>
            </a:r>
            <a:r>
              <a:rPr lang="en-US" altLang="zh-CN" sz="2800" spc="-75" dirty="0">
                <a:cs typeface="Arial"/>
              </a:rPr>
              <a:t>independent</a:t>
            </a:r>
            <a:r>
              <a:rPr lang="en-US" altLang="zh-CN" sz="2800" spc="100" dirty="0">
                <a:cs typeface="Arial"/>
              </a:rPr>
              <a:t> </a:t>
            </a:r>
            <a:r>
              <a:rPr lang="en-US" altLang="zh-CN" sz="2800" spc="-60" dirty="0">
                <a:cs typeface="Arial"/>
              </a:rPr>
              <a:t>loops</a:t>
            </a:r>
            <a:r>
              <a:rPr lang="en-US" altLang="zh-CN" sz="2800" spc="100" dirty="0">
                <a:cs typeface="Arial"/>
              </a:rPr>
              <a:t> </a:t>
            </a:r>
            <a:r>
              <a:rPr lang="en-US" altLang="zh-CN" sz="2800" spc="-35" dirty="0">
                <a:cs typeface="Arial"/>
              </a:rPr>
              <a:t>(tra</a:t>
            </a:r>
            <a:r>
              <a:rPr lang="en-US" altLang="zh-CN" sz="2800" spc="-30" dirty="0">
                <a:cs typeface="Arial"/>
              </a:rPr>
              <a:t>v</a:t>
            </a:r>
            <a:r>
              <a:rPr lang="en-US" altLang="zh-CN" sz="2800" spc="-100" dirty="0">
                <a:cs typeface="Arial"/>
              </a:rPr>
              <a:t>ersed</a:t>
            </a:r>
            <a:r>
              <a:rPr lang="en-US" altLang="zh-CN" sz="2800" spc="-10" dirty="0">
                <a:cs typeface="Arial"/>
              </a:rPr>
              <a:t> </a:t>
            </a:r>
            <a:r>
              <a:rPr lang="en-US" altLang="zh-CN" sz="2800" spc="-95" dirty="0">
                <a:cs typeface="Arial"/>
              </a:rPr>
              <a:t>one</a:t>
            </a:r>
            <a:r>
              <a:rPr lang="en-US" altLang="zh-CN" sz="2800" spc="-10" dirty="0">
                <a:cs typeface="Arial"/>
              </a:rPr>
              <a:t> </a:t>
            </a:r>
            <a:r>
              <a:rPr lang="en-US" altLang="zh-CN" sz="2800" spc="-70" dirty="0">
                <a:cs typeface="Arial"/>
              </a:rPr>
              <a:t>at</a:t>
            </a:r>
            <a:r>
              <a:rPr lang="en-US" altLang="zh-CN" sz="2800" spc="-10" dirty="0">
                <a:cs typeface="Arial"/>
              </a:rPr>
              <a:t> </a:t>
            </a:r>
            <a:r>
              <a:rPr lang="en-US" altLang="zh-CN" sz="2800" spc="-140" dirty="0">
                <a:cs typeface="Arial"/>
              </a:rPr>
              <a:t>a</a:t>
            </a:r>
            <a:r>
              <a:rPr lang="en-US" altLang="zh-CN" sz="2800" spc="-10" dirty="0">
                <a:cs typeface="Arial"/>
              </a:rPr>
              <a:t> </a:t>
            </a:r>
            <a:r>
              <a:rPr lang="en-US" altLang="zh-CN" sz="2800" spc="-30" dirty="0">
                <a:cs typeface="Arial"/>
              </a:rPr>
              <a:t>time).</a:t>
            </a:r>
            <a:r>
              <a:rPr lang="en-US" altLang="zh-CN" sz="2800" spc="120" dirty="0">
                <a:cs typeface="Arial"/>
              </a:rPr>
              <a:t> </a:t>
            </a:r>
          </a:p>
          <a:p>
            <a:r>
              <a:rPr lang="en-US" altLang="zh-CN" sz="2800" spc="-90" dirty="0">
                <a:cs typeface="Arial"/>
              </a:rPr>
              <a:t>Each</a:t>
            </a:r>
            <a:r>
              <a:rPr lang="en-US" altLang="zh-CN" sz="2800" spc="-10" dirty="0">
                <a:cs typeface="Arial"/>
              </a:rPr>
              <a:t> </a:t>
            </a:r>
            <a:r>
              <a:rPr lang="en-US" altLang="zh-CN" sz="2800" spc="-40" dirty="0">
                <a:cs typeface="Arial"/>
              </a:rPr>
              <a:t>time</a:t>
            </a:r>
            <a:r>
              <a:rPr lang="en-US" altLang="zh-CN" sz="2800" spc="-10" dirty="0">
                <a:cs typeface="Arial"/>
              </a:rPr>
              <a:t> </a:t>
            </a:r>
            <a:r>
              <a:rPr lang="en-US" altLang="zh-CN" sz="2800" spc="-140" dirty="0">
                <a:cs typeface="Arial"/>
              </a:rPr>
              <a:t>a</a:t>
            </a:r>
            <a:r>
              <a:rPr lang="en-US" altLang="zh-CN" sz="2800" spc="-10" dirty="0">
                <a:cs typeface="Arial"/>
              </a:rPr>
              <a:t> </a:t>
            </a:r>
            <a:r>
              <a:rPr lang="en-US" altLang="zh-CN" sz="2800" spc="-40" dirty="0">
                <a:cs typeface="Arial"/>
              </a:rPr>
              <a:t>loop</a:t>
            </a:r>
            <a:r>
              <a:rPr lang="en-US" altLang="zh-CN" sz="2800" spc="-10" dirty="0">
                <a:cs typeface="Arial"/>
              </a:rPr>
              <a:t> </a:t>
            </a:r>
            <a:r>
              <a:rPr lang="en-US" altLang="zh-CN" sz="2800" spc="-35" dirty="0">
                <a:cs typeface="Arial"/>
              </a:rPr>
              <a:t>is</a:t>
            </a:r>
            <a:r>
              <a:rPr lang="en-US" altLang="zh-CN" sz="2800" spc="-10" dirty="0">
                <a:cs typeface="Arial"/>
              </a:rPr>
              <a:t> </a:t>
            </a:r>
            <a:r>
              <a:rPr lang="en-US" altLang="zh-CN" sz="2800" spc="-160" dirty="0">
                <a:cs typeface="Arial"/>
              </a:rPr>
              <a:t>e</a:t>
            </a:r>
            <a:r>
              <a:rPr lang="en-US" altLang="zh-CN" sz="2800" spc="-30" dirty="0">
                <a:cs typeface="Arial"/>
              </a:rPr>
              <a:t>x</a:t>
            </a:r>
            <a:r>
              <a:rPr lang="en-US" altLang="zh-CN" sz="2800" spc="-80" dirty="0">
                <a:cs typeface="Arial"/>
              </a:rPr>
              <a:t>ecuted, </a:t>
            </a:r>
            <a:r>
              <a:rPr lang="en-US" altLang="zh-CN" sz="2800" spc="-75" dirty="0">
                <a:cs typeface="Arial"/>
              </a:rPr>
              <a:t>1</a:t>
            </a:r>
            <a:r>
              <a:rPr lang="en-US" altLang="zh-CN" sz="2800" spc="-10" dirty="0">
                <a:cs typeface="Arial"/>
              </a:rPr>
              <a:t> </a:t>
            </a:r>
            <a:r>
              <a:rPr lang="en-US" altLang="zh-CN" sz="2800" spc="-35" dirty="0">
                <a:cs typeface="Arial"/>
              </a:rPr>
              <a:t>is</a:t>
            </a:r>
            <a:r>
              <a:rPr lang="en-US" altLang="zh-CN" sz="2800" spc="-10" dirty="0">
                <a:cs typeface="Arial"/>
              </a:rPr>
              <a:t> </a:t>
            </a:r>
            <a:r>
              <a:rPr lang="en-US" altLang="zh-CN" sz="2800" spc="-100" dirty="0">
                <a:cs typeface="Arial"/>
              </a:rPr>
              <a:t>added</a:t>
            </a:r>
            <a:r>
              <a:rPr lang="en-US" altLang="zh-CN" sz="2800" spc="-10" dirty="0">
                <a:cs typeface="Arial"/>
              </a:rPr>
              <a:t> </a:t>
            </a:r>
            <a:r>
              <a:rPr lang="en-US" altLang="zh-CN" sz="2800" spc="-40" dirty="0">
                <a:cs typeface="Arial"/>
              </a:rPr>
              <a:t>to</a:t>
            </a:r>
            <a:r>
              <a:rPr lang="en-US" altLang="zh-CN" sz="2800" spc="-10" dirty="0">
                <a:cs typeface="Arial"/>
              </a:rPr>
              <a:t> </a:t>
            </a:r>
            <a:r>
              <a:rPr lang="en-US" altLang="zh-CN" sz="2800" i="1" spc="-55" dirty="0">
                <a:cs typeface="Arial"/>
              </a:rPr>
              <a:t>k</a:t>
            </a:r>
            <a:r>
              <a:rPr lang="en-US" altLang="zh-CN" sz="2800" spc="-40" dirty="0">
                <a:cs typeface="Arial"/>
              </a:rPr>
              <a:t>.</a:t>
            </a:r>
          </a:p>
          <a:p>
            <a:r>
              <a:rPr lang="en-US" altLang="zh-CN" sz="2800" spc="-80" dirty="0">
                <a:cs typeface="Arial"/>
              </a:rPr>
              <a:t>There</a:t>
            </a:r>
            <a:r>
              <a:rPr lang="en-US" altLang="zh-CN" sz="2800" spc="-10" dirty="0">
                <a:cs typeface="Arial"/>
              </a:rPr>
              <a:t> </a:t>
            </a:r>
            <a:r>
              <a:rPr lang="en-US" altLang="zh-CN" sz="2800" spc="-95" dirty="0">
                <a:cs typeface="Arial"/>
              </a:rPr>
              <a:t>are</a:t>
            </a:r>
            <a:r>
              <a:rPr lang="en-US" altLang="zh-CN" sz="2800" spc="-10" dirty="0">
                <a:cs typeface="Arial"/>
              </a:rPr>
              <a:t> </a:t>
            </a:r>
            <a:r>
              <a:rPr lang="en-US" altLang="zh-CN" sz="2800" i="1" spc="-75" dirty="0" err="1">
                <a:cs typeface="Arial"/>
              </a:rPr>
              <a:t>n</a:t>
            </a:r>
            <a:r>
              <a:rPr lang="en-US" altLang="zh-CN" sz="2800" i="1" spc="67" baseline="-12345" dirty="0" err="1">
                <a:cs typeface="Arial"/>
              </a:rPr>
              <a:t>i</a:t>
            </a:r>
            <a:r>
              <a:rPr lang="en-US" altLang="zh-CN" sz="2800" i="1" spc="89" baseline="-12345" dirty="0">
                <a:cs typeface="Arial"/>
              </a:rPr>
              <a:t> </a:t>
            </a:r>
            <a:r>
              <a:rPr lang="en-US" altLang="zh-CN" sz="2800" spc="-25" dirty="0">
                <a:cs typeface="Arial"/>
              </a:rPr>
              <a:t>w</a:t>
            </a:r>
            <a:r>
              <a:rPr lang="en-US" altLang="zh-CN" sz="2800" spc="-95" dirty="0">
                <a:cs typeface="Arial"/>
              </a:rPr>
              <a:t>ays</a:t>
            </a:r>
            <a:r>
              <a:rPr lang="en-US" altLang="zh-CN" sz="2800" spc="-35" dirty="0">
                <a:cs typeface="Arial"/>
              </a:rPr>
              <a:t> </a:t>
            </a:r>
            <a:r>
              <a:rPr lang="en-US" altLang="zh-CN" sz="2800" spc="-40" dirty="0">
                <a:cs typeface="Arial"/>
              </a:rPr>
              <a:t>to</a:t>
            </a:r>
            <a:r>
              <a:rPr lang="en-US" altLang="zh-CN" sz="2800" spc="-35" dirty="0">
                <a:cs typeface="Arial"/>
              </a:rPr>
              <a:t> </a:t>
            </a:r>
            <a:r>
              <a:rPr lang="en-US" altLang="zh-CN" sz="2800" spc="-40" dirty="0">
                <a:cs typeface="Arial"/>
              </a:rPr>
              <a:t>tr</a:t>
            </a:r>
            <a:r>
              <a:rPr lang="en-US" altLang="zh-CN" sz="2800" spc="-95" dirty="0">
                <a:cs typeface="Arial"/>
              </a:rPr>
              <a:t>a</a:t>
            </a:r>
            <a:r>
              <a:rPr lang="en-US" altLang="zh-CN" sz="2800" spc="-30" dirty="0">
                <a:cs typeface="Arial"/>
              </a:rPr>
              <a:t>v</a:t>
            </a:r>
            <a:r>
              <a:rPr lang="en-US" altLang="zh-CN" sz="2800" spc="-105" dirty="0">
                <a:cs typeface="Arial"/>
              </a:rPr>
              <a:t>erse</a:t>
            </a:r>
            <a:r>
              <a:rPr lang="en-US" altLang="zh-CN" sz="2800" spc="-35" dirty="0">
                <a:cs typeface="Arial"/>
              </a:rPr>
              <a:t> </a:t>
            </a:r>
            <a:r>
              <a:rPr lang="en-US" altLang="zh-CN" sz="2800" spc="-75" dirty="0">
                <a:cs typeface="Arial"/>
              </a:rPr>
              <a:t>the</a:t>
            </a:r>
            <a:r>
              <a:rPr lang="en-US" altLang="zh-CN" sz="2800" spc="-35" dirty="0">
                <a:cs typeface="Arial"/>
              </a:rPr>
              <a:t> </a:t>
            </a:r>
            <a:r>
              <a:rPr lang="en-US" altLang="zh-CN" sz="2800" i="1" spc="35" dirty="0" err="1">
                <a:cs typeface="Arial"/>
              </a:rPr>
              <a:t>i</a:t>
            </a:r>
            <a:r>
              <a:rPr lang="en-US" altLang="zh-CN" sz="2800" i="1" spc="82" baseline="27777" dirty="0" err="1">
                <a:cs typeface="Arial"/>
              </a:rPr>
              <a:t>t</a:t>
            </a:r>
            <a:r>
              <a:rPr lang="en-US" altLang="zh-CN" sz="2800" i="1" spc="-82" baseline="27777" dirty="0" err="1">
                <a:cs typeface="Arial"/>
              </a:rPr>
              <a:t>h</a:t>
            </a:r>
            <a:r>
              <a:rPr lang="en-US" altLang="zh-CN" sz="2800" i="1" spc="142" baseline="27777" dirty="0">
                <a:cs typeface="Arial"/>
              </a:rPr>
              <a:t> </a:t>
            </a:r>
            <a:r>
              <a:rPr lang="en-US" altLang="zh-CN" sz="2800" spc="-40" dirty="0">
                <a:cs typeface="Arial"/>
              </a:rPr>
              <a:t>loop,</a:t>
            </a:r>
            <a:r>
              <a:rPr lang="en-US" altLang="zh-CN" sz="2800" spc="-35" dirty="0">
                <a:cs typeface="Arial"/>
              </a:rPr>
              <a:t> </a:t>
            </a:r>
            <a:r>
              <a:rPr lang="en-US" altLang="zh-CN" sz="2800" spc="-5" dirty="0">
                <a:cs typeface="Arial"/>
              </a:rPr>
              <a:t>for</a:t>
            </a:r>
            <a:r>
              <a:rPr lang="en-US" altLang="zh-CN" sz="2800" spc="-35" dirty="0">
                <a:cs typeface="Arial"/>
              </a:rPr>
              <a:t> </a:t>
            </a:r>
            <a:r>
              <a:rPr lang="en-US" altLang="zh-CN" sz="2800" i="1" spc="60" dirty="0" err="1">
                <a:cs typeface="Arial"/>
              </a:rPr>
              <a:t>i</a:t>
            </a:r>
            <a:r>
              <a:rPr lang="en-US" altLang="zh-CN" sz="2800" i="1" spc="-70" dirty="0">
                <a:cs typeface="Arial"/>
              </a:rPr>
              <a:t> </a:t>
            </a:r>
            <a:r>
              <a:rPr lang="en-US" altLang="zh-CN" sz="2800" spc="220" dirty="0">
                <a:cs typeface="Arial"/>
              </a:rPr>
              <a:t>=</a:t>
            </a:r>
            <a:r>
              <a:rPr lang="en-US" altLang="zh-CN" sz="2800" spc="-70" dirty="0">
                <a:cs typeface="Arial"/>
              </a:rPr>
              <a:t> </a:t>
            </a:r>
            <a:r>
              <a:rPr lang="en-US" altLang="zh-CN" sz="2800" spc="-75" dirty="0">
                <a:cs typeface="Arial"/>
              </a:rPr>
              <a:t>1</a:t>
            </a:r>
            <a:r>
              <a:rPr lang="en-US" altLang="zh-CN" sz="2800" i="1" spc="-5" dirty="0">
                <a:cs typeface="Arial"/>
              </a:rPr>
              <a:t>,</a:t>
            </a:r>
            <a:r>
              <a:rPr lang="en-US" altLang="zh-CN" sz="2800" i="1" spc="-204" dirty="0">
                <a:cs typeface="Arial"/>
              </a:rPr>
              <a:t> </a:t>
            </a:r>
            <a:r>
              <a:rPr lang="en-US" altLang="zh-CN" sz="2800" i="1" spc="-5" dirty="0">
                <a:cs typeface="Arial"/>
              </a:rPr>
              <a:t>.</a:t>
            </a:r>
            <a:r>
              <a:rPr lang="en-US" altLang="zh-CN" sz="2800" i="1" spc="-200" dirty="0">
                <a:cs typeface="Arial"/>
              </a:rPr>
              <a:t> </a:t>
            </a:r>
            <a:r>
              <a:rPr lang="en-US" altLang="zh-CN" sz="2800" i="1" spc="-5" dirty="0">
                <a:cs typeface="Arial"/>
              </a:rPr>
              <a:t>.</a:t>
            </a:r>
            <a:r>
              <a:rPr lang="en-US" altLang="zh-CN" sz="2800" i="1" spc="-204" dirty="0">
                <a:cs typeface="Arial"/>
              </a:rPr>
              <a:t> </a:t>
            </a:r>
            <a:r>
              <a:rPr lang="en-US" altLang="zh-CN" sz="2800" i="1" spc="-5" dirty="0">
                <a:cs typeface="Arial"/>
              </a:rPr>
              <a:t>.</a:t>
            </a:r>
            <a:r>
              <a:rPr lang="en-US" altLang="zh-CN" sz="2800" i="1" spc="-204" dirty="0">
                <a:cs typeface="Arial"/>
              </a:rPr>
              <a:t> </a:t>
            </a:r>
            <a:r>
              <a:rPr lang="en-US" altLang="zh-CN" sz="2800" i="1" spc="-5" dirty="0">
                <a:cs typeface="Arial"/>
              </a:rPr>
              <a:t>,</a:t>
            </a:r>
            <a:r>
              <a:rPr lang="en-US" altLang="zh-CN" sz="2800" i="1" spc="-204" dirty="0">
                <a:cs typeface="Arial"/>
              </a:rPr>
              <a:t> </a:t>
            </a:r>
            <a:r>
              <a:rPr lang="en-US" altLang="zh-CN" sz="2800" i="1" spc="-140" dirty="0">
                <a:cs typeface="Arial"/>
              </a:rPr>
              <a:t>m</a:t>
            </a:r>
            <a:r>
              <a:rPr lang="en-US" altLang="zh-CN" sz="2800" spc="-40" dirty="0">
                <a:cs typeface="Arial"/>
              </a:rPr>
              <a:t>.</a:t>
            </a:r>
          </a:p>
          <a:p>
            <a:pPr marL="444500" indent="-444500">
              <a:buNone/>
            </a:pPr>
            <a:r>
              <a:rPr lang="en-US" altLang="zh-CN" sz="2800" spc="65" dirty="0">
                <a:latin typeface="Lucida Sans Unicode"/>
                <a:cs typeface="Lucida Sans Unicode"/>
              </a:rPr>
              <a:t>⇒</a:t>
            </a:r>
            <a:r>
              <a:rPr lang="en-US" altLang="zh-CN" sz="2800" spc="114" dirty="0">
                <a:latin typeface="Lucida Sans Unicode"/>
                <a:cs typeface="Lucida Sans Unicode"/>
              </a:rPr>
              <a:t> </a:t>
            </a:r>
            <a:r>
              <a:rPr lang="en-US" altLang="zh-CN" sz="2800" spc="-10" dirty="0">
                <a:cs typeface="Arial"/>
              </a:rPr>
              <a:t>By</a:t>
            </a:r>
            <a:r>
              <a:rPr lang="en-US" altLang="zh-CN" sz="2800" spc="160" dirty="0">
                <a:cs typeface="Arial"/>
              </a:rPr>
              <a:t> </a:t>
            </a:r>
            <a:r>
              <a:rPr lang="en-US" altLang="zh-CN" sz="2800" spc="-75" dirty="0">
                <a:cs typeface="Arial"/>
              </a:rPr>
              <a:t>the</a:t>
            </a:r>
            <a:r>
              <a:rPr lang="en-US" altLang="zh-CN" sz="2800" spc="160" dirty="0">
                <a:cs typeface="Arial"/>
              </a:rPr>
              <a:t> </a:t>
            </a:r>
            <a:r>
              <a:rPr lang="en-US" altLang="zh-CN" sz="2800" spc="-15" dirty="0">
                <a:cs typeface="Arial"/>
              </a:rPr>
              <a:t>Addition</a:t>
            </a:r>
            <a:r>
              <a:rPr lang="en-US" altLang="zh-CN" sz="2800" spc="160" dirty="0">
                <a:cs typeface="Arial"/>
              </a:rPr>
              <a:t> </a:t>
            </a:r>
            <a:r>
              <a:rPr lang="en-US" altLang="zh-CN" sz="2800" spc="-35" dirty="0">
                <a:cs typeface="Arial"/>
              </a:rPr>
              <a:t>Principle, </a:t>
            </a:r>
            <a:r>
              <a:rPr lang="en-US" altLang="zh-CN" sz="2800" spc="-125" dirty="0">
                <a:cs typeface="Arial"/>
              </a:rPr>
              <a:t> </a:t>
            </a:r>
            <a:r>
              <a:rPr lang="en-US" altLang="zh-CN" sz="2800" spc="-75" dirty="0">
                <a:cs typeface="Arial"/>
              </a:rPr>
              <a:t>the</a:t>
            </a:r>
            <a:r>
              <a:rPr lang="en-US" altLang="zh-CN" sz="2800" spc="160" dirty="0">
                <a:cs typeface="Arial"/>
              </a:rPr>
              <a:t> </a:t>
            </a:r>
            <a:r>
              <a:rPr lang="en-US" altLang="zh-CN" sz="2800" spc="-75" dirty="0">
                <a:cs typeface="Arial"/>
              </a:rPr>
              <a:t>number</a:t>
            </a:r>
            <a:r>
              <a:rPr lang="en-US" altLang="zh-CN" sz="2800" spc="160" dirty="0">
                <a:cs typeface="Arial"/>
              </a:rPr>
              <a:t> </a:t>
            </a:r>
            <a:r>
              <a:rPr lang="en-US" altLang="zh-CN" sz="2800" spc="-5" dirty="0">
                <a:cs typeface="Arial"/>
              </a:rPr>
              <a:t>of</a:t>
            </a:r>
            <a:r>
              <a:rPr lang="en-US" altLang="zh-CN" sz="2800" spc="160" dirty="0">
                <a:cs typeface="Arial"/>
              </a:rPr>
              <a:t> </a:t>
            </a:r>
            <a:r>
              <a:rPr lang="en-US" altLang="zh-CN" sz="2800" spc="-25" dirty="0">
                <a:cs typeface="Arial"/>
              </a:rPr>
              <a:t>w</a:t>
            </a:r>
            <a:r>
              <a:rPr lang="en-US" altLang="zh-CN" sz="2800" spc="-95" dirty="0">
                <a:cs typeface="Arial"/>
              </a:rPr>
              <a:t>ays</a:t>
            </a:r>
            <a:r>
              <a:rPr lang="en-US" altLang="zh-CN" sz="2800" spc="160" dirty="0">
                <a:cs typeface="Arial"/>
              </a:rPr>
              <a:t> </a:t>
            </a:r>
            <a:r>
              <a:rPr lang="en-US" altLang="zh-CN" sz="2800" spc="-40" dirty="0">
                <a:cs typeface="Arial"/>
              </a:rPr>
              <a:t>to</a:t>
            </a:r>
            <a:r>
              <a:rPr lang="en-US" altLang="zh-CN" sz="2800" spc="160" dirty="0">
                <a:cs typeface="Arial"/>
              </a:rPr>
              <a:t> </a:t>
            </a:r>
            <a:r>
              <a:rPr lang="en-US" altLang="zh-CN" sz="2800" spc="-40" dirty="0">
                <a:cs typeface="Arial"/>
              </a:rPr>
              <a:t>tr</a:t>
            </a:r>
            <a:r>
              <a:rPr lang="en-US" altLang="zh-CN" sz="2800" spc="-95" dirty="0">
                <a:cs typeface="Arial"/>
              </a:rPr>
              <a:t>a</a:t>
            </a:r>
            <a:r>
              <a:rPr lang="en-US" altLang="zh-CN" sz="2800" spc="-30" dirty="0">
                <a:cs typeface="Arial"/>
              </a:rPr>
              <a:t>v</a:t>
            </a:r>
            <a:r>
              <a:rPr lang="en-US" altLang="zh-CN" sz="2800" spc="-105" dirty="0">
                <a:cs typeface="Arial"/>
              </a:rPr>
              <a:t>erse</a:t>
            </a:r>
            <a:r>
              <a:rPr lang="en-US" altLang="zh-CN" sz="2800" spc="160" dirty="0">
                <a:cs typeface="Arial"/>
              </a:rPr>
              <a:t> </a:t>
            </a:r>
            <a:r>
              <a:rPr lang="en-US" altLang="zh-CN" sz="2800" spc="-75" dirty="0">
                <a:cs typeface="Arial"/>
              </a:rPr>
              <a:t>the</a:t>
            </a:r>
            <a:r>
              <a:rPr lang="en-US" altLang="zh-CN" sz="2800" spc="160" dirty="0">
                <a:cs typeface="Arial"/>
              </a:rPr>
              <a:t> </a:t>
            </a:r>
            <a:r>
              <a:rPr lang="en-US" altLang="zh-CN" sz="2800" i="1" spc="-140" dirty="0">
                <a:cs typeface="Arial"/>
              </a:rPr>
              <a:t>m</a:t>
            </a:r>
            <a:r>
              <a:rPr lang="en-US" altLang="zh-CN" sz="2800" i="1" spc="160" dirty="0">
                <a:cs typeface="Arial"/>
              </a:rPr>
              <a:t> </a:t>
            </a:r>
            <a:r>
              <a:rPr lang="en-US" altLang="zh-CN" sz="2800" spc="-60" dirty="0">
                <a:cs typeface="Arial"/>
              </a:rPr>
              <a:t>loops</a:t>
            </a:r>
            <a:r>
              <a:rPr lang="en-US" altLang="zh-CN" sz="2800" spc="160" dirty="0">
                <a:cs typeface="Arial"/>
              </a:rPr>
              <a:t> </a:t>
            </a:r>
            <a:r>
              <a:rPr lang="en-US" altLang="zh-CN" sz="2800" spc="-35" dirty="0">
                <a:cs typeface="Arial"/>
              </a:rPr>
              <a:t>is</a:t>
            </a:r>
          </a:p>
          <a:p>
            <a:pPr marL="0" indent="0">
              <a:buNone/>
            </a:pPr>
            <a:r>
              <a:rPr lang="en-US" altLang="zh-CN" sz="2800" i="1" spc="-35" dirty="0">
                <a:cs typeface="Arial"/>
              </a:rPr>
              <a:t>  </a:t>
            </a:r>
            <a:r>
              <a:rPr lang="en-US" altLang="zh-CN" sz="2800" i="1" spc="-75" dirty="0">
                <a:cs typeface="Arial"/>
              </a:rPr>
              <a:t>                   n</a:t>
            </a:r>
            <a:r>
              <a:rPr lang="en-US" altLang="zh-CN" sz="2800" spc="-82" baseline="-12345" dirty="0">
                <a:cs typeface="Arial"/>
              </a:rPr>
              <a:t>1</a:t>
            </a:r>
            <a:r>
              <a:rPr lang="en-US" altLang="zh-CN" sz="2800" spc="-52" baseline="-12345" dirty="0">
                <a:cs typeface="Arial"/>
              </a:rPr>
              <a:t> </a:t>
            </a:r>
            <a:r>
              <a:rPr lang="en-US" altLang="zh-CN" sz="2800" spc="220" dirty="0">
                <a:cs typeface="Arial"/>
              </a:rPr>
              <a:t>+</a:t>
            </a:r>
            <a:r>
              <a:rPr lang="en-US" altLang="zh-CN" sz="2800" spc="-170" dirty="0">
                <a:cs typeface="Arial"/>
              </a:rPr>
              <a:t> </a:t>
            </a:r>
            <a:r>
              <a:rPr lang="en-US" altLang="zh-CN" sz="2800" i="1" spc="-75" dirty="0">
                <a:cs typeface="Arial"/>
              </a:rPr>
              <a:t>n</a:t>
            </a:r>
            <a:r>
              <a:rPr lang="en-US" altLang="zh-CN" sz="2800" spc="-82" baseline="-12345" dirty="0">
                <a:cs typeface="Arial"/>
              </a:rPr>
              <a:t>2</a:t>
            </a:r>
            <a:r>
              <a:rPr lang="en-US" altLang="zh-CN" sz="2800" spc="-52" baseline="-12345" dirty="0">
                <a:cs typeface="Arial"/>
              </a:rPr>
              <a:t> </a:t>
            </a:r>
            <a:r>
              <a:rPr lang="en-US" altLang="zh-CN" sz="2800" spc="220" dirty="0">
                <a:cs typeface="Arial"/>
              </a:rPr>
              <a:t>+</a:t>
            </a:r>
            <a:r>
              <a:rPr lang="en-US" altLang="zh-CN" sz="2800" spc="-170" dirty="0">
                <a:cs typeface="Arial"/>
              </a:rPr>
              <a:t> </a:t>
            </a:r>
            <a:r>
              <a:rPr lang="en-US" altLang="zh-CN" sz="2800" i="1" spc="-5" dirty="0">
                <a:cs typeface="Arial"/>
              </a:rPr>
              <a:t>.</a:t>
            </a:r>
            <a:r>
              <a:rPr lang="en-US" altLang="zh-CN" sz="2800" i="1" spc="-204" dirty="0">
                <a:cs typeface="Arial"/>
              </a:rPr>
              <a:t> </a:t>
            </a:r>
            <a:r>
              <a:rPr lang="en-US" altLang="zh-CN" sz="2800" i="1" spc="-5" dirty="0">
                <a:cs typeface="Arial"/>
              </a:rPr>
              <a:t>.</a:t>
            </a:r>
            <a:r>
              <a:rPr lang="en-US" altLang="zh-CN" sz="2800" i="1" spc="-200" dirty="0">
                <a:cs typeface="Arial"/>
              </a:rPr>
              <a:t> </a:t>
            </a:r>
            <a:r>
              <a:rPr lang="en-US" altLang="zh-CN" sz="2800" i="1" spc="-5" dirty="0">
                <a:cs typeface="Arial"/>
              </a:rPr>
              <a:t>.</a:t>
            </a:r>
            <a:r>
              <a:rPr lang="en-US" altLang="zh-CN" sz="2800" i="1" spc="-170" dirty="0">
                <a:cs typeface="Arial"/>
              </a:rPr>
              <a:t> </a:t>
            </a:r>
            <a:r>
              <a:rPr lang="en-US" altLang="zh-CN" sz="2800" spc="220" dirty="0">
                <a:cs typeface="Arial"/>
              </a:rPr>
              <a:t>+</a:t>
            </a:r>
            <a:r>
              <a:rPr lang="en-US" altLang="zh-CN" sz="2800" spc="-170" dirty="0">
                <a:cs typeface="Arial"/>
              </a:rPr>
              <a:t> </a:t>
            </a:r>
            <a:r>
              <a:rPr lang="en-US" altLang="zh-CN" sz="2800" i="1" spc="-75" dirty="0">
                <a:cs typeface="Arial"/>
              </a:rPr>
              <a:t>n</a:t>
            </a:r>
            <a:r>
              <a:rPr lang="en-US" altLang="zh-CN" sz="2800" i="1" spc="-89" baseline="-12345" dirty="0">
                <a:cs typeface="Arial"/>
              </a:rPr>
              <a:t>m</a:t>
            </a:r>
            <a:r>
              <a:rPr lang="en-US" altLang="zh-CN" sz="2800" spc="-40" dirty="0">
                <a:cs typeface="Arial"/>
              </a:rPr>
              <a:t>.</a:t>
            </a:r>
          </a:p>
          <a:p>
            <a:pPr marL="0" indent="0">
              <a:buNone/>
            </a:pPr>
            <a:r>
              <a:rPr lang="en-US" altLang="zh-CN" sz="2800" spc="65" dirty="0">
                <a:latin typeface="Lucida Sans Unicode"/>
                <a:cs typeface="Lucida Sans Unicode"/>
              </a:rPr>
              <a:t>⇒</a:t>
            </a:r>
            <a:r>
              <a:rPr lang="en-US" altLang="zh-CN" sz="2800" spc="-85" dirty="0">
                <a:latin typeface="Lucida Sans Unicode"/>
                <a:cs typeface="Lucida Sans Unicode"/>
              </a:rPr>
              <a:t> </a:t>
            </a:r>
            <a:r>
              <a:rPr lang="en-US" altLang="zh-CN" sz="2800" spc="-5" dirty="0">
                <a:cs typeface="Arial"/>
              </a:rPr>
              <a:t>After</a:t>
            </a:r>
            <a:r>
              <a:rPr lang="en-US" altLang="zh-CN" sz="2800" spc="-35" dirty="0">
                <a:cs typeface="Arial"/>
              </a:rPr>
              <a:t> </a:t>
            </a:r>
            <a:r>
              <a:rPr lang="en-US" altLang="zh-CN" sz="2800" spc="-75" dirty="0">
                <a:cs typeface="Arial"/>
              </a:rPr>
              <a:t>the</a:t>
            </a:r>
            <a:r>
              <a:rPr lang="en-US" altLang="zh-CN" sz="2800" spc="-35" dirty="0">
                <a:cs typeface="Arial"/>
              </a:rPr>
              <a:t> </a:t>
            </a:r>
            <a:r>
              <a:rPr lang="en-US" altLang="zh-CN" sz="2800" spc="-95" dirty="0">
                <a:cs typeface="Arial"/>
              </a:rPr>
              <a:t>code</a:t>
            </a:r>
            <a:r>
              <a:rPr lang="en-US" altLang="zh-CN" sz="2800" spc="-35" dirty="0">
                <a:cs typeface="Arial"/>
              </a:rPr>
              <a:t> is </a:t>
            </a:r>
            <a:r>
              <a:rPr lang="en-US" altLang="zh-CN" sz="2800" spc="-160" dirty="0">
                <a:cs typeface="Arial"/>
              </a:rPr>
              <a:t>e</a:t>
            </a:r>
            <a:r>
              <a:rPr lang="en-US" altLang="zh-CN" sz="2800" spc="-30" dirty="0">
                <a:cs typeface="Arial"/>
              </a:rPr>
              <a:t>x</a:t>
            </a:r>
            <a:r>
              <a:rPr lang="en-US" altLang="zh-CN" sz="2800" spc="-85" dirty="0">
                <a:cs typeface="Arial"/>
              </a:rPr>
              <a:t>ecuted</a:t>
            </a:r>
            <a:r>
              <a:rPr lang="en-US" altLang="zh-CN" sz="2800" spc="-35" dirty="0">
                <a:cs typeface="Arial"/>
              </a:rPr>
              <a:t> </a:t>
            </a:r>
            <a:r>
              <a:rPr lang="en-US" altLang="zh-CN" sz="2800" i="1" spc="-75" dirty="0">
                <a:cs typeface="Arial"/>
              </a:rPr>
              <a:t>k</a:t>
            </a:r>
            <a:r>
              <a:rPr lang="en-US" altLang="zh-CN" sz="2800" i="1" spc="-50" dirty="0">
                <a:cs typeface="Arial"/>
              </a:rPr>
              <a:t> </a:t>
            </a:r>
            <a:r>
              <a:rPr lang="en-US" altLang="zh-CN" sz="2800" spc="220" dirty="0">
                <a:cs typeface="Arial"/>
              </a:rPr>
              <a:t>=</a:t>
            </a:r>
            <a:r>
              <a:rPr lang="en-US" altLang="zh-CN" sz="2800" spc="-70" dirty="0">
                <a:cs typeface="Arial"/>
              </a:rPr>
              <a:t> </a:t>
            </a:r>
            <a:r>
              <a:rPr lang="en-US" altLang="zh-CN" sz="2800" i="1" spc="-75" dirty="0">
                <a:cs typeface="Arial"/>
              </a:rPr>
              <a:t>n</a:t>
            </a:r>
            <a:r>
              <a:rPr lang="en-US" altLang="zh-CN" sz="2800" spc="-82" baseline="-12345" dirty="0">
                <a:cs typeface="Arial"/>
              </a:rPr>
              <a:t>1</a:t>
            </a:r>
            <a:r>
              <a:rPr lang="en-US" altLang="zh-CN" sz="2800" spc="-52" baseline="-12345" dirty="0">
                <a:cs typeface="Arial"/>
              </a:rPr>
              <a:t> </a:t>
            </a:r>
            <a:r>
              <a:rPr lang="en-US" altLang="zh-CN" sz="2800" spc="220" dirty="0">
                <a:cs typeface="Arial"/>
              </a:rPr>
              <a:t>+</a:t>
            </a:r>
            <a:r>
              <a:rPr lang="en-US" altLang="zh-CN" sz="2800" spc="-170" dirty="0">
                <a:cs typeface="Arial"/>
              </a:rPr>
              <a:t> </a:t>
            </a:r>
            <a:r>
              <a:rPr lang="en-US" altLang="zh-CN" sz="2800" i="1" spc="-75" dirty="0">
                <a:cs typeface="Arial"/>
              </a:rPr>
              <a:t>n</a:t>
            </a:r>
            <a:r>
              <a:rPr lang="en-US" altLang="zh-CN" sz="2800" spc="-82" baseline="-12345" dirty="0">
                <a:cs typeface="Arial"/>
              </a:rPr>
              <a:t>2</a:t>
            </a:r>
            <a:r>
              <a:rPr lang="en-US" altLang="zh-CN" sz="2800" spc="220" dirty="0">
                <a:cs typeface="Arial"/>
              </a:rPr>
              <a:t>+</a:t>
            </a:r>
            <a:r>
              <a:rPr lang="en-US" altLang="zh-CN" sz="2800" spc="-170" dirty="0">
                <a:cs typeface="Arial"/>
              </a:rPr>
              <a:t> </a:t>
            </a:r>
            <a:r>
              <a:rPr lang="en-US" altLang="zh-CN" sz="2800" i="1" spc="-5" dirty="0">
                <a:cs typeface="Arial"/>
              </a:rPr>
              <a:t>.</a:t>
            </a:r>
            <a:r>
              <a:rPr lang="en-US" altLang="zh-CN" sz="2800" i="1" spc="-204" dirty="0">
                <a:cs typeface="Arial"/>
              </a:rPr>
              <a:t> </a:t>
            </a:r>
            <a:r>
              <a:rPr lang="en-US" altLang="zh-CN" sz="2800" i="1" spc="-5" dirty="0">
                <a:cs typeface="Arial"/>
              </a:rPr>
              <a:t>.</a:t>
            </a:r>
            <a:r>
              <a:rPr lang="en-US" altLang="zh-CN" sz="2800" i="1" spc="-200" dirty="0">
                <a:cs typeface="Arial"/>
              </a:rPr>
              <a:t> </a:t>
            </a:r>
            <a:r>
              <a:rPr lang="en-US" altLang="zh-CN" sz="2800" i="1" spc="-5" dirty="0">
                <a:cs typeface="Arial"/>
              </a:rPr>
              <a:t>.</a:t>
            </a:r>
            <a:r>
              <a:rPr lang="en-US" altLang="zh-CN" sz="2800" i="1" spc="-170" dirty="0">
                <a:cs typeface="Arial"/>
              </a:rPr>
              <a:t> </a:t>
            </a:r>
            <a:r>
              <a:rPr lang="en-US" altLang="zh-CN" sz="2800" spc="220" dirty="0">
                <a:cs typeface="Arial"/>
              </a:rPr>
              <a:t>+</a:t>
            </a:r>
            <a:r>
              <a:rPr lang="en-US" altLang="zh-CN" sz="2800" spc="-170" dirty="0">
                <a:cs typeface="Arial"/>
              </a:rPr>
              <a:t> </a:t>
            </a:r>
            <a:r>
              <a:rPr lang="en-US" altLang="zh-CN" sz="2800" i="1" spc="-75" dirty="0">
                <a:cs typeface="Arial"/>
              </a:rPr>
              <a:t>n</a:t>
            </a:r>
            <a:r>
              <a:rPr lang="en-US" altLang="zh-CN" sz="2800" i="1" spc="-89" baseline="-12345" dirty="0">
                <a:cs typeface="Arial"/>
              </a:rPr>
              <a:t>m</a:t>
            </a:r>
            <a:r>
              <a:rPr lang="en-US" altLang="zh-CN" sz="2800" spc="-40" dirty="0">
                <a:cs typeface="Arial"/>
              </a:rPr>
              <a:t>.</a:t>
            </a:r>
            <a:endParaRPr lang="en-US" altLang="zh-CN" sz="2800" dirty="0">
              <a:cs typeface="Arial"/>
            </a:endParaRPr>
          </a:p>
        </p:txBody>
      </p:sp>
    </p:spTree>
    <p:extLst>
      <p:ext uri="{BB962C8B-B14F-4D97-AF65-F5344CB8AC3E}">
        <p14:creationId xmlns:p14="http://schemas.microsoft.com/office/powerpoint/2010/main" val="34645637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left)">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left)">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wipe(left)">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left)">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wipe(left)">
                                      <p:cBhvr>
                                        <p:cTn id="3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A02E0-7DB2-45E9-A0E5-148C5E036311}"/>
              </a:ext>
            </a:extLst>
          </p:cNvPr>
          <p:cNvSpPr>
            <a:spLocks noGrp="1"/>
          </p:cNvSpPr>
          <p:nvPr>
            <p:ph type="ctrTitle"/>
          </p:nvPr>
        </p:nvSpPr>
        <p:spPr>
          <a:xfrm>
            <a:off x="685800" y="2693987"/>
            <a:ext cx="7772400" cy="1470025"/>
          </a:xfrm>
        </p:spPr>
        <p:txBody>
          <a:bodyPr/>
          <a:lstStyle/>
          <a:p>
            <a:r>
              <a:rPr lang="en-US" altLang="zh-CN" b="1" spc="-70" dirty="0">
                <a:cs typeface="Arial"/>
              </a:rPr>
              <a:t>Counting</a:t>
            </a:r>
            <a:r>
              <a:rPr lang="en-US" altLang="zh-CN" b="1" spc="-35" dirty="0">
                <a:cs typeface="Arial"/>
              </a:rPr>
              <a:t> </a:t>
            </a:r>
            <a:r>
              <a:rPr lang="en-US" altLang="zh-CN" b="1" spc="-25" dirty="0">
                <a:cs typeface="Arial"/>
              </a:rPr>
              <a:t>What</a:t>
            </a:r>
            <a:r>
              <a:rPr lang="en-US" altLang="zh-CN" b="1" spc="-35" dirty="0">
                <a:cs typeface="Arial"/>
              </a:rPr>
              <a:t> </a:t>
            </a:r>
            <a:r>
              <a:rPr lang="en-US" altLang="zh-CN" b="1" spc="-80" dirty="0">
                <a:cs typeface="Arial"/>
              </a:rPr>
              <a:t>Y</a:t>
            </a:r>
            <a:r>
              <a:rPr lang="en-US" altLang="zh-CN" b="1" spc="-105" dirty="0">
                <a:cs typeface="Arial"/>
              </a:rPr>
              <a:t>ou</a:t>
            </a:r>
            <a:r>
              <a:rPr lang="en-US" altLang="zh-CN" b="1" spc="-35" dirty="0">
                <a:cs typeface="Arial"/>
              </a:rPr>
              <a:t> </a:t>
            </a:r>
            <a:r>
              <a:rPr lang="en-US" altLang="zh-CN" b="1" spc="-75" dirty="0">
                <a:cs typeface="Arial"/>
              </a:rPr>
              <a:t>Do</a:t>
            </a:r>
            <a:r>
              <a:rPr lang="en-US" altLang="zh-CN" b="1" spc="-35" dirty="0">
                <a:cs typeface="Arial"/>
              </a:rPr>
              <a:t> </a:t>
            </a:r>
            <a:r>
              <a:rPr lang="en-US" altLang="zh-CN" b="1" spc="-55" dirty="0">
                <a:cs typeface="Arial"/>
              </a:rPr>
              <a:t>Not</a:t>
            </a:r>
            <a:r>
              <a:rPr lang="en-US" altLang="zh-CN" b="1" spc="-35" dirty="0">
                <a:cs typeface="Arial"/>
              </a:rPr>
              <a:t> </a:t>
            </a:r>
            <a:r>
              <a:rPr lang="en-US" altLang="zh-CN" b="1" spc="-25" dirty="0">
                <a:cs typeface="Arial"/>
              </a:rPr>
              <a:t>W</a:t>
            </a:r>
            <a:r>
              <a:rPr lang="en-US" altLang="zh-CN" b="1" spc="-50" dirty="0">
                <a:cs typeface="Arial"/>
              </a:rPr>
              <a:t>ant</a:t>
            </a:r>
            <a:endParaRPr lang="zh-CN" altLang="en-US" dirty="0"/>
          </a:p>
        </p:txBody>
      </p:sp>
      <p:sp>
        <p:nvSpPr>
          <p:cNvPr id="4" name="副标题 3">
            <a:extLst>
              <a:ext uri="{FF2B5EF4-FFF2-40B4-BE49-F238E27FC236}">
                <a16:creationId xmlns:a16="http://schemas.microsoft.com/office/drawing/2014/main" id="{4F088BCD-DCCA-4346-841B-26DC9406FD82}"/>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9403927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64FA7-FA6E-4835-8211-2F763FC6A5DB}"/>
              </a:ext>
            </a:extLst>
          </p:cNvPr>
          <p:cNvSpPr>
            <a:spLocks noGrp="1"/>
          </p:cNvSpPr>
          <p:nvPr>
            <p:ph type="title"/>
          </p:nvPr>
        </p:nvSpPr>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337C8CC0-EDB9-4F9C-9D90-E4D474874D13}"/>
              </a:ext>
            </a:extLst>
          </p:cNvPr>
          <p:cNvSpPr>
            <a:spLocks noGrp="1"/>
          </p:cNvSpPr>
          <p:nvPr>
            <p:ph idx="1"/>
          </p:nvPr>
        </p:nvSpPr>
        <p:spPr>
          <a:xfrm>
            <a:off x="442181" y="2420938"/>
            <a:ext cx="8424738" cy="3600524"/>
          </a:xfrm>
        </p:spPr>
        <p:txBody>
          <a:bodyPr/>
          <a:lstStyle/>
          <a:p>
            <a:r>
              <a:rPr lang="en-US" altLang="zh-CN" spc="-45" dirty="0">
                <a:cs typeface="Arial"/>
              </a:rPr>
              <a:t>H</a:t>
            </a:r>
            <a:r>
              <a:rPr lang="en-US" altLang="zh-CN" spc="-6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40" dirty="0">
                <a:cs typeface="Arial"/>
              </a:rPr>
              <a:t>binary</a:t>
            </a:r>
            <a:r>
              <a:rPr lang="en-US" altLang="zh-CN" spc="-35" dirty="0">
                <a:cs typeface="Arial"/>
              </a:rPr>
              <a:t> </a:t>
            </a:r>
            <a:r>
              <a:rPr lang="en-US" altLang="zh-CN" spc="-110" dirty="0">
                <a:cs typeface="Arial"/>
              </a:rPr>
              <a:t>sequences</a:t>
            </a:r>
            <a:r>
              <a:rPr lang="en-US" altLang="zh-CN" spc="-35" dirty="0">
                <a:cs typeface="Arial"/>
              </a:rPr>
              <a:t> </a:t>
            </a:r>
            <a:r>
              <a:rPr lang="en-US" altLang="zh-CN" spc="-5" dirty="0">
                <a:cs typeface="Arial"/>
              </a:rPr>
              <a:t>of</a:t>
            </a:r>
            <a:r>
              <a:rPr lang="en-US" altLang="zh-CN" spc="-35" dirty="0">
                <a:cs typeface="Arial"/>
              </a:rPr>
              <a:t> </a:t>
            </a:r>
            <a:r>
              <a:rPr lang="en-US" altLang="zh-CN" spc="-50" dirty="0">
                <a:cs typeface="Arial"/>
              </a:rPr>
              <a:t>length</a:t>
            </a:r>
            <a:r>
              <a:rPr lang="en-US" altLang="zh-CN" spc="-35" dirty="0">
                <a:cs typeface="Arial"/>
              </a:rPr>
              <a:t> </a:t>
            </a:r>
            <a:r>
              <a:rPr lang="en-US" altLang="zh-CN" spc="-75" dirty="0">
                <a:cs typeface="Arial"/>
              </a:rPr>
              <a:t>5</a:t>
            </a:r>
            <a:r>
              <a:rPr lang="en-US" altLang="zh-CN" spc="-35" dirty="0">
                <a:cs typeface="Arial"/>
              </a:rPr>
              <a:t> </a:t>
            </a:r>
            <a:r>
              <a:rPr lang="en-US" altLang="zh-CN" spc="-110" dirty="0">
                <a:cs typeface="Arial"/>
              </a:rPr>
              <a:t>h</a:t>
            </a:r>
            <a:r>
              <a:rPr lang="en-US" altLang="zh-CN" spc="-135" dirty="0">
                <a:cs typeface="Arial"/>
              </a:rPr>
              <a:t>a</a:t>
            </a:r>
            <a:r>
              <a:rPr lang="en-US" altLang="zh-CN" spc="-30" dirty="0">
                <a:cs typeface="Arial"/>
              </a:rPr>
              <a:t>v</a:t>
            </a:r>
            <a:r>
              <a:rPr lang="en-US" altLang="zh-CN" spc="-140" dirty="0">
                <a:cs typeface="Arial"/>
              </a:rPr>
              <a:t>e</a:t>
            </a:r>
            <a:r>
              <a:rPr lang="en-US" altLang="zh-CN" spc="-35" dirty="0">
                <a:cs typeface="Arial"/>
              </a:rPr>
              <a:t> </a:t>
            </a:r>
            <a:r>
              <a:rPr lang="en-US" altLang="zh-CN" spc="-70" dirty="0">
                <a:cs typeface="Arial"/>
              </a:rPr>
              <a:t>at</a:t>
            </a:r>
            <a:r>
              <a:rPr lang="en-US" altLang="zh-CN" spc="-35" dirty="0">
                <a:cs typeface="Arial"/>
              </a:rPr>
              <a:t> </a:t>
            </a:r>
            <a:r>
              <a:rPr lang="en-US" altLang="zh-CN" spc="-75" dirty="0">
                <a:cs typeface="Arial"/>
              </a:rPr>
              <a:t>least</a:t>
            </a:r>
            <a:r>
              <a:rPr lang="en-US" altLang="zh-CN" spc="-35" dirty="0">
                <a:cs typeface="Arial"/>
              </a:rPr>
              <a:t> </a:t>
            </a:r>
            <a:r>
              <a:rPr lang="en-US" altLang="zh-CN" spc="-5" dirty="0">
                <a:cs typeface="Arial"/>
              </a:rPr>
              <a:t>t</a:t>
            </a:r>
            <a:r>
              <a:rPr lang="en-US" altLang="zh-CN" spc="-25" dirty="0">
                <a:cs typeface="Arial"/>
              </a:rPr>
              <a:t>w</a:t>
            </a:r>
            <a:r>
              <a:rPr lang="en-US" altLang="zh-CN" spc="-75" dirty="0">
                <a:cs typeface="Arial"/>
              </a:rPr>
              <a:t>o</a:t>
            </a:r>
            <a:r>
              <a:rPr lang="en-US" altLang="zh-CN" spc="-35" dirty="0">
                <a:cs typeface="Arial"/>
              </a:rPr>
              <a:t> </a:t>
            </a:r>
            <a:r>
              <a:rPr lang="en-US" altLang="zh-CN" spc="40" dirty="0">
                <a:cs typeface="Arial"/>
              </a:rPr>
              <a:t>1</a:t>
            </a:r>
            <a:r>
              <a:rPr lang="en-US" altLang="zh-CN" spc="-55" dirty="0">
                <a:cs typeface="Arial"/>
              </a:rPr>
              <a:t>’</a:t>
            </a:r>
            <a:r>
              <a:rPr lang="en-US" altLang="zh-CN" spc="-140" dirty="0">
                <a:cs typeface="Arial"/>
              </a:rPr>
              <a:t>s?</a:t>
            </a:r>
          </a:p>
          <a:p>
            <a:pPr lvl="1"/>
            <a:r>
              <a:rPr lang="en-US" altLang="zh-CN" spc="-80" dirty="0">
                <a:cs typeface="Arial"/>
              </a:rPr>
              <a:t>The</a:t>
            </a:r>
            <a:r>
              <a:rPr lang="en-US" altLang="zh-CN" spc="-35" dirty="0">
                <a:cs typeface="Arial"/>
              </a:rPr>
              <a:t> total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40" dirty="0">
                <a:cs typeface="Arial"/>
              </a:rPr>
              <a:t>binary</a:t>
            </a:r>
            <a:r>
              <a:rPr lang="en-US" altLang="zh-CN" spc="-35" dirty="0">
                <a:cs typeface="Arial"/>
              </a:rPr>
              <a:t> </a:t>
            </a:r>
            <a:r>
              <a:rPr lang="en-US" altLang="zh-CN" spc="-110" dirty="0">
                <a:cs typeface="Arial"/>
              </a:rPr>
              <a:t>sequences</a:t>
            </a:r>
            <a:r>
              <a:rPr lang="en-US" altLang="zh-CN" spc="-35" dirty="0">
                <a:cs typeface="Arial"/>
              </a:rPr>
              <a:t> </a:t>
            </a:r>
            <a:r>
              <a:rPr lang="en-US" altLang="zh-CN" spc="-5" dirty="0">
                <a:cs typeface="Arial"/>
              </a:rPr>
              <a:t>of</a:t>
            </a:r>
            <a:r>
              <a:rPr lang="en-US" altLang="zh-CN" spc="-35" dirty="0">
                <a:cs typeface="Arial"/>
              </a:rPr>
              <a:t> </a:t>
            </a:r>
            <a:r>
              <a:rPr lang="en-US" altLang="zh-CN" spc="-50" dirty="0">
                <a:cs typeface="Arial"/>
              </a:rPr>
              <a:t>length</a:t>
            </a:r>
            <a:r>
              <a:rPr lang="en-US" altLang="zh-CN" spc="-35" dirty="0">
                <a:cs typeface="Arial"/>
              </a:rPr>
              <a:t> </a:t>
            </a:r>
            <a:r>
              <a:rPr lang="en-US" altLang="zh-CN" spc="-75" dirty="0">
                <a:cs typeface="Arial"/>
              </a:rPr>
              <a:t>5</a:t>
            </a:r>
            <a:r>
              <a:rPr lang="en-US" altLang="zh-CN" spc="-35" dirty="0">
                <a:cs typeface="Arial"/>
              </a:rPr>
              <a:t> is </a:t>
            </a:r>
            <a:r>
              <a:rPr lang="en-US" altLang="zh-CN" spc="-80" dirty="0">
                <a:cs typeface="Arial"/>
              </a:rPr>
              <a:t>2</a:t>
            </a:r>
            <a:r>
              <a:rPr lang="en-US" altLang="zh-CN" spc="-15" baseline="27777" dirty="0">
                <a:cs typeface="Arial"/>
              </a:rPr>
              <a:t>5</a:t>
            </a:r>
            <a:r>
              <a:rPr lang="en-US" altLang="zh-CN" spc="-40" dirty="0">
                <a:cs typeface="Arial"/>
              </a:rPr>
              <a:t>.</a:t>
            </a:r>
          </a:p>
          <a:p>
            <a:pPr lvl="1"/>
            <a:r>
              <a:rPr lang="en-US" altLang="zh-CN" spc="-80" dirty="0">
                <a:cs typeface="Arial"/>
              </a:rPr>
              <a:t>There</a:t>
            </a:r>
            <a:r>
              <a:rPr lang="en-US" altLang="zh-CN" spc="70" dirty="0">
                <a:cs typeface="Arial"/>
              </a:rPr>
              <a:t> </a:t>
            </a:r>
            <a:r>
              <a:rPr lang="en-US" altLang="zh-CN" spc="-35" dirty="0">
                <a:cs typeface="Arial"/>
              </a:rPr>
              <a:t>is</a:t>
            </a:r>
            <a:r>
              <a:rPr lang="en-US" altLang="zh-CN" spc="70" dirty="0">
                <a:cs typeface="Arial"/>
              </a:rPr>
              <a:t> </a:t>
            </a:r>
            <a:r>
              <a:rPr lang="en-US" altLang="zh-CN" spc="-95" dirty="0">
                <a:cs typeface="Arial"/>
              </a:rPr>
              <a:t>one</a:t>
            </a:r>
            <a:r>
              <a:rPr lang="en-US" altLang="zh-CN" spc="70" dirty="0">
                <a:cs typeface="Arial"/>
              </a:rPr>
              <a:t> </a:t>
            </a:r>
            <a:r>
              <a:rPr lang="en-US" altLang="zh-CN" spc="-105" dirty="0">
                <a:cs typeface="Arial"/>
              </a:rPr>
              <a:t>sequence</a:t>
            </a:r>
            <a:r>
              <a:rPr lang="en-US" altLang="zh-CN" spc="70" dirty="0">
                <a:cs typeface="Arial"/>
              </a:rPr>
              <a:t> </a:t>
            </a:r>
            <a:r>
              <a:rPr lang="en-US" altLang="zh-CN" spc="-10" dirty="0">
                <a:cs typeface="Arial"/>
              </a:rPr>
              <a:t>with</a:t>
            </a:r>
            <a:r>
              <a:rPr lang="en-US" altLang="zh-CN" spc="70" dirty="0">
                <a:cs typeface="Arial"/>
              </a:rPr>
              <a:t> </a:t>
            </a:r>
            <a:r>
              <a:rPr lang="en-US" altLang="zh-CN" spc="-75" dirty="0">
                <a:cs typeface="Arial"/>
              </a:rPr>
              <a:t>no</a:t>
            </a:r>
            <a:r>
              <a:rPr lang="en-US" altLang="zh-CN" spc="70" dirty="0">
                <a:cs typeface="Arial"/>
              </a:rPr>
              <a:t> </a:t>
            </a:r>
            <a:r>
              <a:rPr lang="en-US" altLang="zh-CN" spc="40" dirty="0">
                <a:cs typeface="Arial"/>
              </a:rPr>
              <a:t>1</a:t>
            </a:r>
            <a:r>
              <a:rPr lang="en-US" altLang="zh-CN" spc="-55" dirty="0">
                <a:cs typeface="Arial"/>
              </a:rPr>
              <a:t>’</a:t>
            </a:r>
            <a:r>
              <a:rPr lang="en-US" altLang="zh-CN" spc="-140" dirty="0">
                <a:cs typeface="Arial"/>
              </a:rPr>
              <a:t>s</a:t>
            </a:r>
            <a:r>
              <a:rPr lang="en-US" altLang="zh-CN" spc="70" dirty="0">
                <a:cs typeface="Arial"/>
              </a:rPr>
              <a:t> </a:t>
            </a:r>
            <a:r>
              <a:rPr lang="en-US" altLang="zh-CN" spc="-95" dirty="0">
                <a:cs typeface="Arial"/>
              </a:rPr>
              <a:t>and</a:t>
            </a:r>
            <a:r>
              <a:rPr lang="en-US" altLang="zh-CN" spc="70" dirty="0">
                <a:cs typeface="Arial"/>
              </a:rPr>
              <a:t> </a:t>
            </a:r>
            <a:r>
              <a:rPr lang="en-US" altLang="zh-CN" spc="-75" dirty="0">
                <a:cs typeface="Arial"/>
              </a:rPr>
              <a:t>5</a:t>
            </a:r>
            <a:r>
              <a:rPr lang="en-US" altLang="zh-CN" spc="70" dirty="0">
                <a:cs typeface="Arial"/>
              </a:rPr>
              <a:t> </a:t>
            </a:r>
            <a:r>
              <a:rPr lang="en-US" altLang="zh-CN" spc="-110" dirty="0">
                <a:cs typeface="Arial"/>
              </a:rPr>
              <a:t>sequences</a:t>
            </a:r>
            <a:r>
              <a:rPr lang="en-US" altLang="zh-CN" spc="70" dirty="0">
                <a:cs typeface="Arial"/>
              </a:rPr>
              <a:t> </a:t>
            </a:r>
            <a:r>
              <a:rPr lang="en-US" altLang="zh-CN" spc="-10" dirty="0">
                <a:cs typeface="Arial"/>
              </a:rPr>
              <a:t>with</a:t>
            </a:r>
            <a:r>
              <a:rPr lang="en-US" altLang="zh-CN" spc="70" dirty="0">
                <a:cs typeface="Arial"/>
              </a:rPr>
              <a:t> </a:t>
            </a:r>
            <a:r>
              <a:rPr lang="en-US" altLang="zh-CN" spc="-160" dirty="0">
                <a:cs typeface="Arial"/>
              </a:rPr>
              <a:t>e</a:t>
            </a:r>
            <a:r>
              <a:rPr lang="en-US" altLang="zh-CN" spc="-30" dirty="0">
                <a:cs typeface="Arial"/>
              </a:rPr>
              <a:t>xactly</a:t>
            </a:r>
            <a:r>
              <a:rPr lang="en-US" altLang="zh-CN" spc="70" dirty="0">
                <a:cs typeface="Arial"/>
              </a:rPr>
              <a:t> </a:t>
            </a:r>
            <a:r>
              <a:rPr lang="en-US" altLang="zh-CN" spc="-95" dirty="0">
                <a:cs typeface="Arial"/>
              </a:rPr>
              <a:t>one</a:t>
            </a:r>
            <a:r>
              <a:rPr lang="en-US" altLang="zh-CN" spc="70" dirty="0">
                <a:cs typeface="Arial"/>
              </a:rPr>
              <a:t> </a:t>
            </a:r>
            <a:r>
              <a:rPr lang="en-US" altLang="zh-CN" spc="-55" dirty="0">
                <a:cs typeface="Arial"/>
              </a:rPr>
              <a:t>1. </a:t>
            </a:r>
            <a:r>
              <a:rPr lang="en-US" altLang="zh-CN" spc="20" dirty="0">
                <a:cs typeface="Arial"/>
              </a:rPr>
              <a:t> </a:t>
            </a:r>
            <a:r>
              <a:rPr lang="en-US" altLang="zh-CN" spc="-105" dirty="0">
                <a:cs typeface="Arial"/>
              </a:rPr>
              <a:t>So</a:t>
            </a:r>
            <a:r>
              <a:rPr lang="en-US" altLang="zh-CN" spc="70" dirty="0">
                <a:cs typeface="Arial"/>
              </a:rPr>
              <a:t> </a:t>
            </a:r>
            <a:r>
              <a:rPr lang="en-US" altLang="zh-CN" spc="-75" dirty="0">
                <a:cs typeface="Arial"/>
              </a:rPr>
              <a:t>the</a:t>
            </a:r>
            <a:r>
              <a:rPr lang="en-US" altLang="zh-CN" spc="-4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110" dirty="0">
                <a:cs typeface="Arial"/>
              </a:rPr>
              <a:t>sequences</a:t>
            </a:r>
            <a:r>
              <a:rPr lang="en-US" altLang="zh-CN" spc="-35" dirty="0">
                <a:cs typeface="Arial"/>
              </a:rPr>
              <a:t> </a:t>
            </a:r>
            <a:r>
              <a:rPr lang="en-US" altLang="zh-CN" spc="-55" dirty="0">
                <a:cs typeface="Arial"/>
              </a:rPr>
              <a:t>that</a:t>
            </a:r>
            <a:r>
              <a:rPr lang="en-US" altLang="zh-CN" spc="-35" dirty="0">
                <a:cs typeface="Arial"/>
              </a:rPr>
              <a:t> </a:t>
            </a:r>
            <a:r>
              <a:rPr lang="en-US" altLang="zh-CN" spc="-80" dirty="0">
                <a:cs typeface="Arial"/>
              </a:rPr>
              <a:t>we</a:t>
            </a:r>
            <a:r>
              <a:rPr lang="en-US" altLang="zh-CN" spc="-35" dirty="0">
                <a:cs typeface="Arial"/>
              </a:rPr>
              <a:t> </a:t>
            </a:r>
            <a:r>
              <a:rPr lang="en-US" altLang="zh-CN" spc="-75" dirty="0">
                <a:cs typeface="Arial"/>
              </a:rPr>
              <a:t>do</a:t>
            </a:r>
            <a:r>
              <a:rPr lang="en-US" altLang="zh-CN" spc="-35" dirty="0">
                <a:cs typeface="Arial"/>
              </a:rPr>
              <a:t> </a:t>
            </a:r>
            <a:r>
              <a:rPr lang="en-US" altLang="zh-CN" spc="-50" dirty="0">
                <a:cs typeface="Arial"/>
              </a:rPr>
              <a:t>not</a:t>
            </a:r>
            <a:r>
              <a:rPr lang="en-US" altLang="zh-CN" spc="-35" dirty="0">
                <a:cs typeface="Arial"/>
              </a:rPr>
              <a:t> </a:t>
            </a:r>
            <a:r>
              <a:rPr lang="en-US" altLang="zh-CN" spc="-25" dirty="0">
                <a:cs typeface="Arial"/>
              </a:rPr>
              <a:t>w</a:t>
            </a:r>
            <a:r>
              <a:rPr lang="en-US" altLang="zh-CN" spc="-75" dirty="0">
                <a:cs typeface="Arial"/>
              </a:rPr>
              <a:t>ant</a:t>
            </a:r>
            <a:r>
              <a:rPr lang="en-US" altLang="zh-CN" spc="-35" dirty="0">
                <a:cs typeface="Arial"/>
              </a:rPr>
              <a:t> is </a:t>
            </a:r>
            <a:r>
              <a:rPr lang="en-US" altLang="zh-CN" spc="-75" dirty="0">
                <a:cs typeface="Arial"/>
              </a:rPr>
              <a:t>1</a:t>
            </a:r>
            <a:r>
              <a:rPr lang="en-US" altLang="zh-CN" spc="-170" dirty="0">
                <a:cs typeface="Arial"/>
              </a:rPr>
              <a:t> </a:t>
            </a:r>
            <a:r>
              <a:rPr lang="en-US" altLang="zh-CN" spc="220" dirty="0">
                <a:cs typeface="Arial"/>
              </a:rPr>
              <a:t>+</a:t>
            </a:r>
            <a:r>
              <a:rPr lang="en-US" altLang="zh-CN" spc="-170" dirty="0">
                <a:cs typeface="Arial"/>
              </a:rPr>
              <a:t> </a:t>
            </a:r>
            <a:r>
              <a:rPr lang="en-US" altLang="zh-CN" spc="-75" dirty="0">
                <a:cs typeface="Arial"/>
              </a:rPr>
              <a:t>5</a:t>
            </a:r>
            <a:r>
              <a:rPr lang="en-US" altLang="zh-CN" spc="-70" dirty="0">
                <a:cs typeface="Arial"/>
              </a:rPr>
              <a:t> </a:t>
            </a:r>
            <a:r>
              <a:rPr lang="en-US" altLang="zh-CN" spc="220" dirty="0">
                <a:cs typeface="Arial"/>
              </a:rPr>
              <a:t>=</a:t>
            </a:r>
            <a:r>
              <a:rPr lang="en-US" altLang="zh-CN" spc="-70" dirty="0">
                <a:cs typeface="Arial"/>
              </a:rPr>
              <a:t> </a:t>
            </a:r>
            <a:r>
              <a:rPr lang="en-US" altLang="zh-CN" spc="-55" dirty="0">
                <a:cs typeface="Arial"/>
              </a:rPr>
              <a:t>6.</a:t>
            </a:r>
          </a:p>
          <a:p>
            <a:pPr marL="457200" lvl="1" indent="-457200">
              <a:buNone/>
            </a:pPr>
            <a:r>
              <a:rPr lang="en-US" altLang="zh-CN" spc="65" dirty="0">
                <a:latin typeface="Lucida Sans Unicode"/>
                <a:cs typeface="Lucida Sans Unicode"/>
              </a:rPr>
              <a:t>⇒</a:t>
            </a:r>
            <a:r>
              <a:rPr lang="en-US" altLang="zh-CN" spc="-80" dirty="0">
                <a:cs typeface="Arial"/>
              </a:rPr>
              <a:t>The</a:t>
            </a:r>
            <a:r>
              <a:rPr lang="en-US" altLang="zh-CN" spc="-35" dirty="0">
                <a:cs typeface="Arial"/>
              </a:rPr>
              <a:t> </a:t>
            </a:r>
            <a:r>
              <a:rPr lang="en-US" altLang="zh-CN" spc="-75" dirty="0">
                <a:cs typeface="Arial"/>
              </a:rPr>
              <a:t>number</a:t>
            </a:r>
            <a:r>
              <a:rPr lang="en-US" altLang="zh-CN" spc="-35" dirty="0">
                <a:cs typeface="Arial"/>
              </a:rPr>
              <a:t> </a:t>
            </a:r>
            <a:r>
              <a:rPr lang="en-US" altLang="zh-CN" spc="-5" dirty="0">
                <a:cs typeface="Arial"/>
              </a:rPr>
              <a:t>of</a:t>
            </a:r>
            <a:r>
              <a:rPr lang="en-US" altLang="zh-CN" spc="-35" dirty="0">
                <a:cs typeface="Arial"/>
              </a:rPr>
              <a:t> </a:t>
            </a:r>
            <a:r>
              <a:rPr lang="en-US" altLang="zh-CN" spc="-110" dirty="0">
                <a:cs typeface="Arial"/>
              </a:rPr>
              <a:t>sequences</a:t>
            </a:r>
            <a:r>
              <a:rPr lang="en-US" altLang="zh-CN" spc="-35" dirty="0">
                <a:cs typeface="Arial"/>
              </a:rPr>
              <a:t> </a:t>
            </a:r>
            <a:r>
              <a:rPr lang="en-US" altLang="zh-CN" spc="-55" dirty="0">
                <a:cs typeface="Arial"/>
              </a:rPr>
              <a:t>that</a:t>
            </a:r>
            <a:r>
              <a:rPr lang="en-US" altLang="zh-CN" spc="-35" dirty="0">
                <a:cs typeface="Arial"/>
              </a:rPr>
              <a:t> </a:t>
            </a:r>
            <a:r>
              <a:rPr lang="en-US" altLang="zh-CN" spc="-80" dirty="0">
                <a:cs typeface="Arial"/>
              </a:rPr>
              <a:t>we</a:t>
            </a:r>
            <a:r>
              <a:rPr lang="en-US" altLang="zh-CN" spc="-35" dirty="0">
                <a:cs typeface="Arial"/>
              </a:rPr>
              <a:t> </a:t>
            </a:r>
            <a:r>
              <a:rPr lang="en-US" altLang="zh-CN" spc="-75" dirty="0">
                <a:cs typeface="Arial"/>
              </a:rPr>
              <a:t>do</a:t>
            </a:r>
            <a:r>
              <a:rPr lang="en-US" altLang="zh-CN" spc="-35" dirty="0">
                <a:cs typeface="Arial"/>
              </a:rPr>
              <a:t> </a:t>
            </a:r>
            <a:r>
              <a:rPr lang="en-US" altLang="zh-CN" spc="-25" dirty="0">
                <a:cs typeface="Arial"/>
              </a:rPr>
              <a:t>w</a:t>
            </a:r>
            <a:r>
              <a:rPr lang="en-US" altLang="zh-CN" spc="-75" dirty="0">
                <a:cs typeface="Arial"/>
              </a:rPr>
              <a:t>ant</a:t>
            </a:r>
            <a:r>
              <a:rPr lang="en-US" altLang="zh-CN" spc="-35" dirty="0">
                <a:cs typeface="Arial"/>
              </a:rPr>
              <a:t> is </a:t>
            </a:r>
            <a:r>
              <a:rPr lang="en-US" altLang="zh-CN" spc="-80" dirty="0">
                <a:cs typeface="Arial"/>
              </a:rPr>
              <a:t>2</a:t>
            </a:r>
            <a:r>
              <a:rPr lang="en-US" altLang="zh-CN" spc="-82" baseline="27777" dirty="0">
                <a:cs typeface="Arial"/>
              </a:rPr>
              <a:t>5</a:t>
            </a:r>
            <a:r>
              <a:rPr lang="en-US" altLang="zh-CN" spc="-52" baseline="27777" dirty="0">
                <a:cs typeface="Arial"/>
              </a:rPr>
              <a:t> </a:t>
            </a:r>
            <a:r>
              <a:rPr lang="en-US" altLang="zh-CN" spc="-30" dirty="0">
                <a:latin typeface="Lucida Sans Unicode"/>
                <a:cs typeface="Lucida Sans Unicode"/>
              </a:rPr>
              <a:t>−</a:t>
            </a:r>
            <a:r>
              <a:rPr lang="en-US" altLang="zh-CN" spc="-215" dirty="0">
                <a:latin typeface="Lucida Sans Unicode"/>
                <a:cs typeface="Lucida Sans Unicode"/>
              </a:rPr>
              <a:t> </a:t>
            </a:r>
            <a:r>
              <a:rPr lang="en-US" altLang="zh-CN" spc="-55" dirty="0">
                <a:cs typeface="Arial"/>
              </a:rPr>
              <a:t>6.</a:t>
            </a:r>
            <a:endParaRPr lang="en-US" altLang="zh-CN" dirty="0">
              <a:cs typeface="Arial"/>
            </a:endParaRPr>
          </a:p>
          <a:p>
            <a:endParaRPr lang="zh-CN" altLang="en-US" dirty="0"/>
          </a:p>
        </p:txBody>
      </p:sp>
    </p:spTree>
    <p:extLst>
      <p:ext uri="{BB962C8B-B14F-4D97-AF65-F5344CB8AC3E}">
        <p14:creationId xmlns:p14="http://schemas.microsoft.com/office/powerpoint/2010/main" val="8220004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287A7-C4CF-4F90-A573-13322191AD92}"/>
              </a:ext>
            </a:extLst>
          </p:cNvPr>
          <p:cNvSpPr>
            <a:spLocks noGrp="1"/>
          </p:cNvSpPr>
          <p:nvPr>
            <p:ph type="title"/>
          </p:nvPr>
        </p:nvSpPr>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7D4E962F-780C-4BBF-8B1C-16781F64A72D}"/>
              </a:ext>
            </a:extLst>
          </p:cNvPr>
          <p:cNvSpPr>
            <a:spLocks noGrp="1"/>
          </p:cNvSpPr>
          <p:nvPr>
            <p:ph idx="1"/>
          </p:nvPr>
        </p:nvSpPr>
        <p:spPr>
          <a:xfrm>
            <a:off x="539750" y="2636838"/>
            <a:ext cx="8229600" cy="3960514"/>
          </a:xfrm>
        </p:spPr>
        <p:txBody>
          <a:bodyPr/>
          <a:lstStyle/>
          <a:p>
            <a:r>
              <a:rPr lang="en-US" altLang="zh-CN" sz="2800" spc="-5" dirty="0">
                <a:cs typeface="Arial"/>
              </a:rPr>
              <a:t>In</a:t>
            </a:r>
            <a:r>
              <a:rPr lang="en-US" altLang="zh-CN" sz="2800" spc="-10" dirty="0">
                <a:cs typeface="Arial"/>
              </a:rPr>
              <a:t> </a:t>
            </a:r>
            <a:r>
              <a:rPr lang="en-US" altLang="zh-CN" sz="2800" spc="-140" dirty="0">
                <a:cs typeface="Arial"/>
              </a:rPr>
              <a:t>a</a:t>
            </a:r>
            <a:r>
              <a:rPr lang="en-US" altLang="zh-CN" sz="2800" spc="-10" dirty="0">
                <a:cs typeface="Arial"/>
              </a:rPr>
              <a:t> </a:t>
            </a:r>
            <a:r>
              <a:rPr lang="en-US" altLang="zh-CN" sz="2800" spc="-85" dirty="0">
                <a:cs typeface="Arial"/>
              </a:rPr>
              <a:t>standard</a:t>
            </a:r>
            <a:r>
              <a:rPr lang="en-US" altLang="zh-CN" sz="2800" spc="-10" dirty="0">
                <a:cs typeface="Arial"/>
              </a:rPr>
              <a:t> </a:t>
            </a:r>
            <a:r>
              <a:rPr lang="en-US" altLang="zh-CN" sz="2800" spc="-70" dirty="0">
                <a:cs typeface="Arial"/>
              </a:rPr>
              <a:t>deck</a:t>
            </a:r>
            <a:r>
              <a:rPr lang="en-US" altLang="zh-CN" sz="2800" spc="-10" dirty="0">
                <a:cs typeface="Arial"/>
              </a:rPr>
              <a:t> </a:t>
            </a:r>
            <a:r>
              <a:rPr lang="en-US" altLang="zh-CN" sz="2800" spc="-5" dirty="0">
                <a:cs typeface="Arial"/>
              </a:rPr>
              <a:t>of</a:t>
            </a:r>
            <a:r>
              <a:rPr lang="en-US" altLang="zh-CN" sz="2800" spc="-10" dirty="0">
                <a:cs typeface="Arial"/>
              </a:rPr>
              <a:t> </a:t>
            </a:r>
            <a:r>
              <a:rPr lang="en-US" altLang="zh-CN" sz="2800" spc="-90" dirty="0">
                <a:cs typeface="Arial"/>
              </a:rPr>
              <a:t>cards</a:t>
            </a:r>
            <a:r>
              <a:rPr lang="en-US" altLang="zh-CN" sz="2800" spc="-10" dirty="0">
                <a:cs typeface="Arial"/>
              </a:rPr>
              <a:t> </a:t>
            </a:r>
            <a:r>
              <a:rPr lang="en-US" altLang="zh-CN" sz="2800" spc="-75" dirty="0">
                <a:cs typeface="Arial"/>
              </a:rPr>
              <a:t>there</a:t>
            </a:r>
            <a:r>
              <a:rPr lang="en-US" altLang="zh-CN" sz="2800" spc="-10" dirty="0">
                <a:cs typeface="Arial"/>
              </a:rPr>
              <a:t> </a:t>
            </a:r>
            <a:r>
              <a:rPr lang="en-US" altLang="zh-CN" sz="2800" spc="-95" dirty="0">
                <a:cs typeface="Arial"/>
              </a:rPr>
              <a:t>are</a:t>
            </a:r>
            <a:r>
              <a:rPr lang="en-US" altLang="zh-CN" sz="2800" spc="-10" dirty="0">
                <a:cs typeface="Arial"/>
              </a:rPr>
              <a:t> </a:t>
            </a:r>
            <a:r>
              <a:rPr lang="en-US" altLang="zh-CN" sz="2800" spc="-75" dirty="0">
                <a:cs typeface="Arial"/>
              </a:rPr>
              <a:t>4</a:t>
            </a:r>
            <a:r>
              <a:rPr lang="en-US" altLang="zh-CN" sz="2800" spc="-10" dirty="0">
                <a:cs typeface="Arial"/>
              </a:rPr>
              <a:t> </a:t>
            </a:r>
            <a:r>
              <a:rPr lang="en-US" altLang="zh-CN" sz="2800" spc="-50" dirty="0">
                <a:cs typeface="Arial"/>
              </a:rPr>
              <a:t>suits:</a:t>
            </a:r>
            <a:r>
              <a:rPr lang="en-US" altLang="zh-CN" sz="2800" spc="90" dirty="0">
                <a:cs typeface="Arial"/>
              </a:rPr>
              <a:t> </a:t>
            </a:r>
            <a:r>
              <a:rPr lang="en-US" altLang="zh-CN" sz="2800" spc="-55" dirty="0">
                <a:cs typeface="Arial"/>
              </a:rPr>
              <a:t>clubs, </a:t>
            </a:r>
            <a:r>
              <a:rPr lang="en-US" altLang="zh-CN" sz="2800" spc="-70" dirty="0">
                <a:cs typeface="Arial"/>
              </a:rPr>
              <a:t>diamonds, </a:t>
            </a:r>
            <a:r>
              <a:rPr lang="en-US" altLang="zh-CN" sz="2800" spc="-85" dirty="0">
                <a:cs typeface="Arial"/>
              </a:rPr>
              <a:t>hearts</a:t>
            </a:r>
            <a:r>
              <a:rPr lang="en-US" altLang="zh-CN" sz="2800" spc="-10" dirty="0">
                <a:cs typeface="Arial"/>
              </a:rPr>
              <a:t> </a:t>
            </a:r>
            <a:r>
              <a:rPr lang="en-US" altLang="zh-CN" sz="2800" spc="-95" dirty="0">
                <a:cs typeface="Arial"/>
              </a:rPr>
              <a:t>and</a:t>
            </a:r>
            <a:r>
              <a:rPr lang="en-US" altLang="zh-CN" sz="2800" spc="-10" dirty="0">
                <a:cs typeface="Arial"/>
              </a:rPr>
              <a:t> </a:t>
            </a:r>
            <a:r>
              <a:rPr lang="en-US" altLang="zh-CN" sz="2800" spc="-110" dirty="0">
                <a:cs typeface="Arial"/>
              </a:rPr>
              <a:t>spades.</a:t>
            </a:r>
            <a:r>
              <a:rPr lang="en-US" altLang="zh-CN" sz="2800" spc="-60" dirty="0">
                <a:cs typeface="Arial"/>
              </a:rPr>
              <a:t> </a:t>
            </a:r>
          </a:p>
          <a:p>
            <a:r>
              <a:rPr lang="en-US" altLang="zh-CN" sz="2800" spc="-90" dirty="0">
                <a:cs typeface="Arial"/>
              </a:rPr>
              <a:t>Each</a:t>
            </a:r>
            <a:r>
              <a:rPr lang="en-US" altLang="zh-CN" sz="2800" spc="-5" dirty="0">
                <a:cs typeface="Arial"/>
              </a:rPr>
              <a:t> </a:t>
            </a:r>
            <a:r>
              <a:rPr lang="en-US" altLang="zh-CN" sz="2800" spc="-40" dirty="0">
                <a:cs typeface="Arial"/>
              </a:rPr>
              <a:t>suit</a:t>
            </a:r>
            <a:r>
              <a:rPr lang="en-US" altLang="zh-CN" sz="2800" spc="-5" dirty="0">
                <a:cs typeface="Arial"/>
              </a:rPr>
              <a:t> </a:t>
            </a:r>
            <a:r>
              <a:rPr lang="en-US" altLang="zh-CN" sz="2800" spc="-65" dirty="0">
                <a:cs typeface="Arial"/>
              </a:rPr>
              <a:t>contains</a:t>
            </a:r>
            <a:r>
              <a:rPr lang="en-US" altLang="zh-CN" sz="2800" spc="-5" dirty="0">
                <a:cs typeface="Arial"/>
              </a:rPr>
              <a:t> </a:t>
            </a:r>
            <a:r>
              <a:rPr lang="en-US" altLang="zh-CN" sz="2800" spc="-75" dirty="0">
                <a:cs typeface="Arial"/>
              </a:rPr>
              <a:t>13</a:t>
            </a:r>
            <a:r>
              <a:rPr lang="en-US" altLang="zh-CN" sz="2800" spc="-5" dirty="0">
                <a:cs typeface="Arial"/>
              </a:rPr>
              <a:t> </a:t>
            </a:r>
            <a:r>
              <a:rPr lang="en-US" altLang="zh-CN" sz="2800" spc="-75" dirty="0">
                <a:cs typeface="Arial"/>
              </a:rPr>
              <a:t>cards:</a:t>
            </a:r>
            <a:r>
              <a:rPr lang="en-US" altLang="zh-CN" sz="2800" spc="100" dirty="0">
                <a:cs typeface="Arial"/>
              </a:rPr>
              <a:t> </a:t>
            </a:r>
            <a:r>
              <a:rPr lang="en-US" altLang="zh-CN" sz="2800" spc="-80" dirty="0">
                <a:cs typeface="Arial"/>
              </a:rPr>
              <a:t>2</a:t>
            </a:r>
            <a:r>
              <a:rPr lang="en-US" altLang="zh-CN" sz="2800" i="1" spc="-5" dirty="0">
                <a:cs typeface="Arial"/>
              </a:rPr>
              <a:t>,</a:t>
            </a:r>
            <a:r>
              <a:rPr lang="en-US" altLang="zh-CN" sz="2800" i="1" spc="-204" dirty="0">
                <a:cs typeface="Arial"/>
              </a:rPr>
              <a:t> </a:t>
            </a:r>
            <a:r>
              <a:rPr lang="en-US" altLang="zh-CN" sz="2800" spc="-75" dirty="0">
                <a:cs typeface="Arial"/>
              </a:rPr>
              <a:t>3</a:t>
            </a:r>
            <a:r>
              <a:rPr lang="en-US" altLang="zh-CN" sz="2800" i="1" spc="-5" dirty="0">
                <a:cs typeface="Arial"/>
              </a:rPr>
              <a:t>,</a:t>
            </a:r>
            <a:r>
              <a:rPr lang="en-US" altLang="zh-CN" sz="2800" i="1" spc="-204" dirty="0">
                <a:cs typeface="Arial"/>
              </a:rPr>
              <a:t> </a:t>
            </a:r>
            <a:r>
              <a:rPr lang="en-US" altLang="zh-CN" sz="2800" i="1" spc="-5" dirty="0">
                <a:cs typeface="Arial"/>
              </a:rPr>
              <a:t>.</a:t>
            </a:r>
            <a:r>
              <a:rPr lang="en-US" altLang="zh-CN" sz="2800" i="1" spc="-200" dirty="0">
                <a:cs typeface="Arial"/>
              </a:rPr>
              <a:t> </a:t>
            </a:r>
            <a:r>
              <a:rPr lang="en-US" altLang="zh-CN" sz="2800" i="1" spc="-5" dirty="0">
                <a:cs typeface="Arial"/>
              </a:rPr>
              <a:t>.</a:t>
            </a:r>
            <a:r>
              <a:rPr lang="en-US" altLang="zh-CN" sz="2800" i="1" spc="-204" dirty="0">
                <a:cs typeface="Arial"/>
              </a:rPr>
              <a:t> </a:t>
            </a:r>
            <a:r>
              <a:rPr lang="en-US" altLang="zh-CN" sz="2800" i="1" spc="-5" dirty="0">
                <a:cs typeface="Arial"/>
              </a:rPr>
              <a:t>.</a:t>
            </a:r>
            <a:r>
              <a:rPr lang="en-US" altLang="zh-CN" sz="2800" i="1" spc="-204" dirty="0">
                <a:cs typeface="Arial"/>
              </a:rPr>
              <a:t> </a:t>
            </a:r>
            <a:r>
              <a:rPr lang="en-US" altLang="zh-CN" sz="2800" i="1" spc="-5" dirty="0">
                <a:cs typeface="Arial"/>
              </a:rPr>
              <a:t>,</a:t>
            </a:r>
            <a:r>
              <a:rPr lang="en-US" altLang="zh-CN" sz="2800" i="1" spc="-204" dirty="0">
                <a:cs typeface="Arial"/>
              </a:rPr>
              <a:t> </a:t>
            </a:r>
            <a:r>
              <a:rPr lang="en-US" altLang="zh-CN" sz="2800" spc="-75" dirty="0">
                <a:cs typeface="Arial"/>
              </a:rPr>
              <a:t>10</a:t>
            </a:r>
            <a:r>
              <a:rPr lang="en-US" altLang="zh-CN" sz="2800" i="1" spc="-5" dirty="0">
                <a:cs typeface="Arial"/>
              </a:rPr>
              <a:t>,</a:t>
            </a:r>
            <a:r>
              <a:rPr lang="en-US" altLang="zh-CN" sz="2800" i="1" spc="-204" dirty="0">
                <a:cs typeface="Arial"/>
              </a:rPr>
              <a:t> </a:t>
            </a:r>
            <a:r>
              <a:rPr lang="en-US" altLang="zh-CN" sz="2800" i="1" spc="-50" dirty="0">
                <a:cs typeface="Arial"/>
              </a:rPr>
              <a:t>J</a:t>
            </a:r>
            <a:r>
              <a:rPr lang="en-US" altLang="zh-CN" sz="2800" i="1" spc="-5" dirty="0">
                <a:cs typeface="Arial"/>
              </a:rPr>
              <a:t>,</a:t>
            </a:r>
            <a:r>
              <a:rPr lang="en-US" altLang="zh-CN" sz="2800" i="1" spc="-204" dirty="0">
                <a:cs typeface="Arial"/>
              </a:rPr>
              <a:t> </a:t>
            </a:r>
            <a:r>
              <a:rPr lang="en-US" altLang="zh-CN" sz="2800" i="1" spc="-75" dirty="0">
                <a:cs typeface="Arial"/>
              </a:rPr>
              <a:t>Q</a:t>
            </a:r>
            <a:r>
              <a:rPr lang="en-US" altLang="zh-CN" sz="2800" i="1" spc="-5" dirty="0">
                <a:cs typeface="Arial"/>
              </a:rPr>
              <a:t>,</a:t>
            </a:r>
            <a:r>
              <a:rPr lang="en-US" altLang="zh-CN" sz="2800" i="1" spc="-204" dirty="0">
                <a:cs typeface="Arial"/>
              </a:rPr>
              <a:t> </a:t>
            </a:r>
            <a:r>
              <a:rPr lang="en-US" altLang="zh-CN" sz="2800" i="1" spc="55" dirty="0">
                <a:cs typeface="Arial"/>
              </a:rPr>
              <a:t>K</a:t>
            </a:r>
            <a:r>
              <a:rPr lang="en-US" altLang="zh-CN" sz="2800" i="1" spc="-5" dirty="0">
                <a:cs typeface="Arial"/>
              </a:rPr>
              <a:t>,</a:t>
            </a:r>
            <a:r>
              <a:rPr lang="en-US" altLang="zh-CN" sz="2800" i="1" spc="-204" dirty="0">
                <a:cs typeface="Arial"/>
              </a:rPr>
              <a:t> </a:t>
            </a:r>
            <a:r>
              <a:rPr lang="en-US" altLang="zh-CN" sz="2800" i="1" spc="-75" dirty="0">
                <a:cs typeface="Arial"/>
              </a:rPr>
              <a:t>A</a:t>
            </a:r>
            <a:r>
              <a:rPr lang="en-US" altLang="zh-CN" sz="2800" spc="-40" dirty="0">
                <a:cs typeface="Arial"/>
              </a:rPr>
              <a:t>.</a:t>
            </a:r>
            <a:r>
              <a:rPr lang="en-US" altLang="zh-CN" sz="2800" spc="130" dirty="0">
                <a:cs typeface="Arial"/>
              </a:rPr>
              <a:t> </a:t>
            </a:r>
            <a:r>
              <a:rPr lang="en-US" altLang="zh-CN" sz="2800" spc="-105" dirty="0">
                <a:cs typeface="Arial"/>
              </a:rPr>
              <a:t>So</a:t>
            </a:r>
            <a:r>
              <a:rPr lang="en-US" altLang="zh-CN" sz="2800" spc="-5" dirty="0">
                <a:cs typeface="Arial"/>
              </a:rPr>
              <a:t> </a:t>
            </a:r>
            <a:r>
              <a:rPr lang="en-US" altLang="zh-CN" sz="2800" spc="-75" dirty="0">
                <a:cs typeface="Arial"/>
              </a:rPr>
              <a:t>there</a:t>
            </a:r>
            <a:r>
              <a:rPr lang="en-US" altLang="zh-CN" sz="2800" spc="-5" dirty="0">
                <a:cs typeface="Arial"/>
              </a:rPr>
              <a:t> </a:t>
            </a:r>
            <a:r>
              <a:rPr lang="en-US" altLang="zh-CN" sz="2800" spc="-95" dirty="0">
                <a:cs typeface="Arial"/>
              </a:rPr>
              <a:t>are</a:t>
            </a:r>
            <a:r>
              <a:rPr lang="en-US" altLang="zh-CN" sz="2800" spc="-5" dirty="0">
                <a:cs typeface="Arial"/>
              </a:rPr>
              <a:t> </a:t>
            </a:r>
            <a:r>
              <a:rPr lang="en-US" altLang="zh-CN" sz="2800" spc="-75" dirty="0">
                <a:cs typeface="Arial"/>
              </a:rPr>
              <a:t>4</a:t>
            </a:r>
            <a:r>
              <a:rPr lang="en-US" altLang="zh-CN" sz="2800" spc="-160" dirty="0">
                <a:cs typeface="Arial"/>
              </a:rPr>
              <a:t> </a:t>
            </a:r>
            <a:r>
              <a:rPr lang="en-US" altLang="zh-CN" sz="2800" spc="-434" dirty="0">
                <a:latin typeface="Lucida Sans Unicode"/>
                <a:cs typeface="Lucida Sans Unicode"/>
              </a:rPr>
              <a:t>·</a:t>
            </a:r>
            <a:r>
              <a:rPr lang="en-US" altLang="zh-CN" sz="2800" spc="-204" dirty="0">
                <a:latin typeface="Lucida Sans Unicode"/>
                <a:cs typeface="Lucida Sans Unicode"/>
              </a:rPr>
              <a:t> </a:t>
            </a:r>
            <a:r>
              <a:rPr lang="en-US" altLang="zh-CN" sz="2800" spc="-75" dirty="0">
                <a:cs typeface="Arial"/>
              </a:rPr>
              <a:t>13</a:t>
            </a:r>
            <a:r>
              <a:rPr lang="en-US" altLang="zh-CN" sz="2800" spc="-50" dirty="0">
                <a:cs typeface="Arial"/>
              </a:rPr>
              <a:t> </a:t>
            </a:r>
            <a:r>
              <a:rPr lang="en-US" altLang="zh-CN" sz="2800" spc="220" dirty="0">
                <a:cs typeface="Arial"/>
              </a:rPr>
              <a:t>=</a:t>
            </a:r>
            <a:r>
              <a:rPr lang="en-US" altLang="zh-CN" sz="2800" spc="-50" dirty="0">
                <a:cs typeface="Arial"/>
              </a:rPr>
              <a:t> </a:t>
            </a:r>
            <a:r>
              <a:rPr lang="en-US" altLang="zh-CN" sz="2800" spc="-75" dirty="0">
                <a:cs typeface="Arial"/>
              </a:rPr>
              <a:t>52</a:t>
            </a:r>
            <a:r>
              <a:rPr lang="en-US" altLang="zh-CN" sz="2800" spc="-5" dirty="0">
                <a:cs typeface="Arial"/>
              </a:rPr>
              <a:t> </a:t>
            </a:r>
            <a:r>
              <a:rPr lang="en-US" altLang="zh-CN" sz="2800" spc="-90" dirty="0">
                <a:cs typeface="Arial"/>
              </a:rPr>
              <a:t>cards</a:t>
            </a:r>
            <a:r>
              <a:rPr lang="en-US" altLang="zh-CN" sz="2800" spc="-50" dirty="0">
                <a:cs typeface="Arial"/>
              </a:rPr>
              <a:t> </a:t>
            </a:r>
            <a:r>
              <a:rPr lang="en-US" altLang="zh-CN" sz="2800" spc="-5" dirty="0">
                <a:cs typeface="Arial"/>
              </a:rPr>
              <a:t>in</a:t>
            </a:r>
            <a:r>
              <a:rPr lang="en-US" altLang="zh-CN" sz="2800" spc="-35" dirty="0">
                <a:cs typeface="Arial"/>
              </a:rPr>
              <a:t> </a:t>
            </a:r>
            <a:r>
              <a:rPr lang="en-US" altLang="zh-CN" sz="2800" spc="-75" dirty="0">
                <a:cs typeface="Arial"/>
              </a:rPr>
              <a:t>the</a:t>
            </a:r>
            <a:r>
              <a:rPr lang="en-US" altLang="zh-CN" sz="2800" spc="-35" dirty="0">
                <a:cs typeface="Arial"/>
              </a:rPr>
              <a:t> </a:t>
            </a:r>
            <a:r>
              <a:rPr lang="en-US" altLang="zh-CN" sz="2800" spc="-65" dirty="0">
                <a:cs typeface="Arial"/>
              </a:rPr>
              <a:t>deck.</a:t>
            </a:r>
          </a:p>
          <a:p>
            <a:r>
              <a:rPr lang="en-US" altLang="zh-CN" sz="2800" spc="-105" dirty="0">
                <a:cs typeface="Arial"/>
              </a:rPr>
              <a:t>Suppose</a:t>
            </a:r>
            <a:r>
              <a:rPr lang="en-US" altLang="zh-CN" sz="2800" spc="45" dirty="0">
                <a:cs typeface="Arial"/>
              </a:rPr>
              <a:t> </a:t>
            </a:r>
            <a:r>
              <a:rPr lang="en-US" altLang="zh-CN" sz="2800" spc="-80" dirty="0">
                <a:cs typeface="Arial"/>
              </a:rPr>
              <a:t>we</a:t>
            </a:r>
            <a:r>
              <a:rPr lang="en-US" altLang="zh-CN" sz="2800" spc="45" dirty="0">
                <a:cs typeface="Arial"/>
              </a:rPr>
              <a:t> </a:t>
            </a:r>
            <a:r>
              <a:rPr lang="en-US" altLang="zh-CN" sz="2800" spc="-100" dirty="0">
                <a:cs typeface="Arial"/>
              </a:rPr>
              <a:t>choose</a:t>
            </a:r>
            <a:r>
              <a:rPr lang="en-US" altLang="zh-CN" sz="2800" spc="45" dirty="0">
                <a:cs typeface="Arial"/>
              </a:rPr>
              <a:t> </a:t>
            </a:r>
            <a:r>
              <a:rPr lang="en-US" altLang="zh-CN" sz="2800" spc="-140" dirty="0">
                <a:cs typeface="Arial"/>
              </a:rPr>
              <a:t>a</a:t>
            </a:r>
            <a:r>
              <a:rPr lang="en-US" altLang="zh-CN" sz="2800" spc="45" dirty="0">
                <a:cs typeface="Arial"/>
              </a:rPr>
              <a:t> </a:t>
            </a:r>
            <a:r>
              <a:rPr lang="en-US" altLang="zh-CN" sz="2800" spc="-105" dirty="0">
                <a:cs typeface="Arial"/>
              </a:rPr>
              <a:t>sequence</a:t>
            </a:r>
            <a:r>
              <a:rPr lang="en-US" altLang="zh-CN" sz="2800" spc="45" dirty="0">
                <a:cs typeface="Arial"/>
              </a:rPr>
              <a:t> </a:t>
            </a:r>
            <a:r>
              <a:rPr lang="en-US" altLang="zh-CN" sz="2800" spc="-5" dirty="0">
                <a:cs typeface="Arial"/>
              </a:rPr>
              <a:t>of</a:t>
            </a:r>
            <a:r>
              <a:rPr lang="en-US" altLang="zh-CN" sz="2800" spc="45" dirty="0">
                <a:cs typeface="Arial"/>
              </a:rPr>
              <a:t> </a:t>
            </a:r>
            <a:r>
              <a:rPr lang="en-US" altLang="zh-CN" sz="2800" spc="-75" dirty="0">
                <a:cs typeface="Arial"/>
              </a:rPr>
              <a:t>4</a:t>
            </a:r>
            <a:r>
              <a:rPr lang="en-US" altLang="zh-CN" sz="2800" spc="45" dirty="0">
                <a:cs typeface="Arial"/>
              </a:rPr>
              <a:t> </a:t>
            </a:r>
            <a:r>
              <a:rPr lang="en-US" altLang="zh-CN" sz="2800" spc="-90" dirty="0">
                <a:cs typeface="Arial"/>
              </a:rPr>
              <a:t>cards</a:t>
            </a:r>
            <a:r>
              <a:rPr lang="en-US" altLang="zh-CN" sz="2800" spc="45" dirty="0">
                <a:cs typeface="Arial"/>
              </a:rPr>
              <a:t> </a:t>
            </a:r>
            <a:r>
              <a:rPr lang="en-US" altLang="zh-CN" sz="2800" spc="-25" dirty="0">
                <a:cs typeface="Arial"/>
              </a:rPr>
              <a:t>from</a:t>
            </a:r>
            <a:r>
              <a:rPr lang="en-US" altLang="zh-CN" sz="2800" spc="45" dirty="0">
                <a:cs typeface="Arial"/>
              </a:rPr>
              <a:t> </a:t>
            </a:r>
            <a:r>
              <a:rPr lang="en-US" altLang="zh-CN" sz="2800" spc="-75" dirty="0">
                <a:cs typeface="Arial"/>
              </a:rPr>
              <a:t>the</a:t>
            </a:r>
            <a:r>
              <a:rPr lang="en-US" altLang="zh-CN" sz="2800" spc="45" dirty="0">
                <a:cs typeface="Arial"/>
              </a:rPr>
              <a:t> </a:t>
            </a:r>
            <a:r>
              <a:rPr lang="en-US" altLang="zh-CN" sz="2800" spc="-65" dirty="0">
                <a:cs typeface="Arial"/>
              </a:rPr>
              <a:t>deck,</a:t>
            </a:r>
            <a:r>
              <a:rPr lang="en-US" altLang="zh-CN" sz="2800" spc="65" dirty="0">
                <a:cs typeface="Arial"/>
              </a:rPr>
              <a:t> </a:t>
            </a:r>
            <a:r>
              <a:rPr lang="en-US" altLang="zh-CN" sz="2800" spc="-10" dirty="0">
                <a:cs typeface="Arial"/>
              </a:rPr>
              <a:t>with</a:t>
            </a:r>
            <a:r>
              <a:rPr lang="en-US" altLang="zh-CN" sz="2800" spc="45" dirty="0">
                <a:cs typeface="Arial"/>
              </a:rPr>
              <a:t> </a:t>
            </a:r>
            <a:r>
              <a:rPr lang="en-US" altLang="zh-CN" sz="2800" spc="-70" dirty="0">
                <a:cs typeface="Arial"/>
              </a:rPr>
              <a:t>replacement,</a:t>
            </a:r>
            <a:r>
              <a:rPr lang="en-US" altLang="zh-CN" sz="2800" spc="65" dirty="0">
                <a:cs typeface="Arial"/>
              </a:rPr>
              <a:t> </a:t>
            </a:r>
            <a:r>
              <a:rPr lang="en-US" altLang="zh-CN" sz="2800" spc="-40" dirty="0">
                <a:cs typeface="Arial"/>
              </a:rPr>
              <a:t>i.e.</a:t>
            </a:r>
            <a:r>
              <a:rPr lang="en-US" altLang="zh-CN" sz="2800" spc="-30" dirty="0">
                <a:cs typeface="Arial"/>
              </a:rPr>
              <a:t> </a:t>
            </a:r>
            <a:r>
              <a:rPr lang="en-US" altLang="zh-CN" sz="2800" spc="-95" dirty="0">
                <a:cs typeface="Arial"/>
              </a:rPr>
              <a:t>one</a:t>
            </a:r>
            <a:r>
              <a:rPr lang="en-US" altLang="zh-CN" sz="2800" spc="60" dirty="0">
                <a:cs typeface="Arial"/>
              </a:rPr>
              <a:t> </a:t>
            </a:r>
            <a:r>
              <a:rPr lang="en-US" altLang="zh-CN" sz="2800" spc="-70" dirty="0">
                <a:cs typeface="Arial"/>
              </a:rPr>
              <a:t>card</a:t>
            </a:r>
            <a:r>
              <a:rPr lang="en-US" altLang="zh-CN" sz="2800" spc="60" dirty="0">
                <a:cs typeface="Arial"/>
              </a:rPr>
              <a:t> </a:t>
            </a:r>
            <a:r>
              <a:rPr lang="en-US" altLang="zh-CN" sz="2800" spc="-70" dirty="0">
                <a:cs typeface="Arial"/>
              </a:rPr>
              <a:t>at</a:t>
            </a:r>
            <a:r>
              <a:rPr lang="en-US" altLang="zh-CN" sz="2800" spc="60" dirty="0">
                <a:cs typeface="Arial"/>
              </a:rPr>
              <a:t> </a:t>
            </a:r>
            <a:r>
              <a:rPr lang="en-US" altLang="zh-CN" sz="2800" spc="-140" dirty="0">
                <a:cs typeface="Arial"/>
              </a:rPr>
              <a:t>a</a:t>
            </a:r>
            <a:r>
              <a:rPr lang="en-US" altLang="zh-CN" sz="2800" spc="60" dirty="0">
                <a:cs typeface="Arial"/>
              </a:rPr>
              <a:t> </a:t>
            </a:r>
            <a:r>
              <a:rPr lang="en-US" altLang="zh-CN" sz="2800" spc="-40" dirty="0">
                <a:cs typeface="Arial"/>
              </a:rPr>
              <a:t>time</a:t>
            </a:r>
            <a:r>
              <a:rPr lang="en-US" altLang="zh-CN" sz="2800" spc="60" dirty="0">
                <a:cs typeface="Arial"/>
              </a:rPr>
              <a:t> </a:t>
            </a:r>
            <a:r>
              <a:rPr lang="en-US" altLang="zh-CN" sz="2800" spc="-35" dirty="0">
                <a:cs typeface="Arial"/>
              </a:rPr>
              <a:t>is</a:t>
            </a:r>
            <a:r>
              <a:rPr lang="en-US" altLang="zh-CN" sz="2800" spc="60" dirty="0">
                <a:cs typeface="Arial"/>
              </a:rPr>
              <a:t> </a:t>
            </a:r>
            <a:r>
              <a:rPr lang="en-US" altLang="zh-CN" sz="2800" spc="-100" dirty="0">
                <a:cs typeface="Arial"/>
              </a:rPr>
              <a:t>chosen</a:t>
            </a:r>
            <a:r>
              <a:rPr lang="en-US" altLang="zh-CN" sz="2800" spc="60" dirty="0">
                <a:cs typeface="Arial"/>
              </a:rPr>
              <a:t> </a:t>
            </a:r>
            <a:r>
              <a:rPr lang="en-US" altLang="zh-CN" sz="2800" spc="-95" dirty="0">
                <a:cs typeface="Arial"/>
              </a:rPr>
              <a:t>and</a:t>
            </a:r>
            <a:r>
              <a:rPr lang="en-US" altLang="zh-CN" sz="2800" spc="60" dirty="0">
                <a:cs typeface="Arial"/>
              </a:rPr>
              <a:t> </a:t>
            </a:r>
            <a:r>
              <a:rPr lang="en-US" altLang="zh-CN" sz="2800" spc="30" dirty="0">
                <a:cs typeface="Arial"/>
              </a:rPr>
              <a:t>it</a:t>
            </a:r>
            <a:r>
              <a:rPr lang="en-US" altLang="zh-CN" sz="2800" spc="60" dirty="0">
                <a:cs typeface="Arial"/>
              </a:rPr>
              <a:t> </a:t>
            </a:r>
            <a:r>
              <a:rPr lang="en-US" altLang="zh-CN" sz="2800" spc="-35" dirty="0">
                <a:cs typeface="Arial"/>
              </a:rPr>
              <a:t>is</a:t>
            </a:r>
            <a:r>
              <a:rPr lang="en-US" altLang="zh-CN" sz="2800" spc="60" dirty="0">
                <a:cs typeface="Arial"/>
              </a:rPr>
              <a:t> </a:t>
            </a:r>
            <a:r>
              <a:rPr lang="en-US" altLang="zh-CN" sz="2800" spc="-55" dirty="0">
                <a:cs typeface="Arial"/>
              </a:rPr>
              <a:t>pla</a:t>
            </a:r>
            <a:r>
              <a:rPr lang="en-US" altLang="zh-CN" sz="2800" spc="-65" dirty="0">
                <a:cs typeface="Arial"/>
              </a:rPr>
              <a:t>c</a:t>
            </a:r>
            <a:r>
              <a:rPr lang="en-US" altLang="zh-CN" sz="2800" spc="-110" dirty="0">
                <a:cs typeface="Arial"/>
              </a:rPr>
              <a:t>ed</a:t>
            </a:r>
            <a:r>
              <a:rPr lang="en-US" altLang="zh-CN" sz="2800" spc="60" dirty="0">
                <a:cs typeface="Arial"/>
              </a:rPr>
              <a:t> </a:t>
            </a:r>
            <a:r>
              <a:rPr lang="en-US" altLang="zh-CN" sz="2800" spc="-70" dirty="0">
                <a:cs typeface="Arial"/>
              </a:rPr>
              <a:t>back</a:t>
            </a:r>
            <a:r>
              <a:rPr lang="en-US" altLang="zh-CN" sz="2800" spc="60" dirty="0">
                <a:cs typeface="Arial"/>
              </a:rPr>
              <a:t> </a:t>
            </a:r>
            <a:r>
              <a:rPr lang="en-US" altLang="zh-CN" sz="2800" spc="-20" dirty="0">
                <a:cs typeface="Arial"/>
              </a:rPr>
              <a:t>into</a:t>
            </a:r>
            <a:r>
              <a:rPr lang="en-US" altLang="zh-CN" sz="2800" spc="60" dirty="0">
                <a:cs typeface="Arial"/>
              </a:rPr>
              <a:t> </a:t>
            </a:r>
            <a:r>
              <a:rPr lang="en-US" altLang="zh-CN" sz="2800" spc="-75" dirty="0">
                <a:cs typeface="Arial"/>
              </a:rPr>
              <a:t>the</a:t>
            </a:r>
            <a:r>
              <a:rPr lang="en-US" altLang="zh-CN" sz="2800" spc="60" dirty="0">
                <a:cs typeface="Arial"/>
              </a:rPr>
              <a:t> </a:t>
            </a:r>
            <a:r>
              <a:rPr lang="en-US" altLang="zh-CN" sz="2800" spc="-70" dirty="0">
                <a:cs typeface="Arial"/>
              </a:rPr>
              <a:t>deck</a:t>
            </a:r>
            <a:r>
              <a:rPr lang="en-US" altLang="zh-CN" sz="2800" spc="60" dirty="0">
                <a:cs typeface="Arial"/>
              </a:rPr>
              <a:t> </a:t>
            </a:r>
            <a:r>
              <a:rPr lang="en-US" altLang="zh-CN" sz="2800" spc="-65" dirty="0">
                <a:cs typeface="Arial"/>
              </a:rPr>
              <a:t>before</a:t>
            </a:r>
            <a:r>
              <a:rPr lang="en-US" altLang="zh-CN" sz="2800" spc="60" dirty="0">
                <a:cs typeface="Arial"/>
              </a:rPr>
              <a:t> </a:t>
            </a:r>
            <a:r>
              <a:rPr lang="en-US" altLang="zh-CN" sz="2800" spc="-75" dirty="0">
                <a:cs typeface="Arial"/>
              </a:rPr>
              <a:t>the</a:t>
            </a:r>
            <a:r>
              <a:rPr lang="en-US" altLang="zh-CN" sz="2800" spc="60" dirty="0">
                <a:cs typeface="Arial"/>
              </a:rPr>
              <a:t> </a:t>
            </a:r>
            <a:r>
              <a:rPr lang="en-US" altLang="zh-CN" sz="2800" spc="-110" dirty="0">
                <a:cs typeface="Arial"/>
              </a:rPr>
              <a:t>n</a:t>
            </a:r>
            <a:r>
              <a:rPr lang="en-US" altLang="zh-CN" sz="2800" spc="-130" dirty="0">
                <a:cs typeface="Arial"/>
              </a:rPr>
              <a:t>e</a:t>
            </a:r>
            <a:r>
              <a:rPr lang="en-US" altLang="zh-CN" sz="2800" spc="-5" dirty="0">
                <a:cs typeface="Arial"/>
              </a:rPr>
              <a:t>xt </a:t>
            </a:r>
            <a:r>
              <a:rPr lang="en-US" altLang="zh-CN" sz="2800" spc="-60" dirty="0">
                <a:cs typeface="Arial"/>
              </a:rPr>
              <a:t>choice.</a:t>
            </a:r>
            <a:endParaRPr lang="zh-CN" altLang="en-US" sz="2800" dirty="0"/>
          </a:p>
        </p:txBody>
      </p:sp>
    </p:spTree>
    <p:extLst>
      <p:ext uri="{BB962C8B-B14F-4D97-AF65-F5344CB8AC3E}">
        <p14:creationId xmlns:p14="http://schemas.microsoft.com/office/powerpoint/2010/main" val="6039848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E11FA-7DB6-4719-9709-758B7D470EC8}"/>
              </a:ext>
            </a:extLst>
          </p:cNvPr>
          <p:cNvSpPr>
            <a:spLocks noGrp="1"/>
          </p:cNvSpPr>
          <p:nvPr>
            <p:ph type="title"/>
          </p:nvPr>
        </p:nvSpPr>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5E389A98-87C1-4404-90FB-F58F6CE0730D}"/>
              </a:ext>
            </a:extLst>
          </p:cNvPr>
          <p:cNvSpPr>
            <a:spLocks noGrp="1"/>
          </p:cNvSpPr>
          <p:nvPr>
            <p:ph idx="1"/>
          </p:nvPr>
        </p:nvSpPr>
        <p:spPr>
          <a:xfrm>
            <a:off x="539750" y="2492896"/>
            <a:ext cx="8229600" cy="3528492"/>
          </a:xfrm>
        </p:spPr>
        <p:txBody>
          <a:bodyPr/>
          <a:lstStyle/>
          <a:p>
            <a:r>
              <a:rPr lang="en-US" altLang="zh-CN" sz="2800" dirty="0"/>
              <a:t>In how many ways can a sequence of 4 cards be chosen, with replacement, so that some card is repeated?</a:t>
            </a:r>
          </a:p>
          <a:p>
            <a:r>
              <a:rPr lang="en-US" altLang="zh-CN" sz="2800" dirty="0"/>
              <a:t>In how many ways can a sequence of 4 cards be chosen, with replacement, so that the fourth card is the first repeated card?</a:t>
            </a:r>
          </a:p>
          <a:p>
            <a:r>
              <a:rPr lang="en-US" altLang="zh-CN" sz="2800" dirty="0"/>
              <a:t>In how many ways can a sequence of 4 cards be chosen, with replacement, so that the fourth card is a repeat, but not necessarily the first repeat?</a:t>
            </a:r>
          </a:p>
        </p:txBody>
      </p:sp>
    </p:spTree>
    <p:extLst>
      <p:ext uri="{BB962C8B-B14F-4D97-AF65-F5344CB8AC3E}">
        <p14:creationId xmlns:p14="http://schemas.microsoft.com/office/powerpoint/2010/main" val="4435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QR 代码&#10;&#10;描述已自动生成">
            <a:extLst>
              <a:ext uri="{FF2B5EF4-FFF2-40B4-BE49-F238E27FC236}">
                <a16:creationId xmlns:a16="http://schemas.microsoft.com/office/drawing/2014/main" id="{087FDE04-E6D7-DD6C-D262-9723ACA39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340768"/>
            <a:ext cx="4208922" cy="5400828"/>
          </a:xfrm>
          <a:prstGeom prst="rect">
            <a:avLst/>
          </a:prstGeom>
        </p:spPr>
      </p:pic>
    </p:spTree>
    <p:extLst>
      <p:ext uri="{BB962C8B-B14F-4D97-AF65-F5344CB8AC3E}">
        <p14:creationId xmlns:p14="http://schemas.microsoft.com/office/powerpoint/2010/main" val="26174604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646A3-0926-44C2-950B-1C338955BCFA}"/>
              </a:ext>
            </a:extLst>
          </p:cNvPr>
          <p:cNvSpPr>
            <a:spLocks noGrp="1"/>
          </p:cNvSpPr>
          <p:nvPr>
            <p:ph type="title"/>
          </p:nvPr>
        </p:nvSpPr>
        <p:spPr>
          <a:xfrm>
            <a:off x="457200" y="48260"/>
            <a:ext cx="8229600" cy="1081088"/>
          </a:xfrm>
        </p:spPr>
        <p:txBody>
          <a:bodyPr/>
          <a:lstStyle/>
          <a:p>
            <a:endParaRPr lang="zh-CN" altLang="en-US"/>
          </a:p>
        </p:txBody>
      </p:sp>
      <p:sp>
        <p:nvSpPr>
          <p:cNvPr id="3" name="内容占位符 2">
            <a:extLst>
              <a:ext uri="{FF2B5EF4-FFF2-40B4-BE49-F238E27FC236}">
                <a16:creationId xmlns:a16="http://schemas.microsoft.com/office/drawing/2014/main" id="{DF328024-5BF2-4BFD-8A7C-663033A73D6E}"/>
              </a:ext>
            </a:extLst>
          </p:cNvPr>
          <p:cNvSpPr>
            <a:spLocks noGrp="1"/>
          </p:cNvSpPr>
          <p:nvPr>
            <p:ph idx="1"/>
          </p:nvPr>
        </p:nvSpPr>
        <p:spPr>
          <a:xfrm>
            <a:off x="539750" y="1700808"/>
            <a:ext cx="8229600" cy="4320580"/>
          </a:xfrm>
        </p:spPr>
        <p:txBody>
          <a:bodyPr/>
          <a:lstStyle/>
          <a:p>
            <a:r>
              <a:rPr lang="en-US" altLang="zh-CN" sz="2800" spc="-5" dirty="0">
                <a:solidFill>
                  <a:srgbClr val="0070C0"/>
                </a:solidFill>
                <a:cs typeface="Arial"/>
              </a:rPr>
              <a:t>In</a:t>
            </a:r>
            <a:r>
              <a:rPr lang="en-US" altLang="zh-CN" sz="2800" spc="70" dirty="0">
                <a:solidFill>
                  <a:srgbClr val="0070C0"/>
                </a:solidFill>
                <a:cs typeface="Arial"/>
              </a:rPr>
              <a:t> </a:t>
            </a:r>
            <a:r>
              <a:rPr lang="en-US" altLang="zh-CN" sz="2800" spc="-75" dirty="0">
                <a:solidFill>
                  <a:srgbClr val="0070C0"/>
                </a:solidFill>
                <a:cs typeface="Arial"/>
              </a:rPr>
              <a:t>h</a:t>
            </a:r>
            <a:r>
              <a:rPr lang="en-US" altLang="zh-CN" sz="2800" spc="-105" dirty="0">
                <a:solidFill>
                  <a:srgbClr val="0070C0"/>
                </a:solidFill>
                <a:cs typeface="Arial"/>
              </a:rPr>
              <a:t>o</a:t>
            </a:r>
            <a:r>
              <a:rPr lang="en-US" altLang="zh-CN" sz="2800" spc="-10" dirty="0">
                <a:solidFill>
                  <a:srgbClr val="0070C0"/>
                </a:solidFill>
                <a:cs typeface="Arial"/>
              </a:rPr>
              <a:t>w</a:t>
            </a:r>
            <a:r>
              <a:rPr lang="en-US" altLang="zh-CN" sz="2800" spc="70" dirty="0">
                <a:solidFill>
                  <a:srgbClr val="0070C0"/>
                </a:solidFill>
                <a:cs typeface="Arial"/>
              </a:rPr>
              <a:t> </a:t>
            </a:r>
            <a:r>
              <a:rPr lang="en-US" altLang="zh-CN" sz="2800" spc="-100" dirty="0">
                <a:solidFill>
                  <a:srgbClr val="0070C0"/>
                </a:solidFill>
                <a:cs typeface="Arial"/>
              </a:rPr>
              <a:t>man</a:t>
            </a:r>
            <a:r>
              <a:rPr lang="en-US" altLang="zh-CN" sz="2800" spc="-10" dirty="0">
                <a:solidFill>
                  <a:srgbClr val="0070C0"/>
                </a:solidFill>
                <a:cs typeface="Arial"/>
              </a:rPr>
              <a:t>y</a:t>
            </a:r>
            <a:r>
              <a:rPr lang="en-US" altLang="zh-CN" sz="2800" spc="70" dirty="0">
                <a:solidFill>
                  <a:srgbClr val="0070C0"/>
                </a:solidFill>
                <a:cs typeface="Arial"/>
              </a:rPr>
              <a:t> </a:t>
            </a:r>
            <a:r>
              <a:rPr lang="en-US" altLang="zh-CN" sz="2800" spc="-25" dirty="0">
                <a:solidFill>
                  <a:srgbClr val="0070C0"/>
                </a:solidFill>
                <a:cs typeface="Arial"/>
              </a:rPr>
              <a:t>w</a:t>
            </a:r>
            <a:r>
              <a:rPr lang="en-US" altLang="zh-CN" sz="2800" spc="-95" dirty="0">
                <a:solidFill>
                  <a:srgbClr val="0070C0"/>
                </a:solidFill>
                <a:cs typeface="Arial"/>
              </a:rPr>
              <a:t>ays</a:t>
            </a:r>
            <a:r>
              <a:rPr lang="en-US" altLang="zh-CN" sz="2800" spc="70" dirty="0">
                <a:solidFill>
                  <a:srgbClr val="0070C0"/>
                </a:solidFill>
                <a:cs typeface="Arial"/>
              </a:rPr>
              <a:t> </a:t>
            </a:r>
            <a:r>
              <a:rPr lang="en-US" altLang="zh-CN" sz="2800" spc="-100" dirty="0">
                <a:solidFill>
                  <a:srgbClr val="0070C0"/>
                </a:solidFill>
                <a:cs typeface="Arial"/>
              </a:rPr>
              <a:t>can</a:t>
            </a:r>
            <a:r>
              <a:rPr lang="en-US" altLang="zh-CN" sz="2800" spc="70" dirty="0">
                <a:solidFill>
                  <a:srgbClr val="0070C0"/>
                </a:solidFill>
                <a:cs typeface="Arial"/>
              </a:rPr>
              <a:t> </a:t>
            </a:r>
            <a:r>
              <a:rPr lang="en-US" altLang="zh-CN" sz="2800" spc="-140" dirty="0">
                <a:solidFill>
                  <a:srgbClr val="0070C0"/>
                </a:solidFill>
                <a:cs typeface="Arial"/>
              </a:rPr>
              <a:t>a</a:t>
            </a:r>
            <a:r>
              <a:rPr lang="en-US" altLang="zh-CN" sz="2800" spc="70" dirty="0">
                <a:solidFill>
                  <a:srgbClr val="0070C0"/>
                </a:solidFill>
                <a:cs typeface="Arial"/>
              </a:rPr>
              <a:t> </a:t>
            </a:r>
            <a:r>
              <a:rPr lang="en-US" altLang="zh-CN" sz="2800" spc="-105" dirty="0">
                <a:solidFill>
                  <a:srgbClr val="0070C0"/>
                </a:solidFill>
                <a:cs typeface="Arial"/>
              </a:rPr>
              <a:t>sequence</a:t>
            </a:r>
            <a:r>
              <a:rPr lang="en-US" altLang="zh-CN" sz="2800" spc="70" dirty="0">
                <a:solidFill>
                  <a:srgbClr val="0070C0"/>
                </a:solidFill>
                <a:cs typeface="Arial"/>
              </a:rPr>
              <a:t> </a:t>
            </a:r>
            <a:r>
              <a:rPr lang="en-US" altLang="zh-CN" sz="2800" spc="-5" dirty="0">
                <a:solidFill>
                  <a:srgbClr val="0070C0"/>
                </a:solidFill>
                <a:cs typeface="Arial"/>
              </a:rPr>
              <a:t>of</a:t>
            </a:r>
            <a:r>
              <a:rPr lang="en-US" altLang="zh-CN" sz="2800" spc="70" dirty="0">
                <a:solidFill>
                  <a:srgbClr val="0070C0"/>
                </a:solidFill>
                <a:cs typeface="Arial"/>
              </a:rPr>
              <a:t> </a:t>
            </a:r>
            <a:r>
              <a:rPr lang="en-US" altLang="zh-CN" sz="2800" spc="-75" dirty="0">
                <a:solidFill>
                  <a:srgbClr val="0070C0"/>
                </a:solidFill>
                <a:cs typeface="Arial"/>
              </a:rPr>
              <a:t>4</a:t>
            </a:r>
            <a:r>
              <a:rPr lang="en-US" altLang="zh-CN" sz="2800" spc="70" dirty="0">
                <a:solidFill>
                  <a:srgbClr val="0070C0"/>
                </a:solidFill>
                <a:cs typeface="Arial"/>
              </a:rPr>
              <a:t> </a:t>
            </a:r>
            <a:r>
              <a:rPr lang="en-US" altLang="zh-CN" sz="2800" spc="-90" dirty="0">
                <a:solidFill>
                  <a:srgbClr val="0070C0"/>
                </a:solidFill>
                <a:cs typeface="Arial"/>
              </a:rPr>
              <a:t>cards</a:t>
            </a:r>
            <a:r>
              <a:rPr lang="en-US" altLang="zh-CN" sz="2800" spc="70" dirty="0">
                <a:solidFill>
                  <a:srgbClr val="0070C0"/>
                </a:solidFill>
                <a:cs typeface="Arial"/>
              </a:rPr>
              <a:t> </a:t>
            </a:r>
            <a:r>
              <a:rPr lang="en-US" altLang="zh-CN" sz="2800" spc="-110" dirty="0">
                <a:solidFill>
                  <a:srgbClr val="0070C0"/>
                </a:solidFill>
                <a:cs typeface="Arial"/>
              </a:rPr>
              <a:t>be</a:t>
            </a:r>
            <a:r>
              <a:rPr lang="en-US" altLang="zh-CN" sz="2800" spc="70" dirty="0">
                <a:solidFill>
                  <a:srgbClr val="0070C0"/>
                </a:solidFill>
                <a:cs typeface="Arial"/>
              </a:rPr>
              <a:t> </a:t>
            </a:r>
            <a:r>
              <a:rPr lang="en-US" altLang="zh-CN" sz="2800" spc="-85" dirty="0">
                <a:solidFill>
                  <a:srgbClr val="0070C0"/>
                </a:solidFill>
                <a:cs typeface="Arial"/>
              </a:rPr>
              <a:t>chosen,</a:t>
            </a:r>
            <a:r>
              <a:rPr lang="en-US" altLang="zh-CN" sz="2800" spc="95" dirty="0">
                <a:solidFill>
                  <a:srgbClr val="0070C0"/>
                </a:solidFill>
                <a:cs typeface="Arial"/>
              </a:rPr>
              <a:t> </a:t>
            </a:r>
            <a:r>
              <a:rPr lang="en-US" altLang="zh-CN" sz="2800" spc="-10" dirty="0">
                <a:solidFill>
                  <a:srgbClr val="0070C0"/>
                </a:solidFill>
                <a:cs typeface="Arial"/>
              </a:rPr>
              <a:t>with</a:t>
            </a:r>
            <a:r>
              <a:rPr lang="en-US" altLang="zh-CN" sz="2800" spc="70" dirty="0">
                <a:solidFill>
                  <a:srgbClr val="0070C0"/>
                </a:solidFill>
                <a:cs typeface="Arial"/>
              </a:rPr>
              <a:t> </a:t>
            </a:r>
            <a:r>
              <a:rPr lang="en-US" altLang="zh-CN" sz="2800" spc="-70" dirty="0">
                <a:solidFill>
                  <a:srgbClr val="0070C0"/>
                </a:solidFill>
                <a:cs typeface="Arial"/>
              </a:rPr>
              <a:t>replacement,</a:t>
            </a:r>
            <a:r>
              <a:rPr lang="en-US" altLang="zh-CN" sz="2800" spc="-40" dirty="0">
                <a:solidFill>
                  <a:srgbClr val="0070C0"/>
                </a:solidFill>
                <a:cs typeface="Arial"/>
              </a:rPr>
              <a:t> </a:t>
            </a:r>
            <a:r>
              <a:rPr lang="en-US" altLang="zh-CN" sz="2800" spc="-110" dirty="0">
                <a:solidFill>
                  <a:srgbClr val="0070C0"/>
                </a:solidFill>
                <a:cs typeface="Arial"/>
              </a:rPr>
              <a:t>so</a:t>
            </a:r>
            <a:r>
              <a:rPr lang="en-US" altLang="zh-CN" sz="2800" spc="-35" dirty="0">
                <a:solidFill>
                  <a:srgbClr val="0070C0"/>
                </a:solidFill>
                <a:cs typeface="Arial"/>
              </a:rPr>
              <a:t> </a:t>
            </a:r>
            <a:r>
              <a:rPr lang="en-US" altLang="zh-CN" sz="2800" spc="-55" dirty="0">
                <a:solidFill>
                  <a:srgbClr val="0070C0"/>
                </a:solidFill>
                <a:cs typeface="Arial"/>
              </a:rPr>
              <a:t>that</a:t>
            </a:r>
            <a:r>
              <a:rPr lang="en-US" altLang="zh-CN" sz="2800" spc="-35" dirty="0">
                <a:solidFill>
                  <a:srgbClr val="0070C0"/>
                </a:solidFill>
                <a:cs typeface="Arial"/>
              </a:rPr>
              <a:t> </a:t>
            </a:r>
            <a:r>
              <a:rPr lang="en-US" altLang="zh-CN" sz="2800" spc="-105" dirty="0">
                <a:solidFill>
                  <a:srgbClr val="0070C0"/>
                </a:solidFill>
                <a:cs typeface="Arial"/>
              </a:rPr>
              <a:t>some</a:t>
            </a:r>
            <a:r>
              <a:rPr lang="en-US" altLang="zh-CN" sz="2800" spc="-35" dirty="0">
                <a:solidFill>
                  <a:srgbClr val="0070C0"/>
                </a:solidFill>
                <a:cs typeface="Arial"/>
              </a:rPr>
              <a:t> </a:t>
            </a:r>
            <a:r>
              <a:rPr lang="en-US" altLang="zh-CN" sz="2800" spc="-70" dirty="0">
                <a:solidFill>
                  <a:srgbClr val="0070C0"/>
                </a:solidFill>
                <a:cs typeface="Arial"/>
              </a:rPr>
              <a:t>card</a:t>
            </a:r>
            <a:r>
              <a:rPr lang="en-US" altLang="zh-CN" sz="2800" spc="-35" dirty="0">
                <a:solidFill>
                  <a:srgbClr val="0070C0"/>
                </a:solidFill>
                <a:cs typeface="Arial"/>
              </a:rPr>
              <a:t> is </a:t>
            </a:r>
            <a:r>
              <a:rPr lang="en-US" altLang="zh-CN" sz="2800" spc="-100" dirty="0">
                <a:solidFill>
                  <a:srgbClr val="0070C0"/>
                </a:solidFill>
                <a:cs typeface="Arial"/>
              </a:rPr>
              <a:t>repeated?</a:t>
            </a:r>
          </a:p>
          <a:p>
            <a:pPr marL="868363" indent="-514350">
              <a:buFont typeface="+mj-lt"/>
              <a:buAutoNum type="arabicPeriod"/>
            </a:pPr>
            <a:r>
              <a:rPr lang="en-US" altLang="zh-CN" sz="2800" spc="-65" dirty="0">
                <a:cs typeface="Arial"/>
              </a:rPr>
              <a:t>Number</a:t>
            </a:r>
            <a:r>
              <a:rPr lang="en-US" altLang="zh-CN" sz="2800" spc="-35" dirty="0">
                <a:cs typeface="Arial"/>
              </a:rPr>
              <a:t> </a:t>
            </a:r>
            <a:r>
              <a:rPr lang="en-US" altLang="zh-CN" sz="2800" spc="-5" dirty="0">
                <a:cs typeface="Arial"/>
              </a:rPr>
              <a:t>of</a:t>
            </a:r>
            <a:r>
              <a:rPr lang="en-US" altLang="zh-CN" sz="2800" spc="-35" dirty="0">
                <a:cs typeface="Arial"/>
              </a:rPr>
              <a:t> </a:t>
            </a:r>
            <a:r>
              <a:rPr lang="en-US" altLang="zh-CN" sz="2800" spc="-25" dirty="0">
                <a:cs typeface="Arial"/>
              </a:rPr>
              <a:t>w</a:t>
            </a:r>
            <a:r>
              <a:rPr lang="en-US" altLang="zh-CN" sz="2800" spc="-95" dirty="0">
                <a:cs typeface="Arial"/>
              </a:rPr>
              <a:t>ays</a:t>
            </a:r>
            <a:r>
              <a:rPr lang="en-US" altLang="zh-CN" sz="2800" spc="-35" dirty="0">
                <a:cs typeface="Arial"/>
              </a:rPr>
              <a:t> </a:t>
            </a:r>
            <a:r>
              <a:rPr lang="en-US" altLang="zh-CN" sz="2800" spc="-40" dirty="0">
                <a:cs typeface="Arial"/>
              </a:rPr>
              <a:t>to</a:t>
            </a:r>
            <a:r>
              <a:rPr lang="en-US" altLang="zh-CN" sz="2800" spc="-35" dirty="0">
                <a:cs typeface="Arial"/>
              </a:rPr>
              <a:t> </a:t>
            </a:r>
            <a:r>
              <a:rPr lang="en-US" altLang="zh-CN" sz="2800" spc="-100" dirty="0">
                <a:cs typeface="Arial"/>
              </a:rPr>
              <a:t>choose</a:t>
            </a:r>
            <a:r>
              <a:rPr lang="en-US" altLang="zh-CN" sz="2800" spc="-35" dirty="0">
                <a:cs typeface="Arial"/>
              </a:rPr>
              <a:t> </a:t>
            </a:r>
            <a:r>
              <a:rPr lang="en-US" altLang="zh-CN" sz="2800" spc="-140" dirty="0">
                <a:cs typeface="Arial"/>
              </a:rPr>
              <a:t>a</a:t>
            </a:r>
            <a:r>
              <a:rPr lang="en-US" altLang="zh-CN" sz="2800" spc="-35" dirty="0">
                <a:cs typeface="Arial"/>
              </a:rPr>
              <a:t> </a:t>
            </a:r>
            <a:r>
              <a:rPr lang="en-US" altLang="zh-CN" sz="2800" spc="-105" dirty="0">
                <a:cs typeface="Arial"/>
              </a:rPr>
              <a:t>sequence</a:t>
            </a:r>
            <a:r>
              <a:rPr lang="en-US" altLang="zh-CN" sz="2800" spc="-35" dirty="0">
                <a:cs typeface="Arial"/>
              </a:rPr>
              <a:t> </a:t>
            </a:r>
            <a:r>
              <a:rPr lang="en-US" altLang="zh-CN" sz="2800" spc="-10" dirty="0">
                <a:cs typeface="Arial"/>
              </a:rPr>
              <a:t>with</a:t>
            </a:r>
            <a:r>
              <a:rPr lang="en-US" altLang="zh-CN" sz="2800" spc="-35" dirty="0">
                <a:cs typeface="Arial"/>
              </a:rPr>
              <a:t> </a:t>
            </a:r>
            <a:r>
              <a:rPr lang="en-US" altLang="zh-CN" sz="2800" spc="-75" dirty="0">
                <a:cs typeface="Arial"/>
              </a:rPr>
              <a:t>replacement</a:t>
            </a:r>
            <a:r>
              <a:rPr lang="en-US" altLang="zh-CN" sz="2800" spc="-35" dirty="0">
                <a:cs typeface="Arial"/>
              </a:rPr>
              <a:t> </a:t>
            </a:r>
            <a:r>
              <a:rPr lang="en-US" altLang="zh-CN" sz="2800" spc="220" dirty="0">
                <a:cs typeface="Arial"/>
              </a:rPr>
              <a:t>=</a:t>
            </a:r>
            <a:r>
              <a:rPr lang="en-US" altLang="zh-CN" sz="2800" spc="-70" dirty="0">
                <a:cs typeface="Arial"/>
              </a:rPr>
              <a:t> </a:t>
            </a:r>
            <a:r>
              <a:rPr lang="en-US" altLang="zh-CN" sz="2800" spc="-75" dirty="0">
                <a:cs typeface="Arial"/>
              </a:rPr>
              <a:t>52</a:t>
            </a:r>
            <a:r>
              <a:rPr lang="en-US" altLang="zh-CN" sz="2800" spc="-82" baseline="27777" dirty="0">
                <a:cs typeface="Arial"/>
              </a:rPr>
              <a:t>4</a:t>
            </a:r>
            <a:r>
              <a:rPr lang="en-US" altLang="zh-CN" sz="2800" spc="-44" baseline="27777" dirty="0">
                <a:cs typeface="Arial"/>
              </a:rPr>
              <a:t> </a:t>
            </a:r>
          </a:p>
          <a:p>
            <a:pPr marL="868363" indent="-514350">
              <a:buFont typeface="+mj-lt"/>
              <a:buAutoNum type="arabicPeriod"/>
            </a:pPr>
            <a:r>
              <a:rPr lang="en-US" altLang="zh-CN" sz="2800" spc="-65" dirty="0">
                <a:cs typeface="Arial"/>
              </a:rPr>
              <a:t>Number</a:t>
            </a:r>
            <a:r>
              <a:rPr lang="en-US" altLang="zh-CN" sz="2800" spc="-35" dirty="0">
                <a:cs typeface="Arial"/>
              </a:rPr>
              <a:t> </a:t>
            </a:r>
            <a:r>
              <a:rPr lang="en-US" altLang="zh-CN" sz="2800" spc="-5" dirty="0">
                <a:cs typeface="Arial"/>
              </a:rPr>
              <a:t>of</a:t>
            </a:r>
            <a:r>
              <a:rPr lang="en-US" altLang="zh-CN" sz="2800" spc="-35" dirty="0">
                <a:cs typeface="Arial"/>
              </a:rPr>
              <a:t> </a:t>
            </a:r>
            <a:r>
              <a:rPr lang="en-US" altLang="zh-CN" sz="2800" spc="-110" dirty="0">
                <a:cs typeface="Arial"/>
              </a:rPr>
              <a:t>sequences</a:t>
            </a:r>
            <a:r>
              <a:rPr lang="en-US" altLang="zh-CN" sz="2800" spc="-35" dirty="0">
                <a:cs typeface="Arial"/>
              </a:rPr>
              <a:t> </a:t>
            </a:r>
            <a:r>
              <a:rPr lang="en-US" altLang="zh-CN" sz="2800" spc="-10" dirty="0">
                <a:cs typeface="Arial"/>
              </a:rPr>
              <a:t>with</a:t>
            </a:r>
            <a:r>
              <a:rPr lang="en-US" altLang="zh-CN" sz="2800" spc="-35" dirty="0">
                <a:cs typeface="Arial"/>
              </a:rPr>
              <a:t> </a:t>
            </a:r>
            <a:r>
              <a:rPr lang="en-US" altLang="zh-CN" sz="2800" spc="-75" dirty="0">
                <a:cs typeface="Arial"/>
              </a:rPr>
              <a:t>no</a:t>
            </a:r>
            <a:r>
              <a:rPr lang="en-US" altLang="zh-CN" sz="2800" spc="-35" dirty="0">
                <a:cs typeface="Arial"/>
              </a:rPr>
              <a:t> </a:t>
            </a:r>
            <a:r>
              <a:rPr lang="en-US" altLang="zh-CN" sz="2800" spc="-40" dirty="0">
                <a:cs typeface="Arial"/>
              </a:rPr>
              <a:t>repetition</a:t>
            </a:r>
            <a:r>
              <a:rPr lang="en-US" altLang="zh-CN" sz="2800" spc="-35" dirty="0">
                <a:cs typeface="Arial"/>
              </a:rPr>
              <a:t> </a:t>
            </a:r>
            <a:r>
              <a:rPr lang="en-US" altLang="zh-CN" sz="2800" spc="220" dirty="0">
                <a:cs typeface="Arial"/>
              </a:rPr>
              <a:t>=</a:t>
            </a:r>
            <a:r>
              <a:rPr lang="en-US" altLang="zh-CN" sz="2800" spc="-70" dirty="0">
                <a:cs typeface="Arial"/>
              </a:rPr>
              <a:t> </a:t>
            </a:r>
            <a:r>
              <a:rPr lang="en-US" altLang="zh-CN" sz="2800" spc="-75" dirty="0">
                <a:cs typeface="Arial"/>
              </a:rPr>
              <a:t>52</a:t>
            </a:r>
            <a:r>
              <a:rPr lang="en-US" altLang="zh-CN" sz="2800" spc="-170" dirty="0">
                <a:cs typeface="Arial"/>
              </a:rPr>
              <a:t> </a:t>
            </a:r>
            <a:r>
              <a:rPr lang="en-US" altLang="zh-CN" sz="2800" spc="-434" dirty="0">
                <a:latin typeface="Lucida Sans Unicode"/>
                <a:cs typeface="Lucida Sans Unicode"/>
              </a:rPr>
              <a:t>·</a:t>
            </a:r>
            <a:r>
              <a:rPr lang="en-US" altLang="zh-CN" sz="2800" spc="-215" dirty="0">
                <a:latin typeface="Lucida Sans Unicode"/>
                <a:cs typeface="Lucida Sans Unicode"/>
              </a:rPr>
              <a:t> </a:t>
            </a:r>
            <a:r>
              <a:rPr lang="en-US" altLang="zh-CN" sz="2800" spc="-75" dirty="0">
                <a:cs typeface="Arial"/>
              </a:rPr>
              <a:t>51</a:t>
            </a:r>
            <a:r>
              <a:rPr lang="en-US" altLang="zh-CN" sz="2800" spc="-170" dirty="0">
                <a:cs typeface="Arial"/>
              </a:rPr>
              <a:t> </a:t>
            </a:r>
            <a:r>
              <a:rPr lang="en-US" altLang="zh-CN" sz="2800" spc="-434" dirty="0">
                <a:latin typeface="Lucida Sans Unicode"/>
                <a:cs typeface="Lucida Sans Unicode"/>
              </a:rPr>
              <a:t>·</a:t>
            </a:r>
            <a:r>
              <a:rPr lang="en-US" altLang="zh-CN" sz="2800" spc="-215" dirty="0">
                <a:latin typeface="Lucida Sans Unicode"/>
                <a:cs typeface="Lucida Sans Unicode"/>
              </a:rPr>
              <a:t> </a:t>
            </a:r>
            <a:r>
              <a:rPr lang="en-US" altLang="zh-CN" sz="2800" spc="-75" dirty="0">
                <a:cs typeface="Arial"/>
              </a:rPr>
              <a:t>50</a:t>
            </a:r>
            <a:r>
              <a:rPr lang="en-US" altLang="zh-CN" sz="2800" spc="-170" dirty="0">
                <a:cs typeface="Arial"/>
              </a:rPr>
              <a:t> </a:t>
            </a:r>
            <a:r>
              <a:rPr lang="en-US" altLang="zh-CN" sz="2800" spc="-434" dirty="0">
                <a:latin typeface="Lucida Sans Unicode"/>
                <a:cs typeface="Lucida Sans Unicode"/>
              </a:rPr>
              <a:t>·</a:t>
            </a:r>
            <a:r>
              <a:rPr lang="en-US" altLang="zh-CN" sz="2800" spc="-215" dirty="0">
                <a:latin typeface="Lucida Sans Unicode"/>
                <a:cs typeface="Lucida Sans Unicode"/>
              </a:rPr>
              <a:t> </a:t>
            </a:r>
            <a:r>
              <a:rPr lang="en-US" altLang="zh-CN" sz="2800" spc="-75" dirty="0">
                <a:cs typeface="Arial"/>
              </a:rPr>
              <a:t>49</a:t>
            </a:r>
          </a:p>
          <a:p>
            <a:pPr marL="868363" indent="-514350">
              <a:buFont typeface="+mj-lt"/>
              <a:buAutoNum type="arabicPeriod"/>
            </a:pPr>
            <a:r>
              <a:rPr lang="en-US" altLang="zh-CN" sz="2800" spc="-65" dirty="0">
                <a:cs typeface="Arial"/>
              </a:rPr>
              <a:t>Number</a:t>
            </a:r>
            <a:r>
              <a:rPr lang="en-US" altLang="zh-CN" sz="2800" spc="5" dirty="0">
                <a:cs typeface="Arial"/>
              </a:rPr>
              <a:t> </a:t>
            </a:r>
            <a:r>
              <a:rPr lang="en-US" altLang="zh-CN" sz="2800" spc="-5" dirty="0">
                <a:cs typeface="Arial"/>
              </a:rPr>
              <a:t>of</a:t>
            </a:r>
            <a:r>
              <a:rPr lang="en-US" altLang="zh-CN" sz="2800" spc="5" dirty="0">
                <a:cs typeface="Arial"/>
              </a:rPr>
              <a:t> </a:t>
            </a:r>
            <a:r>
              <a:rPr lang="en-US" altLang="zh-CN" sz="2800" spc="-25" dirty="0">
                <a:cs typeface="Arial"/>
              </a:rPr>
              <a:t>w</a:t>
            </a:r>
            <a:r>
              <a:rPr lang="en-US" altLang="zh-CN" sz="2800" spc="-95" dirty="0">
                <a:cs typeface="Arial"/>
              </a:rPr>
              <a:t>ays</a:t>
            </a:r>
            <a:r>
              <a:rPr lang="en-US" altLang="zh-CN" sz="2800" spc="5" dirty="0">
                <a:cs typeface="Arial"/>
              </a:rPr>
              <a:t> </a:t>
            </a:r>
            <a:r>
              <a:rPr lang="en-US" altLang="zh-CN" sz="2800" spc="-40" dirty="0">
                <a:cs typeface="Arial"/>
              </a:rPr>
              <a:t>to</a:t>
            </a:r>
            <a:r>
              <a:rPr lang="en-US" altLang="zh-CN" sz="2800" spc="5" dirty="0">
                <a:cs typeface="Arial"/>
              </a:rPr>
              <a:t> </a:t>
            </a:r>
            <a:r>
              <a:rPr lang="en-US" altLang="zh-CN" sz="2800" spc="-100" dirty="0">
                <a:cs typeface="Arial"/>
              </a:rPr>
              <a:t>choose</a:t>
            </a:r>
            <a:r>
              <a:rPr lang="en-US" altLang="zh-CN" sz="2800" spc="5" dirty="0">
                <a:cs typeface="Arial"/>
              </a:rPr>
              <a:t> </a:t>
            </a:r>
            <a:r>
              <a:rPr lang="en-US" altLang="zh-CN" sz="2800" spc="-140" dirty="0">
                <a:cs typeface="Arial"/>
              </a:rPr>
              <a:t>a</a:t>
            </a:r>
            <a:r>
              <a:rPr lang="en-US" altLang="zh-CN" sz="2800" spc="5" dirty="0">
                <a:cs typeface="Arial"/>
              </a:rPr>
              <a:t> </a:t>
            </a:r>
            <a:r>
              <a:rPr lang="en-US" altLang="zh-CN" sz="2800" spc="-114" dirty="0">
                <a:cs typeface="Arial"/>
              </a:rPr>
              <a:t>sequ</a:t>
            </a:r>
            <a:r>
              <a:rPr lang="en-US" altLang="zh-CN" sz="2800" spc="-120" dirty="0">
                <a:cs typeface="Arial"/>
              </a:rPr>
              <a:t>e</a:t>
            </a:r>
            <a:r>
              <a:rPr lang="en-US" altLang="zh-CN" sz="2800" spc="-100" dirty="0">
                <a:cs typeface="Arial"/>
              </a:rPr>
              <a:t>nce</a:t>
            </a:r>
            <a:r>
              <a:rPr lang="en-US" altLang="zh-CN" sz="2800" spc="5" dirty="0">
                <a:cs typeface="Arial"/>
              </a:rPr>
              <a:t> </a:t>
            </a:r>
            <a:r>
              <a:rPr lang="en-US" altLang="zh-CN" sz="2800" spc="-10" dirty="0">
                <a:cs typeface="Arial"/>
              </a:rPr>
              <a:t>with</a:t>
            </a:r>
            <a:r>
              <a:rPr lang="en-US" altLang="zh-CN" sz="2800" spc="5" dirty="0">
                <a:cs typeface="Arial"/>
              </a:rPr>
              <a:t> </a:t>
            </a:r>
            <a:r>
              <a:rPr lang="en-US" altLang="zh-CN" sz="2800" spc="-105" dirty="0">
                <a:cs typeface="Arial"/>
              </a:rPr>
              <a:t>some</a:t>
            </a:r>
            <a:r>
              <a:rPr lang="en-US" altLang="zh-CN" sz="2800" spc="5" dirty="0">
                <a:cs typeface="Arial"/>
              </a:rPr>
              <a:t> </a:t>
            </a:r>
            <a:r>
              <a:rPr lang="en-US" altLang="zh-CN" sz="2800" spc="-70" dirty="0">
                <a:cs typeface="Arial"/>
              </a:rPr>
              <a:t>card</a:t>
            </a:r>
            <a:r>
              <a:rPr lang="en-US" altLang="zh-CN" sz="2800" spc="5" dirty="0">
                <a:cs typeface="Arial"/>
              </a:rPr>
              <a:t> </a:t>
            </a:r>
            <a:r>
              <a:rPr lang="en-US" altLang="zh-CN" sz="2800" spc="-90" dirty="0">
                <a:cs typeface="Arial"/>
              </a:rPr>
              <a:t>repeated</a:t>
            </a:r>
            <a:r>
              <a:rPr lang="en-US" altLang="zh-CN" sz="2800" spc="5" dirty="0">
                <a:cs typeface="Arial"/>
              </a:rPr>
              <a:t> </a:t>
            </a:r>
            <a:r>
              <a:rPr lang="en-US" altLang="zh-CN" sz="2800" spc="220" dirty="0">
                <a:cs typeface="Arial"/>
              </a:rPr>
              <a:t>=</a:t>
            </a:r>
            <a:r>
              <a:rPr lang="en-US" altLang="zh-CN" sz="2800" spc="-45" dirty="0">
                <a:cs typeface="Arial"/>
              </a:rPr>
              <a:t> </a:t>
            </a:r>
            <a:r>
              <a:rPr lang="en-US" altLang="zh-CN" sz="2800" spc="-75" dirty="0">
                <a:cs typeface="Arial"/>
              </a:rPr>
              <a:t>52</a:t>
            </a:r>
            <a:r>
              <a:rPr lang="en-US" altLang="zh-CN" sz="2800" spc="-82" baseline="27777" dirty="0">
                <a:cs typeface="Arial"/>
              </a:rPr>
              <a:t>4</a:t>
            </a:r>
            <a:r>
              <a:rPr lang="en-US" altLang="zh-CN" sz="2800" spc="-30" baseline="27777" dirty="0">
                <a:cs typeface="Arial"/>
              </a:rPr>
              <a:t> </a:t>
            </a:r>
            <a:r>
              <a:rPr lang="en-US" altLang="zh-CN" sz="2800" spc="-30" dirty="0">
                <a:latin typeface="Lucida Sans Unicode"/>
                <a:cs typeface="Lucida Sans Unicode"/>
              </a:rPr>
              <a:t>−</a:t>
            </a:r>
            <a:r>
              <a:rPr lang="en-US" altLang="zh-CN" sz="2800" spc="-200" dirty="0">
                <a:latin typeface="Lucida Sans Unicode"/>
                <a:cs typeface="Lucida Sans Unicode"/>
              </a:rPr>
              <a:t> </a:t>
            </a:r>
            <a:r>
              <a:rPr lang="en-US" altLang="zh-CN" sz="2800" spc="-75" dirty="0">
                <a:cs typeface="Arial"/>
              </a:rPr>
              <a:t>52</a:t>
            </a:r>
            <a:r>
              <a:rPr lang="en-US" altLang="zh-CN" sz="2800" spc="-155" dirty="0">
                <a:cs typeface="Arial"/>
              </a:rPr>
              <a:t> </a:t>
            </a:r>
            <a:r>
              <a:rPr lang="en-US" altLang="zh-CN" sz="2800" spc="-434" dirty="0">
                <a:latin typeface="Lucida Sans Unicode"/>
                <a:cs typeface="Lucida Sans Unicode"/>
              </a:rPr>
              <a:t>·</a:t>
            </a:r>
            <a:r>
              <a:rPr lang="en-US" altLang="zh-CN" sz="2800" spc="-200" dirty="0">
                <a:latin typeface="Lucida Sans Unicode"/>
                <a:cs typeface="Lucida Sans Unicode"/>
              </a:rPr>
              <a:t> </a:t>
            </a:r>
            <a:r>
              <a:rPr lang="en-US" altLang="zh-CN" sz="2800" spc="-75" dirty="0">
                <a:cs typeface="Arial"/>
              </a:rPr>
              <a:t>51</a:t>
            </a:r>
            <a:r>
              <a:rPr lang="en-US" altLang="zh-CN" sz="2800" spc="-155" dirty="0">
                <a:cs typeface="Arial"/>
              </a:rPr>
              <a:t> </a:t>
            </a:r>
            <a:r>
              <a:rPr lang="en-US" altLang="zh-CN" sz="2800" spc="-434" dirty="0">
                <a:latin typeface="Lucida Sans Unicode"/>
                <a:cs typeface="Lucida Sans Unicode"/>
              </a:rPr>
              <a:t>·</a:t>
            </a:r>
            <a:r>
              <a:rPr lang="en-US" altLang="zh-CN" sz="2800" spc="-75" dirty="0">
                <a:cs typeface="Arial"/>
              </a:rPr>
              <a:t>50</a:t>
            </a:r>
            <a:r>
              <a:rPr lang="en-US" altLang="zh-CN" sz="2800" spc="-170" dirty="0">
                <a:cs typeface="Arial"/>
              </a:rPr>
              <a:t> </a:t>
            </a:r>
            <a:r>
              <a:rPr lang="en-US" altLang="zh-CN" sz="2800" spc="-434" dirty="0">
                <a:latin typeface="Lucida Sans Unicode"/>
                <a:cs typeface="Lucida Sans Unicode"/>
              </a:rPr>
              <a:t>·</a:t>
            </a:r>
            <a:r>
              <a:rPr lang="en-US" altLang="zh-CN" sz="2800" spc="-215" dirty="0">
                <a:latin typeface="Lucida Sans Unicode"/>
                <a:cs typeface="Lucida Sans Unicode"/>
              </a:rPr>
              <a:t> </a:t>
            </a:r>
            <a:r>
              <a:rPr lang="en-US" altLang="zh-CN" sz="2800" spc="-75" dirty="0">
                <a:cs typeface="Arial"/>
              </a:rPr>
              <a:t>49</a:t>
            </a:r>
            <a:endParaRPr lang="en-US" altLang="zh-CN" sz="2800" dirty="0">
              <a:cs typeface="Arial"/>
            </a:endParaRPr>
          </a:p>
          <a:p>
            <a:endParaRPr lang="zh-CN" altLang="en-US" sz="2800" dirty="0"/>
          </a:p>
        </p:txBody>
      </p:sp>
    </p:spTree>
    <p:extLst>
      <p:ext uri="{BB962C8B-B14F-4D97-AF65-F5344CB8AC3E}">
        <p14:creationId xmlns:p14="http://schemas.microsoft.com/office/powerpoint/2010/main" val="23090429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646A3-0926-44C2-950B-1C338955BCFA}"/>
              </a:ext>
            </a:extLst>
          </p:cNvPr>
          <p:cNvSpPr>
            <a:spLocks noGrp="1"/>
          </p:cNvSpPr>
          <p:nvPr>
            <p:ph type="title"/>
          </p:nvPr>
        </p:nvSpPr>
        <p:spPr>
          <a:xfrm>
            <a:off x="457200" y="48260"/>
            <a:ext cx="8229600" cy="1081088"/>
          </a:xfrm>
        </p:spPr>
        <p:txBody>
          <a:bodyPr/>
          <a:lstStyle/>
          <a:p>
            <a:endParaRPr lang="zh-CN" altLang="en-US"/>
          </a:p>
        </p:txBody>
      </p:sp>
      <p:sp>
        <p:nvSpPr>
          <p:cNvPr id="3" name="内容占位符 2">
            <a:extLst>
              <a:ext uri="{FF2B5EF4-FFF2-40B4-BE49-F238E27FC236}">
                <a16:creationId xmlns:a16="http://schemas.microsoft.com/office/drawing/2014/main" id="{DF328024-5BF2-4BFD-8A7C-663033A73D6E}"/>
              </a:ext>
            </a:extLst>
          </p:cNvPr>
          <p:cNvSpPr>
            <a:spLocks noGrp="1"/>
          </p:cNvSpPr>
          <p:nvPr>
            <p:ph idx="1"/>
          </p:nvPr>
        </p:nvSpPr>
        <p:spPr>
          <a:xfrm>
            <a:off x="539750" y="1412776"/>
            <a:ext cx="8229600" cy="5445224"/>
          </a:xfrm>
        </p:spPr>
        <p:txBody>
          <a:bodyPr/>
          <a:lstStyle/>
          <a:p>
            <a:r>
              <a:rPr lang="en-US" altLang="zh-CN" sz="2800" spc="-5" dirty="0">
                <a:solidFill>
                  <a:srgbClr val="0070C0"/>
                </a:solidFill>
                <a:cs typeface="Arial"/>
              </a:rPr>
              <a:t>In</a:t>
            </a:r>
            <a:r>
              <a:rPr lang="en-US" altLang="zh-CN" sz="2800" spc="65" dirty="0">
                <a:solidFill>
                  <a:srgbClr val="0070C0"/>
                </a:solidFill>
                <a:cs typeface="Arial"/>
              </a:rPr>
              <a:t> </a:t>
            </a:r>
            <a:r>
              <a:rPr lang="en-US" altLang="zh-CN" sz="2800" spc="-75" dirty="0">
                <a:solidFill>
                  <a:srgbClr val="0070C0"/>
                </a:solidFill>
                <a:cs typeface="Arial"/>
              </a:rPr>
              <a:t>h</a:t>
            </a:r>
            <a:r>
              <a:rPr lang="en-US" altLang="zh-CN" sz="2800" spc="-105" dirty="0">
                <a:solidFill>
                  <a:srgbClr val="0070C0"/>
                </a:solidFill>
                <a:cs typeface="Arial"/>
              </a:rPr>
              <a:t>o</a:t>
            </a:r>
            <a:r>
              <a:rPr lang="en-US" altLang="zh-CN" sz="2800" spc="-10" dirty="0">
                <a:solidFill>
                  <a:srgbClr val="0070C0"/>
                </a:solidFill>
                <a:cs typeface="Arial"/>
              </a:rPr>
              <a:t>w</a:t>
            </a:r>
            <a:r>
              <a:rPr lang="en-US" altLang="zh-CN" sz="2800" spc="65" dirty="0">
                <a:solidFill>
                  <a:srgbClr val="0070C0"/>
                </a:solidFill>
                <a:cs typeface="Arial"/>
              </a:rPr>
              <a:t> </a:t>
            </a:r>
            <a:r>
              <a:rPr lang="en-US" altLang="zh-CN" sz="2800" spc="-100" dirty="0">
                <a:solidFill>
                  <a:srgbClr val="0070C0"/>
                </a:solidFill>
                <a:cs typeface="Arial"/>
              </a:rPr>
              <a:t>man</a:t>
            </a:r>
            <a:r>
              <a:rPr lang="en-US" altLang="zh-CN" sz="2800" spc="-10" dirty="0">
                <a:solidFill>
                  <a:srgbClr val="0070C0"/>
                </a:solidFill>
                <a:cs typeface="Arial"/>
              </a:rPr>
              <a:t>y</a:t>
            </a:r>
            <a:r>
              <a:rPr lang="en-US" altLang="zh-CN" sz="2800" spc="65" dirty="0">
                <a:solidFill>
                  <a:srgbClr val="0070C0"/>
                </a:solidFill>
                <a:cs typeface="Arial"/>
              </a:rPr>
              <a:t> </a:t>
            </a:r>
            <a:r>
              <a:rPr lang="en-US" altLang="zh-CN" sz="2800" spc="-25" dirty="0">
                <a:solidFill>
                  <a:srgbClr val="0070C0"/>
                </a:solidFill>
                <a:cs typeface="Arial"/>
              </a:rPr>
              <a:t>w</a:t>
            </a:r>
            <a:r>
              <a:rPr lang="en-US" altLang="zh-CN" sz="2800" spc="-95" dirty="0">
                <a:solidFill>
                  <a:srgbClr val="0070C0"/>
                </a:solidFill>
                <a:cs typeface="Arial"/>
              </a:rPr>
              <a:t>ays</a:t>
            </a:r>
            <a:r>
              <a:rPr lang="en-US" altLang="zh-CN" sz="2800" spc="65" dirty="0">
                <a:solidFill>
                  <a:srgbClr val="0070C0"/>
                </a:solidFill>
                <a:cs typeface="Arial"/>
              </a:rPr>
              <a:t> </a:t>
            </a:r>
            <a:r>
              <a:rPr lang="en-US" altLang="zh-CN" sz="2800" spc="-100" dirty="0">
                <a:solidFill>
                  <a:srgbClr val="0070C0"/>
                </a:solidFill>
                <a:cs typeface="Arial"/>
              </a:rPr>
              <a:t>can</a:t>
            </a:r>
            <a:r>
              <a:rPr lang="en-US" altLang="zh-CN" sz="2800" spc="65" dirty="0">
                <a:solidFill>
                  <a:srgbClr val="0070C0"/>
                </a:solidFill>
                <a:cs typeface="Arial"/>
              </a:rPr>
              <a:t> </a:t>
            </a:r>
            <a:r>
              <a:rPr lang="en-US" altLang="zh-CN" sz="2800" spc="-140" dirty="0">
                <a:solidFill>
                  <a:srgbClr val="0070C0"/>
                </a:solidFill>
                <a:cs typeface="Arial"/>
              </a:rPr>
              <a:t>a</a:t>
            </a:r>
            <a:r>
              <a:rPr lang="en-US" altLang="zh-CN" sz="2800" spc="65" dirty="0">
                <a:solidFill>
                  <a:srgbClr val="0070C0"/>
                </a:solidFill>
                <a:cs typeface="Arial"/>
              </a:rPr>
              <a:t> </a:t>
            </a:r>
            <a:r>
              <a:rPr lang="en-US" altLang="zh-CN" sz="2800" spc="-105" dirty="0">
                <a:solidFill>
                  <a:srgbClr val="0070C0"/>
                </a:solidFill>
                <a:cs typeface="Arial"/>
              </a:rPr>
              <a:t>sequence</a:t>
            </a:r>
            <a:r>
              <a:rPr lang="en-US" altLang="zh-CN" sz="2800" spc="65" dirty="0">
                <a:solidFill>
                  <a:srgbClr val="0070C0"/>
                </a:solidFill>
                <a:cs typeface="Arial"/>
              </a:rPr>
              <a:t> </a:t>
            </a:r>
            <a:r>
              <a:rPr lang="en-US" altLang="zh-CN" sz="2800" spc="-5" dirty="0">
                <a:solidFill>
                  <a:srgbClr val="0070C0"/>
                </a:solidFill>
                <a:cs typeface="Arial"/>
              </a:rPr>
              <a:t>of</a:t>
            </a:r>
            <a:r>
              <a:rPr lang="en-US" altLang="zh-CN" sz="2800" spc="65" dirty="0">
                <a:solidFill>
                  <a:srgbClr val="0070C0"/>
                </a:solidFill>
                <a:cs typeface="Arial"/>
              </a:rPr>
              <a:t> </a:t>
            </a:r>
            <a:r>
              <a:rPr lang="en-US" altLang="zh-CN" sz="2800" spc="-75" dirty="0">
                <a:solidFill>
                  <a:srgbClr val="0070C0"/>
                </a:solidFill>
                <a:cs typeface="Arial"/>
              </a:rPr>
              <a:t>4</a:t>
            </a:r>
            <a:r>
              <a:rPr lang="en-US" altLang="zh-CN" sz="2800" spc="65" dirty="0">
                <a:solidFill>
                  <a:srgbClr val="0070C0"/>
                </a:solidFill>
                <a:cs typeface="Arial"/>
              </a:rPr>
              <a:t> </a:t>
            </a:r>
            <a:r>
              <a:rPr lang="en-US" altLang="zh-CN" sz="2800" spc="-90" dirty="0">
                <a:solidFill>
                  <a:srgbClr val="0070C0"/>
                </a:solidFill>
                <a:cs typeface="Arial"/>
              </a:rPr>
              <a:t>cards</a:t>
            </a:r>
            <a:r>
              <a:rPr lang="en-US" altLang="zh-CN" sz="2800" spc="65" dirty="0">
                <a:solidFill>
                  <a:srgbClr val="0070C0"/>
                </a:solidFill>
                <a:cs typeface="Arial"/>
              </a:rPr>
              <a:t> </a:t>
            </a:r>
            <a:r>
              <a:rPr lang="en-US" altLang="zh-CN" sz="2800" spc="-110" dirty="0">
                <a:solidFill>
                  <a:srgbClr val="0070C0"/>
                </a:solidFill>
                <a:cs typeface="Arial"/>
              </a:rPr>
              <a:t>be</a:t>
            </a:r>
            <a:r>
              <a:rPr lang="en-US" altLang="zh-CN" sz="2800" spc="65" dirty="0">
                <a:solidFill>
                  <a:srgbClr val="0070C0"/>
                </a:solidFill>
                <a:cs typeface="Arial"/>
              </a:rPr>
              <a:t> </a:t>
            </a:r>
            <a:r>
              <a:rPr lang="en-US" altLang="zh-CN" sz="2800" spc="-85" dirty="0">
                <a:solidFill>
                  <a:srgbClr val="0070C0"/>
                </a:solidFill>
                <a:cs typeface="Arial"/>
              </a:rPr>
              <a:t>chosen,</a:t>
            </a:r>
            <a:r>
              <a:rPr lang="en-US" altLang="zh-CN" sz="2800" spc="90" dirty="0">
                <a:solidFill>
                  <a:srgbClr val="0070C0"/>
                </a:solidFill>
                <a:cs typeface="Arial"/>
              </a:rPr>
              <a:t> </a:t>
            </a:r>
            <a:r>
              <a:rPr lang="en-US" altLang="zh-CN" sz="2800" spc="-10" dirty="0">
                <a:solidFill>
                  <a:srgbClr val="0070C0"/>
                </a:solidFill>
                <a:cs typeface="Arial"/>
              </a:rPr>
              <a:t>with</a:t>
            </a:r>
            <a:r>
              <a:rPr lang="en-US" altLang="zh-CN" sz="2800" spc="65" dirty="0">
                <a:solidFill>
                  <a:srgbClr val="0070C0"/>
                </a:solidFill>
                <a:cs typeface="Arial"/>
              </a:rPr>
              <a:t> </a:t>
            </a:r>
            <a:r>
              <a:rPr lang="en-US" altLang="zh-CN" sz="2800" spc="-70" dirty="0">
                <a:solidFill>
                  <a:srgbClr val="0070C0"/>
                </a:solidFill>
                <a:cs typeface="Arial"/>
              </a:rPr>
              <a:t>replacement,</a:t>
            </a:r>
            <a:r>
              <a:rPr lang="en-US" altLang="zh-CN" sz="2800" spc="-40" dirty="0">
                <a:solidFill>
                  <a:srgbClr val="0070C0"/>
                </a:solidFill>
                <a:cs typeface="Arial"/>
              </a:rPr>
              <a:t> </a:t>
            </a:r>
            <a:r>
              <a:rPr lang="en-US" altLang="zh-CN" sz="2800" spc="-110" dirty="0">
                <a:solidFill>
                  <a:srgbClr val="0070C0"/>
                </a:solidFill>
                <a:cs typeface="Arial"/>
              </a:rPr>
              <a:t>so</a:t>
            </a:r>
            <a:r>
              <a:rPr lang="en-US" altLang="zh-CN" sz="2800" spc="-35" dirty="0">
                <a:solidFill>
                  <a:srgbClr val="0070C0"/>
                </a:solidFill>
                <a:cs typeface="Arial"/>
              </a:rPr>
              <a:t> </a:t>
            </a:r>
            <a:r>
              <a:rPr lang="en-US" altLang="zh-CN" sz="2800" spc="-55" dirty="0">
                <a:solidFill>
                  <a:srgbClr val="0070C0"/>
                </a:solidFill>
                <a:cs typeface="Arial"/>
              </a:rPr>
              <a:t>that</a:t>
            </a:r>
            <a:r>
              <a:rPr lang="en-US" altLang="zh-CN" sz="2800" spc="-35" dirty="0">
                <a:solidFill>
                  <a:srgbClr val="0070C0"/>
                </a:solidFill>
                <a:cs typeface="Arial"/>
              </a:rPr>
              <a:t> </a:t>
            </a:r>
            <a:r>
              <a:rPr lang="en-US" altLang="zh-CN" sz="2800" spc="-75" dirty="0">
                <a:solidFill>
                  <a:srgbClr val="0070C0"/>
                </a:solidFill>
                <a:cs typeface="Arial"/>
              </a:rPr>
              <a:t>the</a:t>
            </a:r>
            <a:r>
              <a:rPr lang="en-US" altLang="zh-CN" sz="2800" spc="-35" dirty="0">
                <a:solidFill>
                  <a:srgbClr val="0070C0"/>
                </a:solidFill>
                <a:cs typeface="Arial"/>
              </a:rPr>
              <a:t> </a:t>
            </a:r>
            <a:r>
              <a:rPr lang="en-US" altLang="zh-CN" sz="2800" spc="-30" dirty="0">
                <a:solidFill>
                  <a:srgbClr val="0070C0"/>
                </a:solidFill>
                <a:cs typeface="Arial"/>
              </a:rPr>
              <a:t>fourth</a:t>
            </a:r>
            <a:r>
              <a:rPr lang="en-US" altLang="zh-CN" sz="2800" spc="-35" dirty="0">
                <a:solidFill>
                  <a:srgbClr val="0070C0"/>
                </a:solidFill>
                <a:cs typeface="Arial"/>
              </a:rPr>
              <a:t> </a:t>
            </a:r>
            <a:r>
              <a:rPr lang="en-US" altLang="zh-CN" sz="2800" spc="-70" dirty="0">
                <a:solidFill>
                  <a:srgbClr val="0070C0"/>
                </a:solidFill>
                <a:cs typeface="Arial"/>
              </a:rPr>
              <a:t>card</a:t>
            </a:r>
            <a:r>
              <a:rPr lang="en-US" altLang="zh-CN" sz="2800" spc="-35" dirty="0">
                <a:solidFill>
                  <a:srgbClr val="0070C0"/>
                </a:solidFill>
                <a:cs typeface="Arial"/>
              </a:rPr>
              <a:t> is </a:t>
            </a:r>
            <a:r>
              <a:rPr lang="en-US" altLang="zh-CN" sz="2800" spc="-75" dirty="0">
                <a:solidFill>
                  <a:srgbClr val="0070C0"/>
                </a:solidFill>
                <a:cs typeface="Arial"/>
              </a:rPr>
              <a:t>the</a:t>
            </a:r>
            <a:r>
              <a:rPr lang="en-US" altLang="zh-CN" sz="2800" spc="-35" dirty="0">
                <a:solidFill>
                  <a:srgbClr val="0070C0"/>
                </a:solidFill>
                <a:cs typeface="Arial"/>
              </a:rPr>
              <a:t> </a:t>
            </a:r>
            <a:r>
              <a:rPr lang="en-US" altLang="zh-CN" sz="2800" spc="-20" dirty="0">
                <a:solidFill>
                  <a:srgbClr val="0070C0"/>
                </a:solidFill>
                <a:cs typeface="Arial"/>
              </a:rPr>
              <a:t>first</a:t>
            </a:r>
            <a:r>
              <a:rPr lang="en-US" altLang="zh-CN" sz="2800" spc="-35" dirty="0">
                <a:solidFill>
                  <a:srgbClr val="0070C0"/>
                </a:solidFill>
                <a:cs typeface="Arial"/>
              </a:rPr>
              <a:t> </a:t>
            </a:r>
            <a:r>
              <a:rPr lang="en-US" altLang="zh-CN" sz="2800" spc="-90" dirty="0">
                <a:solidFill>
                  <a:srgbClr val="0070C0"/>
                </a:solidFill>
                <a:cs typeface="Arial"/>
              </a:rPr>
              <a:t>repeated</a:t>
            </a:r>
            <a:r>
              <a:rPr lang="en-US" altLang="zh-CN" sz="2800" spc="-35" dirty="0">
                <a:solidFill>
                  <a:srgbClr val="0070C0"/>
                </a:solidFill>
                <a:cs typeface="Arial"/>
              </a:rPr>
              <a:t> </a:t>
            </a:r>
            <a:r>
              <a:rPr lang="en-US" altLang="zh-CN" sz="2800" spc="-85" dirty="0">
                <a:solidFill>
                  <a:srgbClr val="0070C0"/>
                </a:solidFill>
                <a:cs typeface="Arial"/>
              </a:rPr>
              <a:t>card</a:t>
            </a:r>
            <a:r>
              <a:rPr lang="en-US" altLang="zh-CN" sz="2800" spc="-100" dirty="0">
                <a:solidFill>
                  <a:srgbClr val="0070C0"/>
                </a:solidFill>
                <a:cs typeface="Arial"/>
              </a:rPr>
              <a:t>?</a:t>
            </a:r>
          </a:p>
          <a:p>
            <a:pPr marL="868363" indent="-514350">
              <a:buFont typeface="+mj-lt"/>
              <a:buAutoNum type="arabicPeriod"/>
            </a:pPr>
            <a:r>
              <a:rPr lang="en-US" altLang="zh-CN" sz="2800" spc="-65" dirty="0">
                <a:cs typeface="Arial"/>
              </a:rPr>
              <a:t>Choose the first card. (52 choices)</a:t>
            </a:r>
          </a:p>
          <a:p>
            <a:pPr marL="868363" indent="-514350">
              <a:buFont typeface="+mj-lt"/>
              <a:buAutoNum type="arabicPeriod"/>
            </a:pPr>
            <a:r>
              <a:rPr lang="en-US" altLang="zh-CN" sz="2800" spc="-65" dirty="0">
                <a:cs typeface="Arial"/>
              </a:rPr>
              <a:t>Choose the second card.  (51 choices, since it must be different from the first card)</a:t>
            </a:r>
          </a:p>
          <a:p>
            <a:pPr marL="868363" indent="-514350">
              <a:buFont typeface="+mj-lt"/>
              <a:buAutoNum type="arabicPeriod"/>
            </a:pPr>
            <a:r>
              <a:rPr lang="en-US" altLang="zh-CN" sz="2800" spc="-65" dirty="0">
                <a:cs typeface="Arial"/>
              </a:rPr>
              <a:t>Choose the third card. (50 choices, since it must be different from the first two cards)</a:t>
            </a:r>
          </a:p>
          <a:p>
            <a:pPr marL="868363" indent="-514350">
              <a:buFont typeface="+mj-lt"/>
              <a:buAutoNum type="arabicPeriod"/>
            </a:pPr>
            <a:r>
              <a:rPr lang="en-US" altLang="zh-CN" sz="2800" spc="-65" dirty="0">
                <a:cs typeface="Arial"/>
              </a:rPr>
              <a:t>Choose the fourth card.  (3 choices, since it must be equal to one of the first three cards)</a:t>
            </a:r>
          </a:p>
          <a:p>
            <a:pPr marL="354013" indent="0">
              <a:buNone/>
            </a:pPr>
            <a:r>
              <a:rPr lang="en-US" altLang="zh-CN" sz="2800" spc="-65" dirty="0">
                <a:cs typeface="Arial"/>
              </a:rPr>
              <a:t>⇒ There are 52 · 51 · 50 · 3 such sequences.</a:t>
            </a:r>
          </a:p>
        </p:txBody>
      </p:sp>
    </p:spTree>
    <p:extLst>
      <p:ext uri="{BB962C8B-B14F-4D97-AF65-F5344CB8AC3E}">
        <p14:creationId xmlns:p14="http://schemas.microsoft.com/office/powerpoint/2010/main" val="160331833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646A3-0926-44C2-950B-1C338955BCFA}"/>
              </a:ext>
            </a:extLst>
          </p:cNvPr>
          <p:cNvSpPr>
            <a:spLocks noGrp="1"/>
          </p:cNvSpPr>
          <p:nvPr>
            <p:ph type="title"/>
          </p:nvPr>
        </p:nvSpPr>
        <p:spPr>
          <a:xfrm>
            <a:off x="457200" y="48260"/>
            <a:ext cx="8229600" cy="1081088"/>
          </a:xfrm>
        </p:spPr>
        <p:txBody>
          <a:bodyPr/>
          <a:lstStyle/>
          <a:p>
            <a:endParaRPr lang="zh-CN" altLang="en-US"/>
          </a:p>
        </p:txBody>
      </p:sp>
      <p:sp>
        <p:nvSpPr>
          <p:cNvPr id="3" name="内容占位符 2">
            <a:extLst>
              <a:ext uri="{FF2B5EF4-FFF2-40B4-BE49-F238E27FC236}">
                <a16:creationId xmlns:a16="http://schemas.microsoft.com/office/drawing/2014/main" id="{DF328024-5BF2-4BFD-8A7C-663033A73D6E}"/>
              </a:ext>
            </a:extLst>
          </p:cNvPr>
          <p:cNvSpPr>
            <a:spLocks noGrp="1"/>
          </p:cNvSpPr>
          <p:nvPr>
            <p:ph idx="1"/>
          </p:nvPr>
        </p:nvSpPr>
        <p:spPr>
          <a:xfrm>
            <a:off x="539750" y="1556792"/>
            <a:ext cx="8229600" cy="4896544"/>
          </a:xfrm>
        </p:spPr>
        <p:txBody>
          <a:bodyPr/>
          <a:lstStyle/>
          <a:p>
            <a:r>
              <a:rPr lang="en-US" altLang="zh-CN" sz="2800" spc="-5" dirty="0">
                <a:solidFill>
                  <a:srgbClr val="0070C0"/>
                </a:solidFill>
                <a:cs typeface="Arial"/>
              </a:rPr>
              <a:t>In</a:t>
            </a:r>
            <a:r>
              <a:rPr lang="en-US" altLang="zh-CN" sz="2800" spc="70" dirty="0">
                <a:solidFill>
                  <a:srgbClr val="0070C0"/>
                </a:solidFill>
                <a:cs typeface="Arial"/>
              </a:rPr>
              <a:t> </a:t>
            </a:r>
            <a:r>
              <a:rPr lang="en-US" altLang="zh-CN" sz="2800" spc="-75" dirty="0">
                <a:solidFill>
                  <a:srgbClr val="0070C0"/>
                </a:solidFill>
                <a:cs typeface="Arial"/>
              </a:rPr>
              <a:t>h</a:t>
            </a:r>
            <a:r>
              <a:rPr lang="en-US" altLang="zh-CN" sz="2800" spc="-105" dirty="0">
                <a:solidFill>
                  <a:srgbClr val="0070C0"/>
                </a:solidFill>
                <a:cs typeface="Arial"/>
              </a:rPr>
              <a:t>o</a:t>
            </a:r>
            <a:r>
              <a:rPr lang="en-US" altLang="zh-CN" sz="2800" spc="-10" dirty="0">
                <a:solidFill>
                  <a:srgbClr val="0070C0"/>
                </a:solidFill>
                <a:cs typeface="Arial"/>
              </a:rPr>
              <a:t>w</a:t>
            </a:r>
            <a:r>
              <a:rPr lang="en-US" altLang="zh-CN" sz="2800" spc="70" dirty="0">
                <a:solidFill>
                  <a:srgbClr val="0070C0"/>
                </a:solidFill>
                <a:cs typeface="Arial"/>
              </a:rPr>
              <a:t> </a:t>
            </a:r>
            <a:r>
              <a:rPr lang="en-US" altLang="zh-CN" sz="2800" spc="-100" dirty="0">
                <a:solidFill>
                  <a:srgbClr val="0070C0"/>
                </a:solidFill>
                <a:cs typeface="Arial"/>
              </a:rPr>
              <a:t>man</a:t>
            </a:r>
            <a:r>
              <a:rPr lang="en-US" altLang="zh-CN" sz="2800" spc="-10" dirty="0">
                <a:solidFill>
                  <a:srgbClr val="0070C0"/>
                </a:solidFill>
                <a:cs typeface="Arial"/>
              </a:rPr>
              <a:t>y</a:t>
            </a:r>
            <a:r>
              <a:rPr lang="en-US" altLang="zh-CN" sz="2800" spc="70" dirty="0">
                <a:solidFill>
                  <a:srgbClr val="0070C0"/>
                </a:solidFill>
                <a:cs typeface="Arial"/>
              </a:rPr>
              <a:t> </a:t>
            </a:r>
            <a:r>
              <a:rPr lang="en-US" altLang="zh-CN" sz="2800" spc="-25" dirty="0">
                <a:solidFill>
                  <a:srgbClr val="0070C0"/>
                </a:solidFill>
                <a:cs typeface="Arial"/>
              </a:rPr>
              <a:t>w</a:t>
            </a:r>
            <a:r>
              <a:rPr lang="en-US" altLang="zh-CN" sz="2800" spc="-95" dirty="0">
                <a:solidFill>
                  <a:srgbClr val="0070C0"/>
                </a:solidFill>
                <a:cs typeface="Arial"/>
              </a:rPr>
              <a:t>ays</a:t>
            </a:r>
            <a:r>
              <a:rPr lang="en-US" altLang="zh-CN" sz="2800" spc="70" dirty="0">
                <a:solidFill>
                  <a:srgbClr val="0070C0"/>
                </a:solidFill>
                <a:cs typeface="Arial"/>
              </a:rPr>
              <a:t> </a:t>
            </a:r>
            <a:r>
              <a:rPr lang="en-US" altLang="zh-CN" sz="2800" spc="-100" dirty="0">
                <a:solidFill>
                  <a:srgbClr val="0070C0"/>
                </a:solidFill>
                <a:cs typeface="Arial"/>
              </a:rPr>
              <a:t>can</a:t>
            </a:r>
            <a:r>
              <a:rPr lang="en-US" altLang="zh-CN" sz="2800" spc="70" dirty="0">
                <a:solidFill>
                  <a:srgbClr val="0070C0"/>
                </a:solidFill>
                <a:cs typeface="Arial"/>
              </a:rPr>
              <a:t> </a:t>
            </a:r>
            <a:r>
              <a:rPr lang="en-US" altLang="zh-CN" sz="2800" spc="-140" dirty="0">
                <a:solidFill>
                  <a:srgbClr val="0070C0"/>
                </a:solidFill>
                <a:cs typeface="Arial"/>
              </a:rPr>
              <a:t>a</a:t>
            </a:r>
            <a:r>
              <a:rPr lang="en-US" altLang="zh-CN" sz="2800" spc="70" dirty="0">
                <a:solidFill>
                  <a:srgbClr val="0070C0"/>
                </a:solidFill>
                <a:cs typeface="Arial"/>
              </a:rPr>
              <a:t> </a:t>
            </a:r>
            <a:r>
              <a:rPr lang="en-US" altLang="zh-CN" sz="2800" spc="-105" dirty="0">
                <a:solidFill>
                  <a:srgbClr val="0070C0"/>
                </a:solidFill>
                <a:cs typeface="Arial"/>
              </a:rPr>
              <a:t>sequence</a:t>
            </a:r>
            <a:r>
              <a:rPr lang="en-US" altLang="zh-CN" sz="2800" spc="70" dirty="0">
                <a:solidFill>
                  <a:srgbClr val="0070C0"/>
                </a:solidFill>
                <a:cs typeface="Arial"/>
              </a:rPr>
              <a:t> </a:t>
            </a:r>
            <a:r>
              <a:rPr lang="en-US" altLang="zh-CN" sz="2800" spc="-5" dirty="0">
                <a:solidFill>
                  <a:srgbClr val="0070C0"/>
                </a:solidFill>
                <a:cs typeface="Arial"/>
              </a:rPr>
              <a:t>of</a:t>
            </a:r>
            <a:r>
              <a:rPr lang="en-US" altLang="zh-CN" sz="2800" spc="70" dirty="0">
                <a:solidFill>
                  <a:srgbClr val="0070C0"/>
                </a:solidFill>
                <a:cs typeface="Arial"/>
              </a:rPr>
              <a:t> </a:t>
            </a:r>
            <a:r>
              <a:rPr lang="en-US" altLang="zh-CN" sz="2800" spc="-75" dirty="0">
                <a:solidFill>
                  <a:srgbClr val="0070C0"/>
                </a:solidFill>
                <a:cs typeface="Arial"/>
              </a:rPr>
              <a:t>4</a:t>
            </a:r>
            <a:r>
              <a:rPr lang="en-US" altLang="zh-CN" sz="2800" spc="70" dirty="0">
                <a:solidFill>
                  <a:srgbClr val="0070C0"/>
                </a:solidFill>
                <a:cs typeface="Arial"/>
              </a:rPr>
              <a:t> </a:t>
            </a:r>
            <a:r>
              <a:rPr lang="en-US" altLang="zh-CN" sz="2800" spc="-90" dirty="0">
                <a:solidFill>
                  <a:srgbClr val="0070C0"/>
                </a:solidFill>
                <a:cs typeface="Arial"/>
              </a:rPr>
              <a:t>cards</a:t>
            </a:r>
            <a:r>
              <a:rPr lang="en-US" altLang="zh-CN" sz="2800" spc="70" dirty="0">
                <a:solidFill>
                  <a:srgbClr val="0070C0"/>
                </a:solidFill>
                <a:cs typeface="Arial"/>
              </a:rPr>
              <a:t> </a:t>
            </a:r>
            <a:r>
              <a:rPr lang="en-US" altLang="zh-CN" sz="2800" spc="-110" dirty="0">
                <a:solidFill>
                  <a:srgbClr val="0070C0"/>
                </a:solidFill>
                <a:cs typeface="Arial"/>
              </a:rPr>
              <a:t>be</a:t>
            </a:r>
            <a:r>
              <a:rPr lang="en-US" altLang="zh-CN" sz="2800" spc="70" dirty="0">
                <a:solidFill>
                  <a:srgbClr val="0070C0"/>
                </a:solidFill>
                <a:cs typeface="Arial"/>
              </a:rPr>
              <a:t> </a:t>
            </a:r>
            <a:r>
              <a:rPr lang="en-US" altLang="zh-CN" sz="2800" spc="-85" dirty="0">
                <a:solidFill>
                  <a:srgbClr val="0070C0"/>
                </a:solidFill>
                <a:cs typeface="Arial"/>
              </a:rPr>
              <a:t>chosen,</a:t>
            </a:r>
            <a:r>
              <a:rPr lang="en-US" altLang="zh-CN" sz="2800" spc="95" dirty="0">
                <a:solidFill>
                  <a:srgbClr val="0070C0"/>
                </a:solidFill>
                <a:cs typeface="Arial"/>
              </a:rPr>
              <a:t> </a:t>
            </a:r>
            <a:r>
              <a:rPr lang="en-US" altLang="zh-CN" sz="2800" spc="-10" dirty="0">
                <a:solidFill>
                  <a:srgbClr val="0070C0"/>
                </a:solidFill>
                <a:cs typeface="Arial"/>
              </a:rPr>
              <a:t>with</a:t>
            </a:r>
            <a:r>
              <a:rPr lang="en-US" altLang="zh-CN" sz="2800" spc="70" dirty="0">
                <a:solidFill>
                  <a:srgbClr val="0070C0"/>
                </a:solidFill>
                <a:cs typeface="Arial"/>
              </a:rPr>
              <a:t> </a:t>
            </a:r>
            <a:r>
              <a:rPr lang="en-US" altLang="zh-CN" sz="2800" spc="-70" dirty="0">
                <a:solidFill>
                  <a:srgbClr val="0070C0"/>
                </a:solidFill>
                <a:cs typeface="Arial"/>
              </a:rPr>
              <a:t>replacement,</a:t>
            </a:r>
            <a:r>
              <a:rPr lang="en-US" altLang="zh-CN" sz="2800" spc="-40" dirty="0">
                <a:solidFill>
                  <a:srgbClr val="0070C0"/>
                </a:solidFill>
                <a:cs typeface="Arial"/>
              </a:rPr>
              <a:t> </a:t>
            </a:r>
            <a:r>
              <a:rPr lang="en-US" altLang="zh-CN" sz="2800" spc="-110" dirty="0">
                <a:solidFill>
                  <a:srgbClr val="0070C0"/>
                </a:solidFill>
                <a:cs typeface="Arial"/>
              </a:rPr>
              <a:t>so</a:t>
            </a:r>
            <a:r>
              <a:rPr lang="en-US" altLang="zh-CN" sz="2800" spc="-35" dirty="0">
                <a:solidFill>
                  <a:srgbClr val="0070C0"/>
                </a:solidFill>
                <a:cs typeface="Arial"/>
              </a:rPr>
              <a:t> </a:t>
            </a:r>
            <a:r>
              <a:rPr lang="en-US" altLang="zh-CN" sz="2800" spc="-55" dirty="0">
                <a:solidFill>
                  <a:srgbClr val="0070C0"/>
                </a:solidFill>
                <a:cs typeface="Arial"/>
              </a:rPr>
              <a:t>that</a:t>
            </a:r>
            <a:r>
              <a:rPr lang="en-US" altLang="zh-CN" sz="2800" spc="-35" dirty="0">
                <a:solidFill>
                  <a:srgbClr val="0070C0"/>
                </a:solidFill>
                <a:cs typeface="Arial"/>
              </a:rPr>
              <a:t> </a:t>
            </a:r>
            <a:r>
              <a:rPr lang="en-US" altLang="zh-CN" sz="2800" spc="-75" dirty="0">
                <a:solidFill>
                  <a:srgbClr val="0070C0"/>
                </a:solidFill>
                <a:cs typeface="Arial"/>
              </a:rPr>
              <a:t>the</a:t>
            </a:r>
            <a:r>
              <a:rPr lang="en-US" altLang="zh-CN" sz="2800" spc="-35" dirty="0">
                <a:solidFill>
                  <a:srgbClr val="0070C0"/>
                </a:solidFill>
                <a:cs typeface="Arial"/>
              </a:rPr>
              <a:t> </a:t>
            </a:r>
            <a:r>
              <a:rPr lang="en-US" altLang="zh-CN" sz="2800" spc="-30" dirty="0">
                <a:solidFill>
                  <a:srgbClr val="0070C0"/>
                </a:solidFill>
                <a:cs typeface="Arial"/>
              </a:rPr>
              <a:t>fourth</a:t>
            </a:r>
            <a:r>
              <a:rPr lang="en-US" altLang="zh-CN" sz="2800" spc="-35" dirty="0">
                <a:solidFill>
                  <a:srgbClr val="0070C0"/>
                </a:solidFill>
                <a:cs typeface="Arial"/>
              </a:rPr>
              <a:t> </a:t>
            </a:r>
            <a:r>
              <a:rPr lang="en-US" altLang="zh-CN" sz="2800" spc="-70" dirty="0">
                <a:solidFill>
                  <a:srgbClr val="0070C0"/>
                </a:solidFill>
                <a:cs typeface="Arial"/>
              </a:rPr>
              <a:t>card</a:t>
            </a:r>
            <a:r>
              <a:rPr lang="en-US" altLang="zh-CN" sz="2800" spc="-35" dirty="0">
                <a:solidFill>
                  <a:srgbClr val="0070C0"/>
                </a:solidFill>
                <a:cs typeface="Arial"/>
              </a:rPr>
              <a:t> is </a:t>
            </a:r>
            <a:r>
              <a:rPr lang="en-US" altLang="zh-CN" sz="2800" spc="-140" dirty="0">
                <a:solidFill>
                  <a:srgbClr val="0070C0"/>
                </a:solidFill>
                <a:cs typeface="Arial"/>
              </a:rPr>
              <a:t>a</a:t>
            </a:r>
            <a:r>
              <a:rPr lang="en-US" altLang="zh-CN" sz="2800" spc="-35" dirty="0">
                <a:solidFill>
                  <a:srgbClr val="0070C0"/>
                </a:solidFill>
                <a:cs typeface="Arial"/>
              </a:rPr>
              <a:t> </a:t>
            </a:r>
            <a:r>
              <a:rPr lang="en-US" altLang="zh-CN" sz="2800" spc="-75" dirty="0">
                <a:solidFill>
                  <a:srgbClr val="0070C0"/>
                </a:solidFill>
                <a:cs typeface="Arial"/>
              </a:rPr>
              <a:t>repeat,</a:t>
            </a:r>
            <a:r>
              <a:rPr lang="en-US" altLang="zh-CN" sz="2800" spc="-35" dirty="0">
                <a:solidFill>
                  <a:srgbClr val="0070C0"/>
                </a:solidFill>
                <a:cs typeface="Arial"/>
              </a:rPr>
              <a:t> </a:t>
            </a:r>
            <a:r>
              <a:rPr lang="en-US" altLang="zh-CN" sz="2800" spc="-100" dirty="0">
                <a:solidFill>
                  <a:srgbClr val="0070C0"/>
                </a:solidFill>
                <a:cs typeface="Arial"/>
              </a:rPr>
              <a:t>b</a:t>
            </a:r>
            <a:r>
              <a:rPr lang="en-US" altLang="zh-CN" sz="2800" spc="-40" dirty="0">
                <a:solidFill>
                  <a:srgbClr val="0070C0"/>
                </a:solidFill>
                <a:cs typeface="Arial"/>
              </a:rPr>
              <a:t>ut</a:t>
            </a:r>
            <a:r>
              <a:rPr lang="en-US" altLang="zh-CN" sz="2800" spc="-35" dirty="0">
                <a:solidFill>
                  <a:srgbClr val="0070C0"/>
                </a:solidFill>
                <a:cs typeface="Arial"/>
              </a:rPr>
              <a:t> </a:t>
            </a:r>
            <a:r>
              <a:rPr lang="en-US" altLang="zh-CN" sz="2800" spc="-50" dirty="0">
                <a:solidFill>
                  <a:srgbClr val="0070C0"/>
                </a:solidFill>
                <a:cs typeface="Arial"/>
              </a:rPr>
              <a:t>not</a:t>
            </a:r>
            <a:r>
              <a:rPr lang="en-US" altLang="zh-CN" sz="2800" spc="-35" dirty="0">
                <a:solidFill>
                  <a:srgbClr val="0070C0"/>
                </a:solidFill>
                <a:cs typeface="Arial"/>
              </a:rPr>
              <a:t> </a:t>
            </a:r>
            <a:r>
              <a:rPr lang="en-US" altLang="zh-CN" sz="2800" spc="-70" dirty="0">
                <a:solidFill>
                  <a:srgbClr val="0070C0"/>
                </a:solidFill>
                <a:cs typeface="Arial"/>
              </a:rPr>
              <a:t>necessarily</a:t>
            </a:r>
            <a:r>
              <a:rPr lang="en-US" altLang="zh-CN" sz="2800" spc="-35" dirty="0">
                <a:solidFill>
                  <a:srgbClr val="0070C0"/>
                </a:solidFill>
                <a:cs typeface="Arial"/>
              </a:rPr>
              <a:t> </a:t>
            </a:r>
            <a:r>
              <a:rPr lang="en-US" altLang="zh-CN" sz="2800" spc="-75" dirty="0">
                <a:solidFill>
                  <a:srgbClr val="0070C0"/>
                </a:solidFill>
                <a:cs typeface="Arial"/>
              </a:rPr>
              <a:t>the</a:t>
            </a:r>
            <a:r>
              <a:rPr lang="en-US" altLang="zh-CN" sz="2800" spc="-35" dirty="0">
                <a:solidFill>
                  <a:srgbClr val="0070C0"/>
                </a:solidFill>
                <a:cs typeface="Arial"/>
              </a:rPr>
              <a:t> </a:t>
            </a:r>
            <a:r>
              <a:rPr lang="en-US" altLang="zh-CN" sz="2800" spc="-20" dirty="0">
                <a:solidFill>
                  <a:srgbClr val="0070C0"/>
                </a:solidFill>
                <a:cs typeface="Arial"/>
              </a:rPr>
              <a:t>first</a:t>
            </a:r>
            <a:r>
              <a:rPr lang="en-US" altLang="zh-CN" sz="2800" spc="-35" dirty="0">
                <a:solidFill>
                  <a:srgbClr val="0070C0"/>
                </a:solidFill>
                <a:cs typeface="Arial"/>
              </a:rPr>
              <a:t> </a:t>
            </a:r>
            <a:r>
              <a:rPr lang="en-US" altLang="zh-CN" sz="2800" spc="-95" dirty="0">
                <a:solidFill>
                  <a:srgbClr val="0070C0"/>
                </a:solidFill>
                <a:cs typeface="Arial"/>
              </a:rPr>
              <a:t>repeat</a:t>
            </a:r>
            <a:r>
              <a:rPr lang="en-US" altLang="zh-CN" sz="2800" spc="-100" dirty="0">
                <a:solidFill>
                  <a:srgbClr val="0070C0"/>
                </a:solidFill>
                <a:cs typeface="Arial"/>
              </a:rPr>
              <a:t>?</a:t>
            </a:r>
          </a:p>
          <a:p>
            <a:pPr marL="0" indent="0">
              <a:buNone/>
            </a:pPr>
            <a:r>
              <a:rPr lang="en-US" altLang="zh-CN" sz="2800" spc="-100" dirty="0">
                <a:cs typeface="Arial"/>
              </a:rPr>
              <a:t>    </a:t>
            </a:r>
            <a:r>
              <a:rPr lang="en-US" altLang="zh-CN" sz="2800" spc="-60" dirty="0">
                <a:cs typeface="Arial"/>
              </a:rPr>
              <a:t>Count</a:t>
            </a:r>
            <a:r>
              <a:rPr lang="en-US" altLang="zh-CN" sz="2800" spc="-35" dirty="0">
                <a:cs typeface="Arial"/>
              </a:rPr>
              <a:t> </a:t>
            </a:r>
            <a:r>
              <a:rPr lang="en-US" altLang="zh-CN" sz="2800" spc="-60" dirty="0">
                <a:cs typeface="Arial"/>
              </a:rPr>
              <a:t>what</a:t>
            </a:r>
            <a:r>
              <a:rPr lang="en-US" altLang="zh-CN" sz="2800" spc="-35" dirty="0">
                <a:cs typeface="Arial"/>
              </a:rPr>
              <a:t> </a:t>
            </a:r>
            <a:r>
              <a:rPr lang="en-US" altLang="zh-CN" sz="2800" spc="-55" dirty="0">
                <a:cs typeface="Arial"/>
              </a:rPr>
              <a:t>you</a:t>
            </a:r>
            <a:r>
              <a:rPr lang="en-US" altLang="zh-CN" sz="2800" spc="-35" dirty="0">
                <a:cs typeface="Arial"/>
              </a:rPr>
              <a:t> </a:t>
            </a:r>
            <a:r>
              <a:rPr lang="en-US" altLang="zh-CN" sz="2800" spc="-75" dirty="0">
                <a:cs typeface="Arial"/>
              </a:rPr>
              <a:t>do</a:t>
            </a:r>
            <a:r>
              <a:rPr lang="en-US" altLang="zh-CN" sz="2800" spc="-35" dirty="0">
                <a:cs typeface="Arial"/>
              </a:rPr>
              <a:t> </a:t>
            </a:r>
            <a:r>
              <a:rPr lang="en-US" altLang="zh-CN" sz="2800" spc="-50" dirty="0">
                <a:cs typeface="Arial"/>
              </a:rPr>
              <a:t>not</a:t>
            </a:r>
            <a:r>
              <a:rPr lang="en-US" altLang="zh-CN" sz="2800" spc="-35" dirty="0">
                <a:cs typeface="Arial"/>
              </a:rPr>
              <a:t> </a:t>
            </a:r>
            <a:r>
              <a:rPr lang="en-US" altLang="zh-CN" sz="2800" spc="-25" dirty="0">
                <a:cs typeface="Arial"/>
              </a:rPr>
              <a:t>w</a:t>
            </a:r>
            <a:r>
              <a:rPr lang="en-US" altLang="zh-CN" sz="2800" spc="-55" dirty="0">
                <a:cs typeface="Arial"/>
              </a:rPr>
              <a:t>ant:</a:t>
            </a:r>
          </a:p>
          <a:p>
            <a:pPr marL="628650" indent="0">
              <a:buNone/>
            </a:pPr>
            <a:r>
              <a:rPr lang="en-US" altLang="zh-CN" sz="2800" spc="-110" dirty="0">
                <a:cs typeface="Arial"/>
              </a:rPr>
              <a:t>T</a:t>
            </a:r>
            <a:r>
              <a:rPr lang="en-US" altLang="zh-CN" sz="2800" spc="-75" dirty="0">
                <a:cs typeface="Arial"/>
              </a:rPr>
              <a:t>o</a:t>
            </a:r>
            <a:r>
              <a:rPr lang="en-US" altLang="zh-CN" sz="2800" spc="-45" dirty="0">
                <a:cs typeface="Arial"/>
              </a:rPr>
              <a:t> </a:t>
            </a:r>
            <a:r>
              <a:rPr lang="en-US" altLang="zh-CN" sz="2800" spc="-100" dirty="0">
                <a:cs typeface="Arial"/>
              </a:rPr>
              <a:t>choose</a:t>
            </a:r>
            <a:r>
              <a:rPr lang="en-US" altLang="zh-CN" sz="2800" spc="-45" dirty="0">
                <a:cs typeface="Arial"/>
              </a:rPr>
              <a:t> </a:t>
            </a:r>
            <a:r>
              <a:rPr lang="en-US" altLang="zh-CN" sz="2800" spc="-140" dirty="0">
                <a:cs typeface="Arial"/>
              </a:rPr>
              <a:t>a</a:t>
            </a:r>
            <a:r>
              <a:rPr lang="en-US" altLang="zh-CN" sz="2800" spc="-45" dirty="0">
                <a:cs typeface="Arial"/>
              </a:rPr>
              <a:t> </a:t>
            </a:r>
            <a:r>
              <a:rPr lang="en-US" altLang="zh-CN" sz="2800" spc="-105" dirty="0">
                <a:cs typeface="Arial"/>
              </a:rPr>
              <a:t>sequence</a:t>
            </a:r>
            <a:r>
              <a:rPr lang="en-US" altLang="zh-CN" sz="2800" spc="-45" dirty="0">
                <a:cs typeface="Arial"/>
              </a:rPr>
              <a:t> </a:t>
            </a:r>
            <a:r>
              <a:rPr lang="en-US" altLang="zh-CN" sz="2800" spc="-75" dirty="0">
                <a:cs typeface="Arial"/>
              </a:rPr>
              <a:t>where</a:t>
            </a:r>
            <a:r>
              <a:rPr lang="en-US" altLang="zh-CN" sz="2800" spc="-45" dirty="0">
                <a:cs typeface="Arial"/>
              </a:rPr>
              <a:t> </a:t>
            </a:r>
            <a:r>
              <a:rPr lang="en-US" altLang="zh-CN" sz="2800" spc="-75" dirty="0">
                <a:cs typeface="Arial"/>
              </a:rPr>
              <a:t>the</a:t>
            </a:r>
            <a:r>
              <a:rPr lang="en-US" altLang="zh-CN" sz="2800" spc="-45" dirty="0">
                <a:cs typeface="Arial"/>
              </a:rPr>
              <a:t> </a:t>
            </a:r>
            <a:r>
              <a:rPr lang="en-US" altLang="zh-CN" sz="2800" spc="-30" dirty="0">
                <a:cs typeface="Arial"/>
              </a:rPr>
              <a:t>fourth</a:t>
            </a:r>
            <a:r>
              <a:rPr lang="en-US" altLang="zh-CN" sz="2800" spc="-45" dirty="0">
                <a:cs typeface="Arial"/>
              </a:rPr>
              <a:t> </a:t>
            </a:r>
            <a:r>
              <a:rPr lang="en-US" altLang="zh-CN" sz="2800" spc="-70" dirty="0">
                <a:cs typeface="Arial"/>
              </a:rPr>
              <a:t>card</a:t>
            </a:r>
            <a:r>
              <a:rPr lang="en-US" altLang="zh-CN" sz="2800" spc="-45" dirty="0">
                <a:cs typeface="Arial"/>
              </a:rPr>
              <a:t> </a:t>
            </a:r>
            <a:r>
              <a:rPr lang="en-US" altLang="zh-CN" sz="2800" spc="-35" dirty="0">
                <a:cs typeface="Arial"/>
              </a:rPr>
              <a:t>is</a:t>
            </a:r>
            <a:r>
              <a:rPr lang="en-US" altLang="zh-CN" sz="2800" spc="-45" dirty="0">
                <a:cs typeface="Arial"/>
              </a:rPr>
              <a:t> </a:t>
            </a:r>
            <a:r>
              <a:rPr lang="en-US" altLang="zh-CN" sz="2800" spc="-50" dirty="0">
                <a:cs typeface="Arial"/>
              </a:rPr>
              <a:t>not</a:t>
            </a:r>
            <a:r>
              <a:rPr lang="en-US" altLang="zh-CN" sz="2800" spc="-45" dirty="0">
                <a:cs typeface="Arial"/>
              </a:rPr>
              <a:t> </a:t>
            </a:r>
            <a:r>
              <a:rPr lang="en-US" altLang="zh-CN" sz="2800" spc="-140" dirty="0">
                <a:cs typeface="Arial"/>
              </a:rPr>
              <a:t>a</a:t>
            </a:r>
            <a:r>
              <a:rPr lang="en-US" altLang="zh-CN" sz="2800" spc="-45" dirty="0">
                <a:cs typeface="Arial"/>
              </a:rPr>
              <a:t> </a:t>
            </a:r>
            <a:r>
              <a:rPr lang="en-US" altLang="zh-CN" sz="2800" spc="-75" dirty="0">
                <a:cs typeface="Arial"/>
              </a:rPr>
              <a:t>repeat,</a:t>
            </a:r>
            <a:r>
              <a:rPr lang="en-US" altLang="zh-CN" sz="2800" spc="-40" dirty="0">
                <a:cs typeface="Arial"/>
              </a:rPr>
              <a:t> </a:t>
            </a:r>
            <a:r>
              <a:rPr lang="en-US" altLang="zh-CN" sz="2800" spc="-20" dirty="0">
                <a:cs typeface="Arial"/>
              </a:rPr>
              <a:t>first</a:t>
            </a:r>
            <a:r>
              <a:rPr lang="en-US" altLang="zh-CN" sz="2800" spc="-45" dirty="0">
                <a:cs typeface="Arial"/>
              </a:rPr>
              <a:t> </a:t>
            </a:r>
            <a:r>
              <a:rPr lang="en-US" altLang="zh-CN" sz="2800" spc="-100" dirty="0">
                <a:cs typeface="Arial"/>
              </a:rPr>
              <a:t>choose</a:t>
            </a:r>
            <a:r>
              <a:rPr lang="en-US" altLang="zh-CN" sz="2800" spc="-45" dirty="0">
                <a:cs typeface="Arial"/>
              </a:rPr>
              <a:t> </a:t>
            </a:r>
            <a:r>
              <a:rPr lang="en-US" altLang="zh-CN" sz="2800" spc="-75" dirty="0">
                <a:cs typeface="Arial"/>
              </a:rPr>
              <a:t>the</a:t>
            </a:r>
            <a:r>
              <a:rPr lang="en-US" altLang="zh-CN" sz="2800" spc="-45" dirty="0">
                <a:cs typeface="Arial"/>
              </a:rPr>
              <a:t> </a:t>
            </a:r>
            <a:r>
              <a:rPr lang="en-US" altLang="zh-CN" sz="2800" spc="-30" dirty="0">
                <a:cs typeface="Arial"/>
              </a:rPr>
              <a:t>fourth</a:t>
            </a:r>
            <a:r>
              <a:rPr lang="en-US" altLang="zh-CN" sz="2800" spc="-20" dirty="0">
                <a:cs typeface="Arial"/>
              </a:rPr>
              <a:t> </a:t>
            </a:r>
            <a:r>
              <a:rPr lang="en-US" altLang="zh-CN" sz="2800" spc="-65" dirty="0">
                <a:cs typeface="Arial"/>
              </a:rPr>
              <a:t>card,</a:t>
            </a:r>
            <a:r>
              <a:rPr lang="en-US" altLang="zh-CN" sz="2800" spc="-75" dirty="0">
                <a:cs typeface="Arial"/>
              </a:rPr>
              <a:t> </a:t>
            </a:r>
            <a:r>
              <a:rPr lang="en-US" altLang="zh-CN" sz="2800" spc="-95" dirty="0">
                <a:cs typeface="Arial"/>
              </a:rPr>
              <a:t>and</a:t>
            </a:r>
            <a:r>
              <a:rPr lang="en-US" altLang="zh-CN" sz="2800" spc="-85" dirty="0">
                <a:cs typeface="Arial"/>
              </a:rPr>
              <a:t> </a:t>
            </a:r>
            <a:r>
              <a:rPr lang="en-US" altLang="zh-CN" sz="2800" spc="-70" dirty="0">
                <a:cs typeface="Arial"/>
              </a:rPr>
              <a:t>then</a:t>
            </a:r>
            <a:r>
              <a:rPr lang="en-US" altLang="zh-CN" sz="2800" spc="-85" dirty="0">
                <a:cs typeface="Arial"/>
              </a:rPr>
              <a:t> </a:t>
            </a:r>
            <a:r>
              <a:rPr lang="en-US" altLang="zh-CN" sz="2800" spc="-100" dirty="0">
                <a:cs typeface="Arial"/>
              </a:rPr>
              <a:t>choose</a:t>
            </a:r>
            <a:r>
              <a:rPr lang="en-US" altLang="zh-CN" sz="2800" spc="-85" dirty="0">
                <a:cs typeface="Arial"/>
              </a:rPr>
              <a:t> </a:t>
            </a:r>
            <a:r>
              <a:rPr lang="en-US" altLang="zh-CN" sz="2800" spc="-75" dirty="0">
                <a:cs typeface="Arial"/>
              </a:rPr>
              <a:t>the</a:t>
            </a:r>
            <a:r>
              <a:rPr lang="en-US" altLang="zh-CN" sz="2800" spc="-85" dirty="0">
                <a:cs typeface="Arial"/>
              </a:rPr>
              <a:t> </a:t>
            </a:r>
            <a:r>
              <a:rPr lang="en-US" altLang="zh-CN" sz="2800" spc="-20" dirty="0">
                <a:cs typeface="Arial"/>
              </a:rPr>
              <a:t>first</a:t>
            </a:r>
            <a:r>
              <a:rPr lang="en-US" altLang="zh-CN" sz="2800" spc="-85" dirty="0">
                <a:cs typeface="Arial"/>
              </a:rPr>
              <a:t> </a:t>
            </a:r>
            <a:r>
              <a:rPr lang="en-US" altLang="zh-CN" sz="2800" spc="-75" dirty="0">
                <a:cs typeface="Arial"/>
              </a:rPr>
              <a:t>three</a:t>
            </a:r>
            <a:r>
              <a:rPr lang="en-US" altLang="zh-CN" sz="2800" spc="-85" dirty="0">
                <a:cs typeface="Arial"/>
              </a:rPr>
              <a:t> </a:t>
            </a:r>
            <a:r>
              <a:rPr lang="en-US" altLang="zh-CN" sz="2800" spc="-90" dirty="0">
                <a:cs typeface="Arial"/>
              </a:rPr>
              <a:t>cards</a:t>
            </a:r>
            <a:r>
              <a:rPr lang="en-US" altLang="zh-CN" sz="2800" spc="-85" dirty="0">
                <a:cs typeface="Arial"/>
              </a:rPr>
              <a:t> </a:t>
            </a:r>
            <a:r>
              <a:rPr lang="en-US" altLang="zh-CN" sz="2800" spc="-40" dirty="0">
                <a:cs typeface="Arial"/>
              </a:rPr>
              <a:t>to</a:t>
            </a:r>
            <a:r>
              <a:rPr lang="en-US" altLang="zh-CN" sz="2800" spc="-85" dirty="0">
                <a:cs typeface="Arial"/>
              </a:rPr>
              <a:t> </a:t>
            </a:r>
            <a:r>
              <a:rPr lang="en-US" altLang="zh-CN" sz="2800" spc="-110" dirty="0">
                <a:cs typeface="Arial"/>
              </a:rPr>
              <a:t>be</a:t>
            </a:r>
            <a:r>
              <a:rPr lang="en-US" altLang="zh-CN" sz="2800" spc="-85" dirty="0">
                <a:cs typeface="Arial"/>
              </a:rPr>
              <a:t> </a:t>
            </a:r>
            <a:r>
              <a:rPr lang="en-US" altLang="zh-CN" sz="2800" spc="-110" dirty="0">
                <a:cs typeface="Arial"/>
              </a:rPr>
              <a:t>a</a:t>
            </a:r>
            <a:r>
              <a:rPr lang="en-US" altLang="zh-CN" sz="2800" spc="-130" dirty="0">
                <a:cs typeface="Arial"/>
              </a:rPr>
              <a:t>n</a:t>
            </a:r>
            <a:r>
              <a:rPr lang="en-US" altLang="zh-CN" sz="2800" spc="-10" dirty="0">
                <a:cs typeface="Arial"/>
              </a:rPr>
              <a:t>y</a:t>
            </a:r>
            <a:r>
              <a:rPr lang="en-US" altLang="zh-CN" sz="2800" spc="-85" dirty="0">
                <a:cs typeface="Arial"/>
              </a:rPr>
              <a:t> </a:t>
            </a:r>
            <a:r>
              <a:rPr lang="en-US" altLang="zh-CN" sz="2800" spc="-90" dirty="0">
                <a:cs typeface="Arial"/>
              </a:rPr>
              <a:t>cards</a:t>
            </a:r>
            <a:r>
              <a:rPr lang="en-US" altLang="zh-CN" sz="2800" spc="-85" dirty="0">
                <a:cs typeface="Arial"/>
              </a:rPr>
              <a:t> </a:t>
            </a:r>
            <a:r>
              <a:rPr lang="en-US" altLang="zh-CN" sz="2800" spc="15" dirty="0">
                <a:cs typeface="Arial"/>
              </a:rPr>
              <a:t>di</a:t>
            </a:r>
            <a:r>
              <a:rPr lang="en-US" altLang="zh-CN" sz="2800" spc="-20" dirty="0">
                <a:cs typeface="Arial"/>
              </a:rPr>
              <a:t>f</a:t>
            </a:r>
            <a:r>
              <a:rPr lang="en-US" altLang="zh-CN" sz="2800" spc="-55" dirty="0">
                <a:cs typeface="Arial"/>
              </a:rPr>
              <a:t>ferent</a:t>
            </a:r>
            <a:r>
              <a:rPr lang="en-US" altLang="zh-CN" sz="2800" spc="-85" dirty="0">
                <a:cs typeface="Arial"/>
              </a:rPr>
              <a:t> </a:t>
            </a:r>
            <a:r>
              <a:rPr lang="en-US" altLang="zh-CN" sz="2800" spc="-25" dirty="0">
                <a:cs typeface="Arial"/>
              </a:rPr>
              <a:t>from</a:t>
            </a:r>
            <a:r>
              <a:rPr lang="en-US" altLang="zh-CN" sz="2800" spc="-85" dirty="0">
                <a:cs typeface="Arial"/>
              </a:rPr>
              <a:t> </a:t>
            </a:r>
            <a:r>
              <a:rPr lang="en-US" altLang="zh-CN" sz="2800" spc="-75" dirty="0">
                <a:cs typeface="Arial"/>
              </a:rPr>
              <a:t>the</a:t>
            </a:r>
            <a:r>
              <a:rPr lang="en-US" altLang="zh-CN" sz="2800" spc="-85" dirty="0">
                <a:cs typeface="Arial"/>
              </a:rPr>
              <a:t> </a:t>
            </a:r>
            <a:r>
              <a:rPr lang="en-US" altLang="zh-CN" sz="2800" spc="-30" dirty="0">
                <a:cs typeface="Arial"/>
              </a:rPr>
              <a:t>fourth.</a:t>
            </a:r>
          </a:p>
          <a:p>
            <a:pPr marL="0" indent="0">
              <a:buNone/>
            </a:pPr>
            <a:r>
              <a:rPr lang="en-US" altLang="zh-CN" sz="2800" spc="65" dirty="0">
                <a:latin typeface="Lucida Sans Unicode"/>
                <a:cs typeface="Lucida Sans Unicode"/>
              </a:rPr>
              <a:t>⇒</a:t>
            </a:r>
            <a:r>
              <a:rPr lang="en-US" altLang="zh-CN" sz="2800" spc="-85" dirty="0">
                <a:latin typeface="Lucida Sans Unicode"/>
                <a:cs typeface="Lucida Sans Unicode"/>
              </a:rPr>
              <a:t> </a:t>
            </a:r>
            <a:r>
              <a:rPr lang="en-US" altLang="zh-CN" sz="2800" spc="-60" dirty="0">
                <a:cs typeface="Arial"/>
              </a:rPr>
              <a:t>What</a:t>
            </a:r>
            <a:r>
              <a:rPr lang="en-US" altLang="zh-CN" sz="2800" spc="-35" dirty="0">
                <a:cs typeface="Arial"/>
              </a:rPr>
              <a:t> </a:t>
            </a:r>
            <a:r>
              <a:rPr lang="en-US" altLang="zh-CN" sz="2800" spc="-80" dirty="0">
                <a:cs typeface="Arial"/>
              </a:rPr>
              <a:t>we</a:t>
            </a:r>
            <a:r>
              <a:rPr lang="en-US" altLang="zh-CN" sz="2800" spc="-35" dirty="0">
                <a:cs typeface="Arial"/>
              </a:rPr>
              <a:t> </a:t>
            </a:r>
            <a:r>
              <a:rPr lang="en-US" altLang="zh-CN" sz="2800" spc="-75" dirty="0">
                <a:cs typeface="Arial"/>
              </a:rPr>
              <a:t>do</a:t>
            </a:r>
            <a:r>
              <a:rPr lang="en-US" altLang="zh-CN" sz="2800" spc="-35" dirty="0">
                <a:cs typeface="Arial"/>
              </a:rPr>
              <a:t> </a:t>
            </a:r>
            <a:r>
              <a:rPr lang="en-US" altLang="zh-CN" sz="2800" spc="-50" dirty="0">
                <a:cs typeface="Arial"/>
              </a:rPr>
              <a:t>not</a:t>
            </a:r>
            <a:r>
              <a:rPr lang="en-US" altLang="zh-CN" sz="2800" spc="-35" dirty="0">
                <a:cs typeface="Arial"/>
              </a:rPr>
              <a:t> </a:t>
            </a:r>
            <a:r>
              <a:rPr lang="en-US" altLang="zh-CN" sz="2800" spc="-25" dirty="0">
                <a:cs typeface="Arial"/>
              </a:rPr>
              <a:t>w</a:t>
            </a:r>
            <a:r>
              <a:rPr lang="en-US" altLang="zh-CN" sz="2800" spc="-75" dirty="0">
                <a:cs typeface="Arial"/>
              </a:rPr>
              <a:t>ant</a:t>
            </a:r>
            <a:r>
              <a:rPr lang="en-US" altLang="zh-CN" sz="2800" spc="-35" dirty="0">
                <a:cs typeface="Arial"/>
              </a:rPr>
              <a:t> </a:t>
            </a:r>
            <a:r>
              <a:rPr lang="en-US" altLang="zh-CN" sz="2800" spc="220" dirty="0">
                <a:cs typeface="Arial"/>
              </a:rPr>
              <a:t>=</a:t>
            </a:r>
            <a:r>
              <a:rPr lang="en-US" altLang="zh-CN" sz="2800" spc="-70" dirty="0">
                <a:cs typeface="Arial"/>
              </a:rPr>
              <a:t> </a:t>
            </a:r>
            <a:r>
              <a:rPr lang="en-US" altLang="zh-CN" sz="2800" spc="-75" dirty="0">
                <a:cs typeface="Arial"/>
              </a:rPr>
              <a:t>52</a:t>
            </a:r>
            <a:r>
              <a:rPr lang="en-US" altLang="zh-CN" sz="2800" spc="-170" dirty="0">
                <a:cs typeface="Arial"/>
              </a:rPr>
              <a:t> </a:t>
            </a:r>
            <a:r>
              <a:rPr lang="en-US" altLang="zh-CN" sz="2800" spc="-434" dirty="0">
                <a:latin typeface="Lucida Sans Unicode"/>
                <a:cs typeface="Lucida Sans Unicode"/>
              </a:rPr>
              <a:t>·</a:t>
            </a:r>
            <a:r>
              <a:rPr lang="en-US" altLang="zh-CN" sz="2800" spc="-215" dirty="0">
                <a:latin typeface="Lucida Sans Unicode"/>
                <a:cs typeface="Lucida Sans Unicode"/>
              </a:rPr>
              <a:t> </a:t>
            </a:r>
            <a:r>
              <a:rPr lang="en-US" altLang="zh-CN" sz="2800" spc="-75" dirty="0">
                <a:cs typeface="Arial"/>
              </a:rPr>
              <a:t>51</a:t>
            </a:r>
            <a:r>
              <a:rPr lang="en-US" altLang="zh-CN" spc="-15" baseline="27777" dirty="0">
                <a:cs typeface="Arial"/>
              </a:rPr>
              <a:t>3</a:t>
            </a:r>
            <a:r>
              <a:rPr lang="en-US" altLang="zh-CN" sz="2800" spc="-40" dirty="0">
                <a:cs typeface="Arial"/>
              </a:rPr>
              <a:t>.</a:t>
            </a:r>
          </a:p>
          <a:p>
            <a:pPr marL="0" indent="0">
              <a:buNone/>
            </a:pPr>
            <a:r>
              <a:rPr lang="en-US" altLang="zh-CN" sz="2800" spc="65" dirty="0">
                <a:latin typeface="Lucida Sans Unicode"/>
                <a:cs typeface="Lucida Sans Unicode"/>
              </a:rPr>
              <a:t>⇒</a:t>
            </a:r>
            <a:r>
              <a:rPr lang="en-US" altLang="zh-CN" sz="2800" spc="-85" dirty="0">
                <a:latin typeface="Lucida Sans Unicode"/>
                <a:cs typeface="Lucida Sans Unicode"/>
              </a:rPr>
              <a:t> </a:t>
            </a:r>
            <a:r>
              <a:rPr lang="en-US" altLang="zh-CN" sz="2800" spc="-60" dirty="0">
                <a:cs typeface="Arial"/>
              </a:rPr>
              <a:t>What</a:t>
            </a:r>
            <a:r>
              <a:rPr lang="en-US" altLang="zh-CN" sz="2800" spc="-35" dirty="0">
                <a:cs typeface="Arial"/>
              </a:rPr>
              <a:t> </a:t>
            </a:r>
            <a:r>
              <a:rPr lang="en-US" altLang="zh-CN" sz="2800" spc="-80" dirty="0">
                <a:cs typeface="Arial"/>
              </a:rPr>
              <a:t>we</a:t>
            </a:r>
            <a:r>
              <a:rPr lang="en-US" altLang="zh-CN" sz="2800" spc="-35" dirty="0">
                <a:cs typeface="Arial"/>
              </a:rPr>
              <a:t> </a:t>
            </a:r>
            <a:r>
              <a:rPr lang="en-US" altLang="zh-CN" sz="2800" spc="-25" dirty="0">
                <a:cs typeface="Arial"/>
              </a:rPr>
              <a:t>w</a:t>
            </a:r>
            <a:r>
              <a:rPr lang="en-US" altLang="zh-CN" sz="2800" spc="-75" dirty="0">
                <a:cs typeface="Arial"/>
              </a:rPr>
              <a:t>ant</a:t>
            </a:r>
            <a:r>
              <a:rPr lang="en-US" altLang="zh-CN" sz="2800" spc="-35" dirty="0">
                <a:cs typeface="Arial"/>
              </a:rPr>
              <a:t> </a:t>
            </a:r>
            <a:r>
              <a:rPr lang="en-US" altLang="zh-CN" sz="2800" spc="220" dirty="0">
                <a:cs typeface="Arial"/>
              </a:rPr>
              <a:t>=</a:t>
            </a:r>
            <a:r>
              <a:rPr lang="en-US" altLang="zh-CN" sz="2800" spc="-70" dirty="0">
                <a:cs typeface="Arial"/>
              </a:rPr>
              <a:t> </a:t>
            </a:r>
            <a:r>
              <a:rPr lang="en-US" altLang="zh-CN" sz="2800" spc="-75" dirty="0">
                <a:cs typeface="Arial"/>
              </a:rPr>
              <a:t>52</a:t>
            </a:r>
            <a:r>
              <a:rPr lang="en-US" altLang="zh-CN" spc="-82" baseline="27777" dirty="0">
                <a:cs typeface="Arial"/>
              </a:rPr>
              <a:t>4</a:t>
            </a:r>
            <a:r>
              <a:rPr lang="en-US" altLang="zh-CN" spc="-52" baseline="27777" dirty="0">
                <a:cs typeface="Arial"/>
              </a:rPr>
              <a:t> </a:t>
            </a:r>
            <a:r>
              <a:rPr lang="en-US" altLang="zh-CN" sz="2800" spc="-30" dirty="0">
                <a:latin typeface="Lucida Sans Unicode"/>
                <a:cs typeface="Lucida Sans Unicode"/>
              </a:rPr>
              <a:t>−</a:t>
            </a:r>
            <a:r>
              <a:rPr lang="en-US" altLang="zh-CN" sz="2800" spc="-215" dirty="0">
                <a:latin typeface="Lucida Sans Unicode"/>
                <a:cs typeface="Lucida Sans Unicode"/>
              </a:rPr>
              <a:t> </a:t>
            </a:r>
            <a:r>
              <a:rPr lang="en-US" altLang="zh-CN" sz="2800" spc="-75" dirty="0">
                <a:cs typeface="Arial"/>
              </a:rPr>
              <a:t>52</a:t>
            </a:r>
            <a:r>
              <a:rPr lang="en-US" altLang="zh-CN" sz="2800" spc="-170" dirty="0">
                <a:cs typeface="Arial"/>
              </a:rPr>
              <a:t> </a:t>
            </a:r>
            <a:r>
              <a:rPr lang="en-US" altLang="zh-CN" sz="2800" spc="-434" dirty="0">
                <a:latin typeface="Lucida Sans Unicode"/>
                <a:cs typeface="Lucida Sans Unicode"/>
              </a:rPr>
              <a:t>·</a:t>
            </a:r>
            <a:r>
              <a:rPr lang="en-US" altLang="zh-CN" sz="2800" spc="-215" dirty="0">
                <a:latin typeface="Lucida Sans Unicode"/>
                <a:cs typeface="Lucida Sans Unicode"/>
              </a:rPr>
              <a:t> </a:t>
            </a:r>
            <a:r>
              <a:rPr lang="en-US" altLang="zh-CN" sz="2800" spc="-75" dirty="0">
                <a:cs typeface="Arial"/>
              </a:rPr>
              <a:t>51</a:t>
            </a:r>
            <a:r>
              <a:rPr lang="en-US" altLang="zh-CN" spc="-15" baseline="27777" dirty="0">
                <a:cs typeface="Arial"/>
              </a:rPr>
              <a:t>3</a:t>
            </a:r>
            <a:r>
              <a:rPr lang="en-US" altLang="zh-CN" sz="2800" spc="-40" dirty="0">
                <a:cs typeface="Arial"/>
              </a:rPr>
              <a:t>.</a:t>
            </a:r>
            <a:endParaRPr lang="en-US" altLang="zh-CN" sz="2800" spc="-100" dirty="0">
              <a:cs typeface="Arial"/>
            </a:endParaRPr>
          </a:p>
        </p:txBody>
      </p:sp>
    </p:spTree>
    <p:extLst>
      <p:ext uri="{BB962C8B-B14F-4D97-AF65-F5344CB8AC3E}">
        <p14:creationId xmlns:p14="http://schemas.microsoft.com/office/powerpoint/2010/main" val="183319111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03E3E-F2C6-40AC-B41C-B67411A32752}"/>
              </a:ext>
            </a:extLst>
          </p:cNvPr>
          <p:cNvSpPr>
            <a:spLocks noGrp="1"/>
          </p:cNvSpPr>
          <p:nvPr>
            <p:ph type="title"/>
          </p:nvPr>
        </p:nvSpPr>
        <p:spPr>
          <a:xfrm>
            <a:off x="313085" y="1340768"/>
            <a:ext cx="8517830" cy="1081088"/>
          </a:xfrm>
        </p:spPr>
        <p:txBody>
          <a:bodyPr/>
          <a:lstStyle/>
          <a:p>
            <a:r>
              <a:rPr lang="en-US" altLang="zh-CN" b="1" spc="-55" dirty="0">
                <a:cs typeface="Arial"/>
              </a:rPr>
              <a:t>Principle</a:t>
            </a:r>
            <a:r>
              <a:rPr lang="en-US" altLang="zh-CN" b="1" spc="75" dirty="0">
                <a:cs typeface="Arial"/>
              </a:rPr>
              <a:t> </a:t>
            </a:r>
            <a:r>
              <a:rPr lang="en-US" altLang="zh-CN" b="1" spc="-75" dirty="0">
                <a:cs typeface="Arial"/>
              </a:rPr>
              <a:t>of</a:t>
            </a:r>
            <a:r>
              <a:rPr lang="en-US" altLang="zh-CN" b="1" spc="75" dirty="0">
                <a:cs typeface="Arial"/>
              </a:rPr>
              <a:t> </a:t>
            </a:r>
            <a:r>
              <a:rPr lang="en-US" altLang="zh-CN" b="1" spc="-65" dirty="0">
                <a:cs typeface="Arial"/>
              </a:rPr>
              <a:t>Inclusion-Exclusion</a:t>
            </a:r>
            <a:endParaRPr lang="zh-CN" altLang="en-US" dirty="0"/>
          </a:p>
        </p:txBody>
      </p:sp>
      <p:sp>
        <p:nvSpPr>
          <p:cNvPr id="3" name="内容占位符 2">
            <a:extLst>
              <a:ext uri="{FF2B5EF4-FFF2-40B4-BE49-F238E27FC236}">
                <a16:creationId xmlns:a16="http://schemas.microsoft.com/office/drawing/2014/main" id="{2D9C6489-00D9-4036-8492-D40A96128B95}"/>
              </a:ext>
            </a:extLst>
          </p:cNvPr>
          <p:cNvSpPr>
            <a:spLocks noGrp="1"/>
          </p:cNvSpPr>
          <p:nvPr>
            <p:ph idx="1"/>
          </p:nvPr>
        </p:nvSpPr>
        <p:spPr/>
        <p:txBody>
          <a:bodyPr/>
          <a:lstStyle/>
          <a:p>
            <a:r>
              <a:rPr lang="en-US" altLang="zh-CN" spc="-30" dirty="0">
                <a:cs typeface="Arial"/>
              </a:rPr>
              <a:t>Let</a:t>
            </a:r>
            <a:r>
              <a:rPr lang="en-US" altLang="zh-CN" spc="75" dirty="0">
                <a:cs typeface="Arial"/>
              </a:rPr>
              <a:t> </a:t>
            </a:r>
            <a:r>
              <a:rPr lang="en-US" altLang="zh-CN" i="1" spc="-75" dirty="0">
                <a:cs typeface="Arial"/>
              </a:rPr>
              <a:t>A</a:t>
            </a:r>
            <a:r>
              <a:rPr lang="en-US" altLang="zh-CN" sz="3600" spc="-82" baseline="-12345" dirty="0">
                <a:cs typeface="Arial"/>
              </a:rPr>
              <a:t>1 </a:t>
            </a:r>
            <a:r>
              <a:rPr lang="en-US" altLang="zh-CN" sz="3600" spc="-60" baseline="-12345" dirty="0">
                <a:cs typeface="Arial"/>
              </a:rPr>
              <a:t> </a:t>
            </a:r>
            <a:r>
              <a:rPr lang="en-US" altLang="zh-CN" spc="-95" dirty="0">
                <a:cs typeface="Arial"/>
              </a:rPr>
              <a:t>and</a:t>
            </a:r>
            <a:r>
              <a:rPr lang="en-US" altLang="zh-CN" spc="75" dirty="0">
                <a:cs typeface="Arial"/>
              </a:rPr>
              <a:t> </a:t>
            </a:r>
            <a:r>
              <a:rPr lang="en-US" altLang="zh-CN" i="1" spc="-75" dirty="0">
                <a:cs typeface="Arial"/>
              </a:rPr>
              <a:t>A</a:t>
            </a:r>
            <a:r>
              <a:rPr lang="en-US" altLang="zh-CN" sz="3600" spc="-82" baseline="-12345" dirty="0">
                <a:cs typeface="Arial"/>
              </a:rPr>
              <a:t>2 </a:t>
            </a:r>
            <a:r>
              <a:rPr lang="en-US" altLang="zh-CN" sz="3600" spc="-60" baseline="-12345" dirty="0">
                <a:cs typeface="Arial"/>
              </a:rPr>
              <a:t> </a:t>
            </a:r>
            <a:r>
              <a:rPr lang="en-US" altLang="zh-CN" spc="-110" dirty="0">
                <a:cs typeface="Arial"/>
              </a:rPr>
              <a:t>be</a:t>
            </a:r>
            <a:r>
              <a:rPr lang="en-US" altLang="zh-CN" spc="75" dirty="0">
                <a:cs typeface="Arial"/>
              </a:rPr>
              <a:t> </a:t>
            </a:r>
            <a:r>
              <a:rPr lang="en-US" altLang="zh-CN" spc="-5" dirty="0">
                <a:cs typeface="Arial"/>
              </a:rPr>
              <a:t>t</a:t>
            </a:r>
            <a:r>
              <a:rPr lang="en-US" altLang="zh-CN" spc="-25" dirty="0">
                <a:cs typeface="Arial"/>
              </a:rPr>
              <a:t>w</a:t>
            </a:r>
            <a:r>
              <a:rPr lang="en-US" altLang="zh-CN" spc="-75" dirty="0">
                <a:cs typeface="Arial"/>
              </a:rPr>
              <a:t>o</a:t>
            </a:r>
            <a:r>
              <a:rPr lang="en-US" altLang="zh-CN" spc="75" dirty="0">
                <a:cs typeface="Arial"/>
              </a:rPr>
              <a:t> </a:t>
            </a:r>
            <a:r>
              <a:rPr lang="en-US" altLang="zh-CN" spc="-95" dirty="0">
                <a:cs typeface="Arial"/>
              </a:rPr>
              <a:t>sets. </a:t>
            </a:r>
            <a:r>
              <a:rPr lang="en-US" altLang="zh-CN" spc="40" dirty="0">
                <a:cs typeface="Arial"/>
              </a:rPr>
              <a:t> </a:t>
            </a:r>
          </a:p>
          <a:p>
            <a:r>
              <a:rPr lang="en-US" altLang="zh-CN" spc="-80" dirty="0">
                <a:cs typeface="Arial"/>
              </a:rPr>
              <a:t>The</a:t>
            </a:r>
            <a:r>
              <a:rPr lang="en-US" altLang="zh-CN" spc="75" dirty="0">
                <a:cs typeface="Arial"/>
              </a:rPr>
              <a:t> </a:t>
            </a:r>
            <a:r>
              <a:rPr lang="en-US" altLang="zh-CN" spc="-75" dirty="0">
                <a:cs typeface="Arial"/>
              </a:rPr>
              <a:t>number</a:t>
            </a:r>
            <a:r>
              <a:rPr lang="en-US" altLang="zh-CN" spc="75" dirty="0">
                <a:cs typeface="Arial"/>
              </a:rPr>
              <a:t> </a:t>
            </a:r>
            <a:r>
              <a:rPr lang="en-US" altLang="zh-CN" spc="-5" dirty="0">
                <a:cs typeface="Arial"/>
              </a:rPr>
              <a:t>of </a:t>
            </a:r>
            <a:r>
              <a:rPr lang="en-US" altLang="zh-CN" spc="-25" dirty="0">
                <a:cs typeface="Arial"/>
              </a:rPr>
              <a:t>w</a:t>
            </a:r>
            <a:r>
              <a:rPr lang="en-US" altLang="zh-CN" spc="-95" dirty="0">
                <a:cs typeface="Arial"/>
              </a:rPr>
              <a:t>ays</a:t>
            </a:r>
            <a:r>
              <a:rPr lang="en-US" altLang="zh-CN" spc="-75" dirty="0">
                <a:cs typeface="Arial"/>
              </a:rPr>
              <a:t> </a:t>
            </a:r>
            <a:r>
              <a:rPr lang="en-US" altLang="zh-CN" spc="-40" dirty="0">
                <a:cs typeface="Arial"/>
              </a:rPr>
              <a:t>to</a:t>
            </a:r>
            <a:r>
              <a:rPr lang="en-US" altLang="zh-CN" spc="-75" dirty="0">
                <a:cs typeface="Arial"/>
              </a:rPr>
              <a:t> select </a:t>
            </a:r>
            <a:r>
              <a:rPr lang="en-US" altLang="zh-CN" spc="-110" dirty="0">
                <a:cs typeface="Arial"/>
              </a:rPr>
              <a:t>an</a:t>
            </a:r>
            <a:r>
              <a:rPr lang="en-US" altLang="zh-CN" spc="-75" dirty="0">
                <a:cs typeface="Arial"/>
              </a:rPr>
              <a:t> element </a:t>
            </a:r>
            <a:r>
              <a:rPr lang="en-US" altLang="zh-CN" spc="-25" dirty="0">
                <a:cs typeface="Arial"/>
              </a:rPr>
              <a:t>from</a:t>
            </a:r>
            <a:r>
              <a:rPr lang="en-US" altLang="zh-CN" spc="-75" dirty="0">
                <a:cs typeface="Arial"/>
              </a:rPr>
              <a:t> </a:t>
            </a:r>
            <a:r>
              <a:rPr lang="en-US" altLang="zh-CN" i="1" spc="-75" dirty="0">
                <a:cs typeface="Arial"/>
              </a:rPr>
              <a:t>A</a:t>
            </a:r>
            <a:r>
              <a:rPr lang="en-US" altLang="zh-CN" sz="3600" spc="-82" baseline="-12345" dirty="0">
                <a:cs typeface="Arial"/>
              </a:rPr>
              <a:t>1</a:t>
            </a:r>
            <a:r>
              <a:rPr lang="en-US" altLang="zh-CN" sz="3600" spc="89" baseline="-12345" dirty="0">
                <a:cs typeface="Arial"/>
              </a:rPr>
              <a:t> </a:t>
            </a:r>
            <a:r>
              <a:rPr lang="en-US" altLang="zh-CN" spc="-35" dirty="0">
                <a:cs typeface="Arial"/>
              </a:rPr>
              <a:t>is</a:t>
            </a:r>
            <a:r>
              <a:rPr lang="en-US" altLang="zh-CN" spc="-75" dirty="0">
                <a:cs typeface="Arial"/>
              </a:rPr>
              <a:t> </a:t>
            </a:r>
            <a:r>
              <a:rPr lang="en-US" altLang="zh-CN" spc="-125" dirty="0">
                <a:latin typeface="Lucida Sans Unicode"/>
                <a:cs typeface="Lucida Sans Unicode"/>
              </a:rPr>
              <a:t>|</a:t>
            </a:r>
            <a:r>
              <a:rPr lang="en-US" altLang="zh-CN" i="1" spc="-75" dirty="0">
                <a:cs typeface="Arial"/>
              </a:rPr>
              <a:t>A</a:t>
            </a:r>
            <a:r>
              <a:rPr lang="en-US" altLang="zh-CN" sz="3600" spc="-15" baseline="-12345" dirty="0">
                <a:cs typeface="Arial"/>
              </a:rPr>
              <a:t>1</a:t>
            </a:r>
            <a:r>
              <a:rPr lang="en-US" altLang="zh-CN" spc="-125" dirty="0">
                <a:latin typeface="Lucida Sans Unicode"/>
                <a:cs typeface="Lucida Sans Unicode"/>
              </a:rPr>
              <a:t>|</a:t>
            </a:r>
            <a:r>
              <a:rPr lang="en-US" altLang="zh-CN" spc="-40" dirty="0">
                <a:cs typeface="Arial"/>
              </a:rPr>
              <a:t>,</a:t>
            </a:r>
            <a:r>
              <a:rPr lang="en-US" altLang="zh-CN" spc="-65" dirty="0">
                <a:cs typeface="Arial"/>
              </a:rPr>
              <a:t> </a:t>
            </a:r>
            <a:r>
              <a:rPr lang="en-US" altLang="zh-CN" spc="-75" dirty="0">
                <a:cs typeface="Arial"/>
              </a:rPr>
              <a:t>the number </a:t>
            </a:r>
            <a:r>
              <a:rPr lang="en-US" altLang="zh-CN" spc="-5" dirty="0">
                <a:cs typeface="Arial"/>
              </a:rPr>
              <a:t>of</a:t>
            </a:r>
            <a:r>
              <a:rPr lang="en-US" altLang="zh-CN" spc="-75" dirty="0">
                <a:cs typeface="Arial"/>
              </a:rPr>
              <a:t> </a:t>
            </a:r>
            <a:r>
              <a:rPr lang="en-US" altLang="zh-CN" spc="-25" dirty="0">
                <a:cs typeface="Arial"/>
              </a:rPr>
              <a:t>w</a:t>
            </a:r>
            <a:r>
              <a:rPr lang="en-US" altLang="zh-CN" spc="-95" dirty="0">
                <a:cs typeface="Arial"/>
              </a:rPr>
              <a:t>ays</a:t>
            </a:r>
            <a:r>
              <a:rPr lang="en-US" altLang="zh-CN" spc="-75" dirty="0">
                <a:cs typeface="Arial"/>
              </a:rPr>
              <a:t> </a:t>
            </a:r>
            <a:r>
              <a:rPr lang="en-US" altLang="zh-CN" spc="-40" dirty="0">
                <a:cs typeface="Arial"/>
              </a:rPr>
              <a:t>to</a:t>
            </a:r>
            <a:r>
              <a:rPr lang="en-US" altLang="zh-CN" spc="-75" dirty="0">
                <a:cs typeface="Arial"/>
              </a:rPr>
              <a:t> select </a:t>
            </a:r>
            <a:r>
              <a:rPr lang="en-US" altLang="zh-CN" spc="-110" dirty="0">
                <a:cs typeface="Arial"/>
              </a:rPr>
              <a:t>an</a:t>
            </a:r>
            <a:r>
              <a:rPr lang="en-US" altLang="zh-CN" spc="-75" dirty="0">
                <a:cs typeface="Arial"/>
              </a:rPr>
              <a:t> element</a:t>
            </a:r>
            <a:r>
              <a:rPr lang="en-US" altLang="zh-CN" spc="-40" dirty="0">
                <a:cs typeface="Arial"/>
              </a:rPr>
              <a:t> </a:t>
            </a:r>
            <a:r>
              <a:rPr lang="en-US" altLang="zh-CN" spc="-25" dirty="0">
                <a:cs typeface="Arial"/>
              </a:rPr>
              <a:t>from</a:t>
            </a:r>
            <a:r>
              <a:rPr lang="en-US" altLang="zh-CN" spc="70" dirty="0">
                <a:cs typeface="Arial"/>
              </a:rPr>
              <a:t> </a:t>
            </a:r>
            <a:r>
              <a:rPr lang="en-US" altLang="zh-CN" i="1" spc="-75" dirty="0">
                <a:cs typeface="Arial"/>
              </a:rPr>
              <a:t>A</a:t>
            </a:r>
            <a:r>
              <a:rPr lang="en-US" altLang="zh-CN" sz="3600" spc="-82" baseline="-12345" dirty="0">
                <a:cs typeface="Arial"/>
              </a:rPr>
              <a:t>2 </a:t>
            </a:r>
            <a:r>
              <a:rPr lang="en-US" altLang="zh-CN" sz="3600" spc="-75" baseline="-12345" dirty="0">
                <a:cs typeface="Arial"/>
              </a:rPr>
              <a:t> </a:t>
            </a:r>
            <a:r>
              <a:rPr lang="en-US" altLang="zh-CN" spc="-35" dirty="0">
                <a:cs typeface="Arial"/>
              </a:rPr>
              <a:t>is</a:t>
            </a:r>
            <a:r>
              <a:rPr lang="en-US" altLang="zh-CN" spc="70" dirty="0">
                <a:cs typeface="Arial"/>
              </a:rPr>
              <a:t> </a:t>
            </a:r>
            <a:r>
              <a:rPr lang="en-US" altLang="zh-CN" spc="-125" dirty="0">
                <a:latin typeface="Lucida Sans Unicode"/>
                <a:cs typeface="Lucida Sans Unicode"/>
              </a:rPr>
              <a:t>|</a:t>
            </a:r>
            <a:r>
              <a:rPr lang="en-US" altLang="zh-CN" i="1" spc="-75" dirty="0">
                <a:cs typeface="Arial"/>
              </a:rPr>
              <a:t>A</a:t>
            </a:r>
            <a:r>
              <a:rPr lang="en-US" altLang="zh-CN" sz="3600" spc="-15" baseline="-12345" dirty="0">
                <a:cs typeface="Arial"/>
              </a:rPr>
              <a:t>2</a:t>
            </a:r>
            <a:r>
              <a:rPr lang="en-US" altLang="zh-CN" spc="-125" dirty="0">
                <a:latin typeface="Lucida Sans Unicode"/>
                <a:cs typeface="Lucida Sans Unicode"/>
              </a:rPr>
              <a:t>|</a:t>
            </a:r>
            <a:r>
              <a:rPr lang="en-US" altLang="zh-CN" spc="-40" dirty="0">
                <a:cs typeface="Arial"/>
              </a:rPr>
              <a:t>,</a:t>
            </a:r>
            <a:r>
              <a:rPr lang="en-US" altLang="zh-CN" spc="95" dirty="0">
                <a:cs typeface="Arial"/>
              </a:rPr>
              <a:t> </a:t>
            </a:r>
            <a:r>
              <a:rPr lang="en-US" altLang="zh-CN" spc="-95" dirty="0">
                <a:cs typeface="Arial"/>
              </a:rPr>
              <a:t>and</a:t>
            </a:r>
            <a:r>
              <a:rPr lang="en-US" altLang="zh-CN" spc="70" dirty="0">
                <a:cs typeface="Arial"/>
              </a:rPr>
              <a:t> </a:t>
            </a:r>
            <a:r>
              <a:rPr lang="en-US" altLang="zh-CN" spc="-75" dirty="0">
                <a:cs typeface="Arial"/>
              </a:rPr>
              <a:t>the</a:t>
            </a:r>
            <a:r>
              <a:rPr lang="en-US" altLang="zh-CN" spc="70" dirty="0">
                <a:cs typeface="Arial"/>
              </a:rPr>
              <a:t> </a:t>
            </a:r>
            <a:r>
              <a:rPr lang="en-US" altLang="zh-CN" spc="-75" dirty="0">
                <a:cs typeface="Arial"/>
              </a:rPr>
              <a:t>number</a:t>
            </a:r>
            <a:r>
              <a:rPr lang="en-US" altLang="zh-CN" spc="70" dirty="0">
                <a:cs typeface="Arial"/>
              </a:rPr>
              <a:t> </a:t>
            </a:r>
            <a:r>
              <a:rPr lang="en-US" altLang="zh-CN" spc="-5" dirty="0">
                <a:cs typeface="Arial"/>
              </a:rPr>
              <a:t>of</a:t>
            </a:r>
            <a:r>
              <a:rPr lang="en-US" altLang="zh-CN" spc="70" dirty="0">
                <a:cs typeface="Arial"/>
              </a:rPr>
              <a:t> </a:t>
            </a:r>
            <a:r>
              <a:rPr lang="en-US" altLang="zh-CN" spc="-25" dirty="0">
                <a:cs typeface="Arial"/>
              </a:rPr>
              <a:t>w</a:t>
            </a:r>
            <a:r>
              <a:rPr lang="en-US" altLang="zh-CN" spc="-95" dirty="0">
                <a:cs typeface="Arial"/>
              </a:rPr>
              <a:t>ays</a:t>
            </a:r>
            <a:r>
              <a:rPr lang="en-US" altLang="zh-CN" spc="65" dirty="0">
                <a:cs typeface="Arial"/>
              </a:rPr>
              <a:t> </a:t>
            </a:r>
            <a:r>
              <a:rPr lang="en-US" altLang="zh-CN" spc="-40" dirty="0">
                <a:cs typeface="Arial"/>
              </a:rPr>
              <a:t>to</a:t>
            </a:r>
            <a:r>
              <a:rPr lang="en-US" altLang="zh-CN" spc="70" dirty="0">
                <a:cs typeface="Arial"/>
              </a:rPr>
              <a:t> </a:t>
            </a:r>
            <a:r>
              <a:rPr lang="en-US" altLang="zh-CN" spc="-75" dirty="0">
                <a:cs typeface="Arial"/>
              </a:rPr>
              <a:t>select</a:t>
            </a:r>
            <a:r>
              <a:rPr lang="en-US" altLang="zh-CN" spc="70" dirty="0">
                <a:cs typeface="Arial"/>
              </a:rPr>
              <a:t> </a:t>
            </a:r>
            <a:r>
              <a:rPr lang="en-US" altLang="zh-CN" spc="-110" dirty="0">
                <a:cs typeface="Arial"/>
              </a:rPr>
              <a:t>an</a:t>
            </a:r>
            <a:r>
              <a:rPr lang="en-US" altLang="zh-CN" spc="70" dirty="0">
                <a:cs typeface="Arial"/>
              </a:rPr>
              <a:t> </a:t>
            </a:r>
            <a:r>
              <a:rPr lang="en-US" altLang="zh-CN" spc="-75" dirty="0">
                <a:cs typeface="Arial"/>
              </a:rPr>
              <a:t>element</a:t>
            </a:r>
            <a:r>
              <a:rPr lang="en-US" altLang="zh-CN" spc="70" dirty="0">
                <a:cs typeface="Arial"/>
              </a:rPr>
              <a:t> </a:t>
            </a:r>
            <a:r>
              <a:rPr lang="en-US" altLang="zh-CN" spc="-25" dirty="0">
                <a:cs typeface="Arial"/>
              </a:rPr>
              <a:t>from</a:t>
            </a:r>
            <a:r>
              <a:rPr lang="en-US" altLang="zh-CN" spc="70" dirty="0">
                <a:cs typeface="Arial"/>
              </a:rPr>
              <a:t> </a:t>
            </a:r>
            <a:r>
              <a:rPr lang="en-US" altLang="zh-CN" i="1" spc="-75" dirty="0">
                <a:cs typeface="Arial"/>
              </a:rPr>
              <a:t>A</a:t>
            </a:r>
            <a:r>
              <a:rPr lang="en-US" altLang="zh-CN" sz="3600" spc="-82" baseline="-12345" dirty="0">
                <a:cs typeface="Arial"/>
              </a:rPr>
              <a:t>1 </a:t>
            </a:r>
            <a:r>
              <a:rPr lang="en-US" altLang="zh-CN" sz="3600" spc="-75" baseline="-12345" dirty="0">
                <a:cs typeface="Arial"/>
              </a:rPr>
              <a:t> </a:t>
            </a:r>
            <a:r>
              <a:rPr lang="en-US" altLang="zh-CN" spc="-40" dirty="0">
                <a:cs typeface="Arial"/>
              </a:rPr>
              <a:t>or</a:t>
            </a:r>
            <a:r>
              <a:rPr lang="en-US" altLang="zh-CN" spc="70" dirty="0">
                <a:cs typeface="Arial"/>
              </a:rPr>
              <a:t> </a:t>
            </a:r>
            <a:r>
              <a:rPr lang="en-US" altLang="zh-CN" i="1" spc="-75" dirty="0">
                <a:cs typeface="Arial"/>
              </a:rPr>
              <a:t>A</a:t>
            </a:r>
            <a:r>
              <a:rPr lang="en-US" altLang="zh-CN" sz="3600" spc="-82" baseline="-12345" dirty="0">
                <a:cs typeface="Arial"/>
              </a:rPr>
              <a:t>2 </a:t>
            </a:r>
            <a:r>
              <a:rPr lang="en-US" altLang="zh-CN" sz="3600" spc="-75" baseline="-12345" dirty="0">
                <a:cs typeface="Arial"/>
              </a:rPr>
              <a:t> </a:t>
            </a:r>
            <a:r>
              <a:rPr lang="en-US" altLang="zh-CN" spc="-35" dirty="0">
                <a:cs typeface="Arial"/>
              </a:rPr>
              <a:t>is</a:t>
            </a:r>
          </a:p>
          <a:p>
            <a:pPr marL="0" indent="0">
              <a:buNone/>
            </a:pPr>
            <a:r>
              <a:rPr lang="en-US" altLang="zh-CN" spc="-35" dirty="0">
                <a:latin typeface="Lucida Sans Unicode"/>
                <a:cs typeface="Arial"/>
              </a:rPr>
              <a:t>        </a:t>
            </a:r>
            <a:r>
              <a:rPr lang="en-US" altLang="zh-CN" spc="-125" dirty="0">
                <a:latin typeface="Lucida Sans Unicode"/>
                <a:cs typeface="Lucida Sans Unicode"/>
              </a:rPr>
              <a:t>|</a:t>
            </a:r>
            <a:r>
              <a:rPr lang="en-US" altLang="zh-CN" i="1" spc="-75" dirty="0">
                <a:cs typeface="Arial"/>
              </a:rPr>
              <a:t>A</a:t>
            </a:r>
            <a:r>
              <a:rPr lang="en-US" altLang="zh-CN" sz="3600" spc="-82" baseline="-12345" dirty="0">
                <a:cs typeface="Arial"/>
              </a:rPr>
              <a:t>1</a:t>
            </a:r>
            <a:r>
              <a:rPr lang="en-US" altLang="zh-CN" sz="3600" spc="-52" baseline="-12345" dirty="0">
                <a:cs typeface="Arial"/>
              </a:rPr>
              <a:t> </a:t>
            </a:r>
            <a:r>
              <a:rPr lang="en-US" altLang="zh-CN" spc="-165" dirty="0">
                <a:latin typeface="Lucida Sans Unicode"/>
                <a:cs typeface="Lucida Sans Unicode"/>
              </a:rPr>
              <a:t>∪</a:t>
            </a:r>
            <a:r>
              <a:rPr lang="en-US" altLang="zh-CN" spc="-215" dirty="0">
                <a:latin typeface="Lucida Sans Unicode"/>
                <a:cs typeface="Lucida Sans Unicode"/>
              </a:rPr>
              <a:t> </a:t>
            </a:r>
            <a:r>
              <a:rPr lang="en-US" altLang="zh-CN" i="1" spc="-75" dirty="0">
                <a:cs typeface="Arial"/>
              </a:rPr>
              <a:t>A</a:t>
            </a:r>
            <a:r>
              <a:rPr lang="en-US" altLang="zh-CN" sz="3600" spc="-15" baseline="-12345" dirty="0">
                <a:cs typeface="Arial"/>
              </a:rPr>
              <a:t>2</a:t>
            </a:r>
            <a:r>
              <a:rPr lang="en-US" altLang="zh-CN" spc="-125" dirty="0">
                <a:latin typeface="Lucida Sans Unicode"/>
                <a:cs typeface="Lucida Sans Unicode"/>
              </a:rPr>
              <a:t>|</a:t>
            </a:r>
            <a:r>
              <a:rPr lang="en-US" altLang="zh-CN" spc="-114" dirty="0">
                <a:latin typeface="Lucida Sans Unicode"/>
                <a:cs typeface="Lucida Sans Unicode"/>
              </a:rPr>
              <a:t> </a:t>
            </a:r>
            <a:r>
              <a:rPr lang="en-US" altLang="zh-CN" spc="220" dirty="0">
                <a:cs typeface="Arial"/>
              </a:rPr>
              <a:t>=</a:t>
            </a:r>
            <a:r>
              <a:rPr lang="en-US" altLang="zh-CN" spc="-70" dirty="0">
                <a:cs typeface="Arial"/>
              </a:rPr>
              <a:t> </a:t>
            </a:r>
            <a:r>
              <a:rPr lang="en-US" altLang="zh-CN" spc="-125" dirty="0">
                <a:latin typeface="Lucida Sans Unicode"/>
                <a:cs typeface="Lucida Sans Unicode"/>
              </a:rPr>
              <a:t>|</a:t>
            </a:r>
            <a:r>
              <a:rPr lang="en-US" altLang="zh-CN" i="1" spc="-75" dirty="0">
                <a:cs typeface="Arial"/>
              </a:rPr>
              <a:t>A</a:t>
            </a:r>
            <a:r>
              <a:rPr lang="en-US" altLang="zh-CN" sz="3600" spc="-15" baseline="-12345" dirty="0">
                <a:cs typeface="Arial"/>
              </a:rPr>
              <a:t>1</a:t>
            </a:r>
            <a:r>
              <a:rPr lang="en-US" altLang="zh-CN" spc="-125" dirty="0">
                <a:latin typeface="Lucida Sans Unicode"/>
                <a:cs typeface="Lucida Sans Unicode"/>
              </a:rPr>
              <a:t>|</a:t>
            </a:r>
            <a:r>
              <a:rPr lang="en-US" altLang="zh-CN" spc="-215" dirty="0">
                <a:latin typeface="Lucida Sans Unicode"/>
                <a:cs typeface="Lucida Sans Unicode"/>
              </a:rPr>
              <a:t> </a:t>
            </a:r>
            <a:r>
              <a:rPr lang="en-US" altLang="zh-CN" spc="220" dirty="0">
                <a:cs typeface="Arial"/>
              </a:rPr>
              <a:t>+</a:t>
            </a:r>
            <a:r>
              <a:rPr lang="en-US" altLang="zh-CN" spc="-170" dirty="0">
                <a:cs typeface="Arial"/>
              </a:rPr>
              <a:t> </a:t>
            </a:r>
            <a:r>
              <a:rPr lang="en-US" altLang="zh-CN" spc="-125" dirty="0">
                <a:latin typeface="Lucida Sans Unicode"/>
                <a:cs typeface="Lucida Sans Unicode"/>
              </a:rPr>
              <a:t>|</a:t>
            </a:r>
            <a:r>
              <a:rPr lang="en-US" altLang="zh-CN" i="1" spc="-75" dirty="0">
                <a:cs typeface="Arial"/>
              </a:rPr>
              <a:t>A</a:t>
            </a:r>
            <a:r>
              <a:rPr lang="en-US" altLang="zh-CN" sz="3600" spc="-15" baseline="-12345" dirty="0">
                <a:cs typeface="Arial"/>
              </a:rPr>
              <a:t>2</a:t>
            </a:r>
            <a:r>
              <a:rPr lang="en-US" altLang="zh-CN" spc="-125" dirty="0">
                <a:latin typeface="Lucida Sans Unicode"/>
                <a:cs typeface="Lucida Sans Unicode"/>
              </a:rPr>
              <a:t>|</a:t>
            </a:r>
            <a:r>
              <a:rPr lang="en-US" altLang="zh-CN" spc="-215" dirty="0">
                <a:latin typeface="Lucida Sans Unicode"/>
                <a:cs typeface="Lucida Sans Unicode"/>
              </a:rPr>
              <a:t> </a:t>
            </a:r>
            <a:r>
              <a:rPr lang="en-US" altLang="zh-CN" spc="-30" dirty="0">
                <a:latin typeface="Lucida Sans Unicode"/>
                <a:cs typeface="Lucida Sans Unicode"/>
              </a:rPr>
              <a:t>−</a:t>
            </a:r>
            <a:r>
              <a:rPr lang="en-US" altLang="zh-CN" spc="-215" dirty="0">
                <a:latin typeface="Lucida Sans Unicode"/>
                <a:cs typeface="Lucida Sans Unicode"/>
              </a:rPr>
              <a:t> </a:t>
            </a:r>
            <a:r>
              <a:rPr lang="en-US" altLang="zh-CN" spc="-125" dirty="0">
                <a:latin typeface="Lucida Sans Unicode"/>
                <a:cs typeface="Lucida Sans Unicode"/>
              </a:rPr>
              <a:t>|</a:t>
            </a:r>
            <a:r>
              <a:rPr lang="en-US" altLang="zh-CN" i="1" spc="-75" dirty="0">
                <a:cs typeface="Arial"/>
              </a:rPr>
              <a:t>A</a:t>
            </a:r>
            <a:r>
              <a:rPr lang="en-US" altLang="zh-CN" sz="3600" spc="-82" baseline="-12345" dirty="0">
                <a:cs typeface="Arial"/>
              </a:rPr>
              <a:t>1</a:t>
            </a:r>
            <a:r>
              <a:rPr lang="en-US" altLang="zh-CN" sz="3600" spc="-52" baseline="-12345" dirty="0">
                <a:cs typeface="Arial"/>
              </a:rPr>
              <a:t> </a:t>
            </a:r>
            <a:r>
              <a:rPr lang="en-US" altLang="zh-CN" spc="-165" dirty="0">
                <a:latin typeface="Lucida Sans Unicode"/>
                <a:cs typeface="Lucida Sans Unicode"/>
              </a:rPr>
              <a:t>∩</a:t>
            </a:r>
            <a:r>
              <a:rPr lang="en-US" altLang="zh-CN" spc="-215" dirty="0">
                <a:latin typeface="Lucida Sans Unicode"/>
                <a:cs typeface="Lucida Sans Unicode"/>
              </a:rPr>
              <a:t> </a:t>
            </a:r>
            <a:r>
              <a:rPr lang="en-US" altLang="zh-CN" i="1" spc="-75" dirty="0">
                <a:cs typeface="Arial"/>
              </a:rPr>
              <a:t>A</a:t>
            </a:r>
            <a:r>
              <a:rPr lang="en-US" altLang="zh-CN" sz="3600" spc="-15" baseline="-12345" dirty="0">
                <a:cs typeface="Arial"/>
              </a:rPr>
              <a:t>2</a:t>
            </a:r>
            <a:r>
              <a:rPr lang="en-US" altLang="zh-CN" spc="-125" dirty="0">
                <a:latin typeface="Lucida Sans Unicode"/>
                <a:cs typeface="Lucida Sans Unicode"/>
              </a:rPr>
              <a:t>|</a:t>
            </a:r>
            <a:r>
              <a:rPr lang="en-US" altLang="zh-CN" spc="-40" dirty="0">
                <a:cs typeface="Arial"/>
              </a:rPr>
              <a:t>.</a:t>
            </a:r>
            <a:endParaRPr lang="en-US" altLang="zh-CN" dirty="0">
              <a:cs typeface="Arial"/>
            </a:endParaRPr>
          </a:p>
          <a:p>
            <a:endParaRPr lang="zh-CN" altLang="en-US" dirty="0"/>
          </a:p>
        </p:txBody>
      </p:sp>
    </p:spTree>
    <p:extLst>
      <p:ext uri="{BB962C8B-B14F-4D97-AF65-F5344CB8AC3E}">
        <p14:creationId xmlns:p14="http://schemas.microsoft.com/office/powerpoint/2010/main" val="29779738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6F93C-74B3-4C0B-B24D-38F546321B77}"/>
              </a:ext>
            </a:extLst>
          </p:cNvPr>
          <p:cNvSpPr>
            <a:spLocks noGrp="1"/>
          </p:cNvSpPr>
          <p:nvPr>
            <p:ph type="title"/>
          </p:nvPr>
        </p:nvSpPr>
        <p:spPr/>
        <p:txBody>
          <a:bodyPr/>
          <a:lstStyle/>
          <a:p>
            <a:r>
              <a:rPr lang="en-US" altLang="zh-CN" b="1" spc="-65" dirty="0">
                <a:cs typeface="Arial"/>
              </a:rPr>
              <a:t>Example</a:t>
            </a:r>
            <a:endParaRPr lang="zh-CN" altLang="en-US" dirty="0"/>
          </a:p>
        </p:txBody>
      </p:sp>
      <p:sp>
        <p:nvSpPr>
          <p:cNvPr id="3" name="内容占位符 2">
            <a:extLst>
              <a:ext uri="{FF2B5EF4-FFF2-40B4-BE49-F238E27FC236}">
                <a16:creationId xmlns:a16="http://schemas.microsoft.com/office/drawing/2014/main" id="{E08F12DB-DC65-4674-9365-F3ED0F7C6CB7}"/>
              </a:ext>
            </a:extLst>
          </p:cNvPr>
          <p:cNvSpPr>
            <a:spLocks noGrp="1"/>
          </p:cNvSpPr>
          <p:nvPr>
            <p:ph idx="1"/>
          </p:nvPr>
        </p:nvSpPr>
        <p:spPr>
          <a:xfrm>
            <a:off x="539750" y="2276872"/>
            <a:ext cx="8229600" cy="3384550"/>
          </a:xfrm>
        </p:spPr>
        <p:txBody>
          <a:bodyPr/>
          <a:lstStyle/>
          <a:p>
            <a:r>
              <a:rPr lang="en-US" altLang="zh-CN" spc="-45" dirty="0">
                <a:cs typeface="Arial"/>
              </a:rPr>
              <a:t>H</a:t>
            </a:r>
            <a:r>
              <a:rPr lang="en-US" altLang="zh-CN" spc="-65" dirty="0">
                <a:cs typeface="Arial"/>
              </a:rPr>
              <a:t>o</a:t>
            </a:r>
            <a:r>
              <a:rPr lang="en-US" altLang="zh-CN" spc="-10" dirty="0">
                <a:cs typeface="Arial"/>
              </a:rPr>
              <a:t>w</a:t>
            </a:r>
            <a:r>
              <a:rPr lang="en-US" altLang="zh-CN" spc="-35" dirty="0">
                <a:cs typeface="Arial"/>
              </a:rPr>
              <a:t> </a:t>
            </a:r>
            <a:r>
              <a:rPr lang="en-US" altLang="zh-CN" spc="-100" dirty="0">
                <a:cs typeface="Arial"/>
              </a:rPr>
              <a:t>man</a:t>
            </a:r>
            <a:r>
              <a:rPr lang="en-US" altLang="zh-CN" spc="-10" dirty="0">
                <a:cs typeface="Arial"/>
              </a:rPr>
              <a:t>y</a:t>
            </a:r>
            <a:r>
              <a:rPr lang="en-US" altLang="zh-CN" spc="-35" dirty="0">
                <a:cs typeface="Arial"/>
              </a:rPr>
              <a:t> </a:t>
            </a:r>
            <a:r>
              <a:rPr lang="en-US" altLang="zh-CN" spc="-40" dirty="0">
                <a:cs typeface="Arial"/>
              </a:rPr>
              <a:t>binary</a:t>
            </a:r>
            <a:r>
              <a:rPr lang="en-US" altLang="zh-CN" spc="-35" dirty="0">
                <a:cs typeface="Arial"/>
              </a:rPr>
              <a:t> </a:t>
            </a:r>
            <a:r>
              <a:rPr lang="en-US" altLang="zh-CN" spc="-110" dirty="0">
                <a:cs typeface="Arial"/>
              </a:rPr>
              <a:t>sequences</a:t>
            </a:r>
            <a:r>
              <a:rPr lang="en-US" altLang="zh-CN" spc="-35" dirty="0">
                <a:cs typeface="Arial"/>
              </a:rPr>
              <a:t> </a:t>
            </a:r>
            <a:r>
              <a:rPr lang="en-US" altLang="zh-CN" spc="-5" dirty="0">
                <a:cs typeface="Arial"/>
              </a:rPr>
              <a:t>of</a:t>
            </a:r>
            <a:r>
              <a:rPr lang="en-US" altLang="zh-CN" spc="-35" dirty="0">
                <a:cs typeface="Arial"/>
              </a:rPr>
              <a:t> </a:t>
            </a:r>
            <a:r>
              <a:rPr lang="en-US" altLang="zh-CN" spc="-50" dirty="0">
                <a:cs typeface="Arial"/>
              </a:rPr>
              <a:t>length</a:t>
            </a:r>
            <a:r>
              <a:rPr lang="en-US" altLang="zh-CN" spc="-35" dirty="0">
                <a:cs typeface="Arial"/>
              </a:rPr>
              <a:t> </a:t>
            </a:r>
            <a:r>
              <a:rPr lang="en-US" altLang="zh-CN" spc="-75" dirty="0">
                <a:cs typeface="Arial"/>
              </a:rPr>
              <a:t>6</a:t>
            </a:r>
            <a:r>
              <a:rPr lang="en-US" altLang="zh-CN" spc="-35" dirty="0">
                <a:cs typeface="Arial"/>
              </a:rPr>
              <a:t> </a:t>
            </a:r>
            <a:r>
              <a:rPr lang="en-US" altLang="zh-CN" spc="-60" dirty="0">
                <a:cs typeface="Arial"/>
              </a:rPr>
              <a:t>start</a:t>
            </a:r>
            <a:r>
              <a:rPr lang="en-US" altLang="zh-CN" spc="-35" dirty="0">
                <a:cs typeface="Arial"/>
              </a:rPr>
              <a:t> </a:t>
            </a:r>
            <a:r>
              <a:rPr lang="en-US" altLang="zh-CN" spc="-10" dirty="0">
                <a:cs typeface="Arial"/>
              </a:rPr>
              <a:t>with</a:t>
            </a:r>
            <a:r>
              <a:rPr lang="en-US" altLang="zh-CN" spc="-35" dirty="0">
                <a:cs typeface="Arial"/>
              </a:rPr>
              <a:t> </a:t>
            </a:r>
            <a:r>
              <a:rPr lang="en-US" altLang="zh-CN" spc="-75" dirty="0">
                <a:cs typeface="Arial"/>
              </a:rPr>
              <a:t>1</a:t>
            </a:r>
            <a:r>
              <a:rPr lang="en-US" altLang="zh-CN" spc="-35" dirty="0">
                <a:cs typeface="Arial"/>
              </a:rPr>
              <a:t> </a:t>
            </a:r>
            <a:r>
              <a:rPr lang="en-US" altLang="zh-CN" b="1" spc="-40" dirty="0">
                <a:cs typeface="Arial"/>
              </a:rPr>
              <a:t>or</a:t>
            </a:r>
            <a:r>
              <a:rPr lang="en-US" altLang="zh-CN" b="1" spc="-35" dirty="0">
                <a:cs typeface="Arial"/>
              </a:rPr>
              <a:t> </a:t>
            </a:r>
            <a:r>
              <a:rPr lang="en-US" altLang="zh-CN" spc="-95" dirty="0">
                <a:cs typeface="Arial"/>
              </a:rPr>
              <a:t>end</a:t>
            </a:r>
            <a:r>
              <a:rPr lang="en-US" altLang="zh-CN" spc="-35" dirty="0">
                <a:cs typeface="Arial"/>
              </a:rPr>
              <a:t> </a:t>
            </a:r>
            <a:r>
              <a:rPr lang="en-US" altLang="zh-CN" spc="-10" dirty="0">
                <a:cs typeface="Arial"/>
              </a:rPr>
              <a:t>with</a:t>
            </a:r>
            <a:r>
              <a:rPr lang="en-US" altLang="zh-CN" spc="-35" dirty="0">
                <a:cs typeface="Arial"/>
              </a:rPr>
              <a:t> </a:t>
            </a:r>
            <a:r>
              <a:rPr lang="en-US" altLang="zh-CN" spc="-95" dirty="0">
                <a:cs typeface="Arial"/>
              </a:rPr>
              <a:t>00?</a:t>
            </a:r>
          </a:p>
          <a:p>
            <a:pPr lvl="1"/>
            <a:r>
              <a:rPr lang="en-US" altLang="zh-CN" spc="-60" dirty="0">
                <a:cs typeface="Arial"/>
              </a:rPr>
              <a:t>Note</a:t>
            </a:r>
            <a:r>
              <a:rPr lang="en-US" altLang="zh-CN" spc="35" dirty="0">
                <a:cs typeface="Arial"/>
              </a:rPr>
              <a:t> </a:t>
            </a:r>
            <a:r>
              <a:rPr lang="en-US" altLang="zh-CN" spc="-55" dirty="0">
                <a:cs typeface="Arial"/>
              </a:rPr>
              <a:t>that</a:t>
            </a:r>
            <a:r>
              <a:rPr lang="en-US" altLang="zh-CN" spc="35" dirty="0">
                <a:cs typeface="Arial"/>
              </a:rPr>
              <a:t> </a:t>
            </a:r>
            <a:r>
              <a:rPr lang="en-US" altLang="zh-CN" spc="-75" dirty="0">
                <a:cs typeface="Arial"/>
              </a:rPr>
              <a:t>the</a:t>
            </a:r>
            <a:r>
              <a:rPr lang="en-US" altLang="zh-CN" spc="35" dirty="0">
                <a:cs typeface="Arial"/>
              </a:rPr>
              <a:t> </a:t>
            </a:r>
            <a:r>
              <a:rPr lang="en-US" altLang="zh-CN" spc="-170" dirty="0">
                <a:cs typeface="Arial"/>
              </a:rPr>
              <a:t>e</a:t>
            </a:r>
            <a:r>
              <a:rPr lang="en-US" altLang="zh-CN" spc="-30" dirty="0">
                <a:cs typeface="Arial"/>
              </a:rPr>
              <a:t>v</a:t>
            </a:r>
            <a:r>
              <a:rPr lang="en-US" altLang="zh-CN" spc="-95" dirty="0">
                <a:cs typeface="Arial"/>
              </a:rPr>
              <a:t>ents</a:t>
            </a:r>
            <a:r>
              <a:rPr lang="en-US" altLang="zh-CN" spc="35" dirty="0">
                <a:cs typeface="Arial"/>
              </a:rPr>
              <a:t> </a:t>
            </a:r>
            <a:r>
              <a:rPr lang="en-US" altLang="zh-CN" spc="-10" dirty="0">
                <a:cs typeface="Arial"/>
              </a:rPr>
              <a:t>“a</a:t>
            </a:r>
            <a:r>
              <a:rPr lang="en-US" altLang="zh-CN" spc="35" dirty="0">
                <a:cs typeface="Arial"/>
              </a:rPr>
              <a:t> </a:t>
            </a:r>
            <a:r>
              <a:rPr lang="en-US" altLang="zh-CN" spc="-40" dirty="0">
                <a:cs typeface="Arial"/>
              </a:rPr>
              <a:t>binary</a:t>
            </a:r>
            <a:r>
              <a:rPr lang="en-US" altLang="zh-CN" spc="35" dirty="0">
                <a:cs typeface="Arial"/>
              </a:rPr>
              <a:t> </a:t>
            </a:r>
            <a:r>
              <a:rPr lang="en-US" altLang="zh-CN" spc="-105" dirty="0">
                <a:cs typeface="Arial"/>
              </a:rPr>
              <a:t>sequence</a:t>
            </a:r>
            <a:r>
              <a:rPr lang="en-US" altLang="zh-CN" spc="35" dirty="0">
                <a:cs typeface="Arial"/>
              </a:rPr>
              <a:t> </a:t>
            </a:r>
            <a:r>
              <a:rPr lang="en-US" altLang="zh-CN" spc="-5" dirty="0">
                <a:cs typeface="Arial"/>
              </a:rPr>
              <a:t>of</a:t>
            </a:r>
            <a:r>
              <a:rPr lang="en-US" altLang="zh-CN" spc="35" dirty="0">
                <a:cs typeface="Arial"/>
              </a:rPr>
              <a:t> </a:t>
            </a:r>
            <a:r>
              <a:rPr lang="en-US" altLang="zh-CN" spc="-50" dirty="0">
                <a:cs typeface="Arial"/>
              </a:rPr>
              <a:t>length</a:t>
            </a:r>
            <a:r>
              <a:rPr lang="en-US" altLang="zh-CN" spc="35" dirty="0">
                <a:cs typeface="Arial"/>
              </a:rPr>
              <a:t> </a:t>
            </a:r>
            <a:r>
              <a:rPr lang="en-US" altLang="zh-CN" spc="-75" dirty="0">
                <a:cs typeface="Arial"/>
              </a:rPr>
              <a:t>6</a:t>
            </a:r>
            <a:r>
              <a:rPr lang="en-US" altLang="zh-CN" spc="35" dirty="0">
                <a:cs typeface="Arial"/>
              </a:rPr>
              <a:t> </a:t>
            </a:r>
            <a:r>
              <a:rPr lang="en-US" altLang="zh-CN" spc="-70" dirty="0">
                <a:cs typeface="Arial"/>
              </a:rPr>
              <a:t>starts</a:t>
            </a:r>
            <a:r>
              <a:rPr lang="en-US" altLang="zh-CN" spc="35" dirty="0">
                <a:cs typeface="Arial"/>
              </a:rPr>
              <a:t> </a:t>
            </a:r>
            <a:r>
              <a:rPr lang="en-US" altLang="zh-CN" spc="-10" dirty="0">
                <a:cs typeface="Arial"/>
              </a:rPr>
              <a:t>with</a:t>
            </a:r>
            <a:r>
              <a:rPr lang="en-US" altLang="zh-CN" spc="35" dirty="0">
                <a:cs typeface="Arial"/>
              </a:rPr>
              <a:t> </a:t>
            </a:r>
            <a:r>
              <a:rPr lang="en-US" altLang="zh-CN" spc="25" dirty="0">
                <a:cs typeface="Arial"/>
              </a:rPr>
              <a:t>1”</a:t>
            </a:r>
            <a:r>
              <a:rPr lang="en-US" altLang="zh-CN" spc="35" dirty="0">
                <a:cs typeface="Arial"/>
              </a:rPr>
              <a:t> </a:t>
            </a:r>
            <a:r>
              <a:rPr lang="en-US" altLang="zh-CN" spc="-95" dirty="0">
                <a:cs typeface="Arial"/>
              </a:rPr>
              <a:t>and</a:t>
            </a:r>
            <a:r>
              <a:rPr lang="en-US" altLang="zh-CN" spc="35" dirty="0">
                <a:cs typeface="Arial"/>
              </a:rPr>
              <a:t> </a:t>
            </a:r>
            <a:r>
              <a:rPr lang="en-US" altLang="zh-CN" spc="-10" dirty="0">
                <a:cs typeface="Arial"/>
              </a:rPr>
              <a:t>“a</a:t>
            </a:r>
            <a:r>
              <a:rPr lang="en-US" altLang="zh-CN" spc="35" dirty="0">
                <a:cs typeface="Arial"/>
              </a:rPr>
              <a:t> </a:t>
            </a:r>
            <a:r>
              <a:rPr lang="en-US" altLang="zh-CN" spc="-40" dirty="0">
                <a:cs typeface="Arial"/>
              </a:rPr>
              <a:t>binary</a:t>
            </a:r>
            <a:r>
              <a:rPr lang="en-US" altLang="zh-CN" spc="-25" dirty="0">
                <a:cs typeface="Arial"/>
              </a:rPr>
              <a:t> </a:t>
            </a:r>
            <a:r>
              <a:rPr lang="en-US" altLang="zh-CN" spc="-105" dirty="0">
                <a:cs typeface="Arial"/>
              </a:rPr>
              <a:t>sequence</a:t>
            </a:r>
            <a:r>
              <a:rPr lang="en-US" altLang="zh-CN" spc="135" dirty="0">
                <a:cs typeface="Arial"/>
              </a:rPr>
              <a:t> </a:t>
            </a:r>
            <a:r>
              <a:rPr lang="en-US" altLang="zh-CN" spc="-5" dirty="0">
                <a:cs typeface="Arial"/>
              </a:rPr>
              <a:t>of</a:t>
            </a:r>
            <a:r>
              <a:rPr lang="en-US" altLang="zh-CN" spc="135" dirty="0">
                <a:cs typeface="Arial"/>
              </a:rPr>
              <a:t> </a:t>
            </a:r>
            <a:r>
              <a:rPr lang="en-US" altLang="zh-CN" spc="-50" dirty="0">
                <a:cs typeface="Arial"/>
              </a:rPr>
              <a:t>length</a:t>
            </a:r>
            <a:r>
              <a:rPr lang="en-US" altLang="zh-CN" spc="135" dirty="0">
                <a:cs typeface="Arial"/>
              </a:rPr>
              <a:t> </a:t>
            </a:r>
            <a:r>
              <a:rPr lang="en-US" altLang="zh-CN" spc="-75" dirty="0">
                <a:cs typeface="Arial"/>
              </a:rPr>
              <a:t>6</a:t>
            </a:r>
            <a:r>
              <a:rPr lang="en-US" altLang="zh-CN" spc="135" dirty="0">
                <a:cs typeface="Arial"/>
              </a:rPr>
              <a:t> </a:t>
            </a:r>
            <a:r>
              <a:rPr lang="en-US" altLang="zh-CN" spc="-105" dirty="0">
                <a:cs typeface="Arial"/>
              </a:rPr>
              <a:t>ends</a:t>
            </a:r>
            <a:r>
              <a:rPr lang="en-US" altLang="zh-CN" spc="135" dirty="0">
                <a:cs typeface="Arial"/>
              </a:rPr>
              <a:t> </a:t>
            </a:r>
            <a:r>
              <a:rPr lang="en-US" altLang="zh-CN" spc="-10" dirty="0">
                <a:cs typeface="Arial"/>
              </a:rPr>
              <a:t>with</a:t>
            </a:r>
            <a:r>
              <a:rPr lang="en-US" altLang="zh-CN" spc="135" dirty="0">
                <a:cs typeface="Arial"/>
              </a:rPr>
              <a:t> </a:t>
            </a:r>
            <a:r>
              <a:rPr lang="en-US" altLang="zh-CN" spc="-10" dirty="0">
                <a:cs typeface="Arial"/>
              </a:rPr>
              <a:t>00”</a:t>
            </a:r>
            <a:r>
              <a:rPr lang="en-US" altLang="zh-CN" spc="135" dirty="0">
                <a:cs typeface="Arial"/>
              </a:rPr>
              <a:t> </a:t>
            </a:r>
            <a:r>
              <a:rPr lang="en-US" altLang="zh-CN" spc="-75" dirty="0">
                <a:cs typeface="Arial"/>
              </a:rPr>
              <a:t>do</a:t>
            </a:r>
            <a:r>
              <a:rPr lang="en-US" altLang="zh-CN" spc="135" dirty="0">
                <a:cs typeface="Arial"/>
              </a:rPr>
              <a:t> </a:t>
            </a:r>
            <a:r>
              <a:rPr lang="en-US" altLang="zh-CN" spc="-50" dirty="0">
                <a:cs typeface="Arial"/>
              </a:rPr>
              <a:t>not</a:t>
            </a:r>
            <a:r>
              <a:rPr lang="en-US" altLang="zh-CN" spc="135" dirty="0">
                <a:cs typeface="Arial"/>
              </a:rPr>
              <a:t> </a:t>
            </a:r>
            <a:r>
              <a:rPr lang="en-US" altLang="zh-CN" spc="-110" dirty="0">
                <a:cs typeface="Arial"/>
              </a:rPr>
              <a:t>h</a:t>
            </a:r>
            <a:r>
              <a:rPr lang="en-US" altLang="zh-CN" spc="-135" dirty="0">
                <a:cs typeface="Arial"/>
              </a:rPr>
              <a:t>a</a:t>
            </a:r>
            <a:r>
              <a:rPr lang="en-US" altLang="zh-CN" spc="-30" dirty="0">
                <a:cs typeface="Arial"/>
              </a:rPr>
              <a:t>v</a:t>
            </a:r>
            <a:r>
              <a:rPr lang="en-US" altLang="zh-CN" spc="-140" dirty="0">
                <a:cs typeface="Arial"/>
              </a:rPr>
              <a:t>e</a:t>
            </a:r>
            <a:r>
              <a:rPr lang="en-US" altLang="zh-CN" spc="135" dirty="0">
                <a:cs typeface="Arial"/>
              </a:rPr>
              <a:t> </a:t>
            </a:r>
            <a:r>
              <a:rPr lang="en-US" altLang="zh-CN" spc="-30" dirty="0">
                <a:cs typeface="Arial"/>
              </a:rPr>
              <a:t>mutually</a:t>
            </a:r>
            <a:r>
              <a:rPr lang="en-US" altLang="zh-CN" spc="135" dirty="0">
                <a:cs typeface="Arial"/>
              </a:rPr>
              <a:t> </a:t>
            </a:r>
            <a:r>
              <a:rPr lang="en-US" altLang="zh-CN" spc="-160" dirty="0">
                <a:cs typeface="Arial"/>
              </a:rPr>
              <a:t>e</a:t>
            </a:r>
            <a:r>
              <a:rPr lang="en-US" altLang="zh-CN" spc="-30" dirty="0">
                <a:cs typeface="Arial"/>
              </a:rPr>
              <a:t>xclus</a:t>
            </a:r>
            <a:r>
              <a:rPr lang="en-US" altLang="zh-CN" spc="-45" dirty="0">
                <a:cs typeface="Arial"/>
              </a:rPr>
              <a:t>i</a:t>
            </a:r>
            <a:r>
              <a:rPr lang="en-US" altLang="zh-CN" spc="-30" dirty="0">
                <a:cs typeface="Arial"/>
              </a:rPr>
              <a:t>v</a:t>
            </a:r>
            <a:r>
              <a:rPr lang="en-US" altLang="zh-CN" spc="-140" dirty="0">
                <a:cs typeface="Arial"/>
              </a:rPr>
              <a:t>e</a:t>
            </a:r>
            <a:r>
              <a:rPr lang="en-US" altLang="zh-CN" spc="135" dirty="0">
                <a:cs typeface="Arial"/>
              </a:rPr>
              <a:t> </a:t>
            </a:r>
            <a:r>
              <a:rPr lang="en-US" altLang="zh-CN" spc="-80" dirty="0">
                <a:cs typeface="Arial"/>
              </a:rPr>
              <a:t>outcomes</a:t>
            </a:r>
            <a:r>
              <a:rPr lang="en-US" altLang="zh-CN" spc="-40" dirty="0">
                <a:cs typeface="Arial"/>
              </a:rPr>
              <a:t> </a:t>
            </a:r>
            <a:r>
              <a:rPr lang="en-US" altLang="zh-CN" spc="-95" dirty="0">
                <a:cs typeface="Arial"/>
              </a:rPr>
              <a:t>and</a:t>
            </a:r>
            <a:r>
              <a:rPr lang="en-US" altLang="zh-CN" spc="30" dirty="0">
                <a:cs typeface="Arial"/>
              </a:rPr>
              <a:t> </a:t>
            </a:r>
            <a:r>
              <a:rPr lang="en-US" altLang="zh-CN" spc="-110" dirty="0">
                <a:cs typeface="Arial"/>
              </a:rPr>
              <a:t>so</a:t>
            </a:r>
            <a:r>
              <a:rPr lang="en-US" altLang="zh-CN" spc="30" dirty="0">
                <a:cs typeface="Arial"/>
              </a:rPr>
              <a:t> </a:t>
            </a:r>
            <a:r>
              <a:rPr lang="en-US" altLang="zh-CN" spc="-80" dirty="0">
                <a:cs typeface="Arial"/>
              </a:rPr>
              <a:t>we</a:t>
            </a:r>
            <a:r>
              <a:rPr lang="en-US" altLang="zh-CN" spc="30" dirty="0">
                <a:cs typeface="Arial"/>
              </a:rPr>
              <a:t> </a:t>
            </a:r>
            <a:r>
              <a:rPr lang="en-US" altLang="zh-CN" spc="-75" dirty="0">
                <a:cs typeface="Arial"/>
              </a:rPr>
              <a:t>cannot</a:t>
            </a:r>
            <a:r>
              <a:rPr lang="en-US" altLang="zh-CN" spc="30" dirty="0">
                <a:cs typeface="Arial"/>
              </a:rPr>
              <a:t> </a:t>
            </a:r>
            <a:r>
              <a:rPr lang="en-US" altLang="zh-CN" spc="-50" dirty="0">
                <a:cs typeface="Arial"/>
              </a:rPr>
              <a:t>apply</a:t>
            </a:r>
            <a:r>
              <a:rPr lang="en-US" altLang="zh-CN" spc="30" dirty="0">
                <a:cs typeface="Arial"/>
              </a:rPr>
              <a:t> </a:t>
            </a:r>
            <a:r>
              <a:rPr lang="en-US" altLang="zh-CN" spc="-75" dirty="0">
                <a:cs typeface="Arial"/>
              </a:rPr>
              <a:t>the</a:t>
            </a:r>
            <a:r>
              <a:rPr lang="en-US" altLang="zh-CN" spc="30" dirty="0">
                <a:cs typeface="Arial"/>
              </a:rPr>
              <a:t> </a:t>
            </a:r>
            <a:r>
              <a:rPr lang="en-US" altLang="zh-CN" spc="-15" dirty="0">
                <a:cs typeface="Arial"/>
              </a:rPr>
              <a:t>Addition</a:t>
            </a:r>
            <a:r>
              <a:rPr lang="en-US" altLang="zh-CN" spc="30" dirty="0">
                <a:cs typeface="Arial"/>
              </a:rPr>
              <a:t> </a:t>
            </a:r>
            <a:r>
              <a:rPr lang="en-US" altLang="zh-CN" spc="-35" dirty="0">
                <a:cs typeface="Arial"/>
              </a:rPr>
              <a:t>Principle. </a:t>
            </a:r>
            <a:r>
              <a:rPr lang="en-US" altLang="zh-CN" spc="-95" dirty="0">
                <a:cs typeface="Arial"/>
              </a:rPr>
              <a:t> </a:t>
            </a:r>
            <a:r>
              <a:rPr lang="en-US" altLang="zh-CN" spc="-70" dirty="0">
                <a:cs typeface="Arial"/>
              </a:rPr>
              <a:t>Instead,</a:t>
            </a:r>
            <a:r>
              <a:rPr lang="en-US" altLang="zh-CN" spc="45" dirty="0">
                <a:cs typeface="Arial"/>
              </a:rPr>
              <a:t> </a:t>
            </a:r>
            <a:r>
              <a:rPr lang="en-US" altLang="zh-CN" spc="-80" dirty="0">
                <a:cs typeface="Arial"/>
              </a:rPr>
              <a:t>we</a:t>
            </a:r>
            <a:r>
              <a:rPr lang="en-US" altLang="zh-CN" spc="30" dirty="0">
                <a:cs typeface="Arial"/>
              </a:rPr>
              <a:t> </a:t>
            </a:r>
            <a:r>
              <a:rPr lang="en-US" altLang="zh-CN" spc="-120" dirty="0">
                <a:cs typeface="Arial"/>
              </a:rPr>
              <a:t>use</a:t>
            </a:r>
            <a:r>
              <a:rPr lang="en-US" altLang="zh-CN" spc="30" dirty="0">
                <a:cs typeface="Arial"/>
              </a:rPr>
              <a:t> </a:t>
            </a:r>
            <a:r>
              <a:rPr lang="en-US" altLang="zh-CN" spc="-75" dirty="0">
                <a:cs typeface="Arial"/>
              </a:rPr>
              <a:t>the</a:t>
            </a:r>
            <a:r>
              <a:rPr lang="en-US" altLang="zh-CN" spc="30" dirty="0">
                <a:cs typeface="Arial"/>
              </a:rPr>
              <a:t> </a:t>
            </a:r>
            <a:r>
              <a:rPr lang="en-US" altLang="zh-CN" spc="-40" dirty="0">
                <a:cs typeface="Arial"/>
              </a:rPr>
              <a:t>Principle</a:t>
            </a:r>
            <a:r>
              <a:rPr lang="en-US" altLang="zh-CN" spc="30" dirty="0">
                <a:cs typeface="Arial"/>
              </a:rPr>
              <a:t> </a:t>
            </a:r>
            <a:r>
              <a:rPr lang="en-US" altLang="zh-CN" spc="-5" dirty="0">
                <a:cs typeface="Arial"/>
              </a:rPr>
              <a:t>of </a:t>
            </a:r>
            <a:r>
              <a:rPr lang="en-US" altLang="zh-CN" spc="-40" dirty="0">
                <a:cs typeface="Arial"/>
              </a:rPr>
              <a:t>Inclusion-Exclusion.</a:t>
            </a:r>
            <a:endParaRPr lang="zh-CN" altLang="en-US" dirty="0"/>
          </a:p>
        </p:txBody>
      </p:sp>
    </p:spTree>
    <p:extLst>
      <p:ext uri="{BB962C8B-B14F-4D97-AF65-F5344CB8AC3E}">
        <p14:creationId xmlns:p14="http://schemas.microsoft.com/office/powerpoint/2010/main" val="15372980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6F93C-74B3-4C0B-B24D-38F546321B77}"/>
              </a:ext>
            </a:extLst>
          </p:cNvPr>
          <p:cNvSpPr>
            <a:spLocks noGrp="1"/>
          </p:cNvSpPr>
          <p:nvPr>
            <p:ph type="title"/>
          </p:nvPr>
        </p:nvSpPr>
        <p:spPr>
          <a:xfrm>
            <a:off x="556910" y="0"/>
            <a:ext cx="8229600" cy="1081088"/>
          </a:xfrm>
        </p:spPr>
        <p:txBody>
          <a:bodyPr/>
          <a:lstStyle/>
          <a:p>
            <a:endParaRPr lang="zh-CN" altLang="en-US" dirty="0"/>
          </a:p>
        </p:txBody>
      </p:sp>
      <p:sp>
        <p:nvSpPr>
          <p:cNvPr id="3" name="内容占位符 2">
            <a:extLst>
              <a:ext uri="{FF2B5EF4-FFF2-40B4-BE49-F238E27FC236}">
                <a16:creationId xmlns:a16="http://schemas.microsoft.com/office/drawing/2014/main" id="{E08F12DB-DC65-4674-9365-F3ED0F7C6CB7}"/>
              </a:ext>
            </a:extLst>
          </p:cNvPr>
          <p:cNvSpPr>
            <a:spLocks noGrp="1"/>
          </p:cNvSpPr>
          <p:nvPr>
            <p:ph idx="1"/>
          </p:nvPr>
        </p:nvSpPr>
        <p:spPr>
          <a:xfrm>
            <a:off x="457200" y="1412776"/>
            <a:ext cx="8329310" cy="5328592"/>
          </a:xfrm>
        </p:spPr>
        <p:txBody>
          <a:bodyPr/>
          <a:lstStyle/>
          <a:p>
            <a:r>
              <a:rPr lang="en-US" altLang="zh-CN" sz="2800" spc="-30" dirty="0">
                <a:cs typeface="Arial"/>
              </a:rPr>
              <a:t>Let</a:t>
            </a:r>
            <a:r>
              <a:rPr lang="en-US" altLang="zh-CN" sz="2800" spc="-35" dirty="0">
                <a:cs typeface="Arial"/>
              </a:rPr>
              <a:t> </a:t>
            </a:r>
            <a:r>
              <a:rPr lang="en-US" altLang="zh-CN" sz="2800" i="1" spc="-75" dirty="0">
                <a:cs typeface="Arial"/>
              </a:rPr>
              <a:t>A</a:t>
            </a:r>
            <a:r>
              <a:rPr lang="en-US" altLang="zh-CN" sz="2800" spc="-82" baseline="-12345" dirty="0">
                <a:cs typeface="Arial"/>
              </a:rPr>
              <a:t>1</a:t>
            </a:r>
            <a:r>
              <a:rPr lang="en-US" altLang="zh-CN" sz="2800" spc="142" baseline="-12345" dirty="0">
                <a:cs typeface="Arial"/>
              </a:rPr>
              <a:t> </a:t>
            </a:r>
            <a:r>
              <a:rPr lang="en-US" altLang="zh-CN" sz="2800" spc="-110" dirty="0">
                <a:cs typeface="Arial"/>
              </a:rPr>
              <a:t>be</a:t>
            </a:r>
            <a:r>
              <a:rPr lang="en-US" altLang="zh-CN" sz="2800" spc="-35" dirty="0">
                <a:cs typeface="Arial"/>
              </a:rPr>
              <a:t> </a:t>
            </a:r>
            <a:r>
              <a:rPr lang="en-US" altLang="zh-CN" sz="2800" spc="-75" dirty="0">
                <a:cs typeface="Arial"/>
              </a:rPr>
              <a:t>the</a:t>
            </a:r>
            <a:r>
              <a:rPr lang="en-US" altLang="zh-CN" sz="2800" spc="-35" dirty="0">
                <a:cs typeface="Arial"/>
              </a:rPr>
              <a:t> </a:t>
            </a:r>
            <a:r>
              <a:rPr lang="en-US" altLang="zh-CN" sz="2800" spc="-100" dirty="0">
                <a:cs typeface="Arial"/>
              </a:rPr>
              <a:t>set</a:t>
            </a:r>
            <a:r>
              <a:rPr lang="en-US" altLang="zh-CN" sz="2800" spc="-35" dirty="0">
                <a:cs typeface="Arial"/>
              </a:rPr>
              <a:t> </a:t>
            </a:r>
            <a:r>
              <a:rPr lang="en-US" altLang="zh-CN" sz="2800" spc="-5" dirty="0">
                <a:cs typeface="Arial"/>
              </a:rPr>
              <a:t>of</a:t>
            </a:r>
            <a:r>
              <a:rPr lang="en-US" altLang="zh-CN" sz="2800" spc="-35" dirty="0">
                <a:cs typeface="Arial"/>
              </a:rPr>
              <a:t> </a:t>
            </a:r>
            <a:r>
              <a:rPr lang="en-US" altLang="zh-CN" sz="2800" spc="-40" dirty="0">
                <a:cs typeface="Arial"/>
              </a:rPr>
              <a:t>binary</a:t>
            </a:r>
            <a:r>
              <a:rPr lang="en-US" altLang="zh-CN" sz="2800" spc="-35" dirty="0">
                <a:cs typeface="Arial"/>
              </a:rPr>
              <a:t> </a:t>
            </a:r>
            <a:r>
              <a:rPr lang="en-US" altLang="zh-CN" sz="2800" spc="-110" dirty="0">
                <a:cs typeface="Arial"/>
              </a:rPr>
              <a:t>sequences</a:t>
            </a:r>
            <a:r>
              <a:rPr lang="en-US" altLang="zh-CN" sz="2800" spc="-35" dirty="0">
                <a:cs typeface="Arial"/>
              </a:rPr>
              <a:t> </a:t>
            </a:r>
            <a:r>
              <a:rPr lang="en-US" altLang="zh-CN" sz="2800" spc="-5" dirty="0">
                <a:cs typeface="Arial"/>
              </a:rPr>
              <a:t>of</a:t>
            </a:r>
            <a:r>
              <a:rPr lang="en-US" altLang="zh-CN" sz="2800" spc="-35" dirty="0">
                <a:cs typeface="Arial"/>
              </a:rPr>
              <a:t> </a:t>
            </a:r>
            <a:r>
              <a:rPr lang="en-US" altLang="zh-CN" sz="2800" spc="-50" dirty="0">
                <a:cs typeface="Arial"/>
              </a:rPr>
              <a:t>length</a:t>
            </a:r>
            <a:r>
              <a:rPr lang="en-US" altLang="zh-CN" sz="2800" spc="-35" dirty="0">
                <a:cs typeface="Arial"/>
              </a:rPr>
              <a:t> </a:t>
            </a:r>
            <a:r>
              <a:rPr lang="en-US" altLang="zh-CN" sz="2800" spc="-75" dirty="0">
                <a:cs typeface="Arial"/>
              </a:rPr>
              <a:t>6</a:t>
            </a:r>
            <a:r>
              <a:rPr lang="en-US" altLang="zh-CN" sz="2800" spc="-35" dirty="0">
                <a:cs typeface="Arial"/>
              </a:rPr>
              <a:t> </a:t>
            </a:r>
            <a:r>
              <a:rPr lang="en-US" altLang="zh-CN" sz="2800" spc="-55" dirty="0">
                <a:cs typeface="Arial"/>
              </a:rPr>
              <a:t>that</a:t>
            </a:r>
            <a:r>
              <a:rPr lang="en-US" altLang="zh-CN" sz="2800" spc="-35" dirty="0">
                <a:cs typeface="Arial"/>
              </a:rPr>
              <a:t> </a:t>
            </a:r>
            <a:r>
              <a:rPr lang="en-US" altLang="zh-CN" sz="2800" spc="-60" dirty="0">
                <a:cs typeface="Arial"/>
              </a:rPr>
              <a:t>start</a:t>
            </a:r>
            <a:r>
              <a:rPr lang="en-US" altLang="zh-CN" sz="2800" spc="-35" dirty="0">
                <a:cs typeface="Arial"/>
              </a:rPr>
              <a:t> </a:t>
            </a:r>
            <a:r>
              <a:rPr lang="en-US" altLang="zh-CN" sz="2800" spc="-10" dirty="0">
                <a:cs typeface="Arial"/>
              </a:rPr>
              <a:t>with</a:t>
            </a:r>
            <a:r>
              <a:rPr lang="en-US" altLang="zh-CN" sz="2800" spc="-35" dirty="0">
                <a:cs typeface="Arial"/>
              </a:rPr>
              <a:t> </a:t>
            </a:r>
            <a:r>
              <a:rPr lang="en-US" altLang="zh-CN" sz="2800" spc="-55" dirty="0">
                <a:cs typeface="Arial"/>
              </a:rPr>
              <a:t>1.</a:t>
            </a:r>
            <a:r>
              <a:rPr lang="en-US" altLang="zh-CN" sz="2800" spc="-40" dirty="0">
                <a:cs typeface="Arial"/>
              </a:rPr>
              <a:t> </a:t>
            </a:r>
          </a:p>
          <a:p>
            <a:r>
              <a:rPr lang="en-US" altLang="zh-CN" sz="2800" spc="-30" dirty="0">
                <a:cs typeface="Arial"/>
              </a:rPr>
              <a:t>Let</a:t>
            </a:r>
            <a:r>
              <a:rPr lang="en-US" altLang="zh-CN" sz="2800" spc="-35" dirty="0">
                <a:cs typeface="Arial"/>
              </a:rPr>
              <a:t> </a:t>
            </a:r>
            <a:r>
              <a:rPr lang="en-US" altLang="zh-CN" sz="2800" i="1" spc="-75" dirty="0">
                <a:cs typeface="Arial"/>
              </a:rPr>
              <a:t>A</a:t>
            </a:r>
            <a:r>
              <a:rPr lang="en-US" altLang="zh-CN" sz="2800" spc="-82" baseline="-12345" dirty="0">
                <a:cs typeface="Arial"/>
              </a:rPr>
              <a:t>2</a:t>
            </a:r>
            <a:r>
              <a:rPr lang="en-US" altLang="zh-CN" sz="2800" spc="142" baseline="-12345" dirty="0">
                <a:cs typeface="Arial"/>
              </a:rPr>
              <a:t> </a:t>
            </a:r>
            <a:r>
              <a:rPr lang="en-US" altLang="zh-CN" sz="2800" spc="-110" dirty="0">
                <a:cs typeface="Arial"/>
              </a:rPr>
              <a:t>be</a:t>
            </a:r>
            <a:r>
              <a:rPr lang="en-US" altLang="zh-CN" sz="2800" spc="-35" dirty="0">
                <a:cs typeface="Arial"/>
              </a:rPr>
              <a:t> </a:t>
            </a:r>
            <a:r>
              <a:rPr lang="en-US" altLang="zh-CN" sz="2800" spc="-75" dirty="0">
                <a:cs typeface="Arial"/>
              </a:rPr>
              <a:t>the</a:t>
            </a:r>
            <a:r>
              <a:rPr lang="en-US" altLang="zh-CN" sz="2800" spc="-35" dirty="0">
                <a:cs typeface="Arial"/>
              </a:rPr>
              <a:t> </a:t>
            </a:r>
            <a:r>
              <a:rPr lang="en-US" altLang="zh-CN" sz="2800" spc="-100" dirty="0">
                <a:cs typeface="Arial"/>
              </a:rPr>
              <a:t>set</a:t>
            </a:r>
            <a:r>
              <a:rPr lang="en-US" altLang="zh-CN" sz="2800" spc="-35" dirty="0">
                <a:cs typeface="Arial"/>
              </a:rPr>
              <a:t> </a:t>
            </a:r>
            <a:r>
              <a:rPr lang="en-US" altLang="zh-CN" sz="2800" spc="-5" dirty="0">
                <a:cs typeface="Arial"/>
              </a:rPr>
              <a:t>of</a:t>
            </a:r>
            <a:r>
              <a:rPr lang="en-US" altLang="zh-CN" sz="2800" spc="-35" dirty="0">
                <a:cs typeface="Arial"/>
              </a:rPr>
              <a:t> </a:t>
            </a:r>
            <a:r>
              <a:rPr lang="en-US" altLang="zh-CN" sz="2800" spc="-40" dirty="0">
                <a:cs typeface="Arial"/>
              </a:rPr>
              <a:t>binary</a:t>
            </a:r>
            <a:r>
              <a:rPr lang="en-US" altLang="zh-CN" sz="2800" spc="-35" dirty="0">
                <a:cs typeface="Arial"/>
              </a:rPr>
              <a:t> </a:t>
            </a:r>
            <a:r>
              <a:rPr lang="en-US" altLang="zh-CN" sz="2800" spc="-110" dirty="0">
                <a:cs typeface="Arial"/>
              </a:rPr>
              <a:t>sequences</a:t>
            </a:r>
            <a:r>
              <a:rPr lang="en-US" altLang="zh-CN" sz="2800" spc="-35" dirty="0">
                <a:cs typeface="Arial"/>
              </a:rPr>
              <a:t> </a:t>
            </a:r>
            <a:r>
              <a:rPr lang="en-US" altLang="zh-CN" sz="2800" spc="-5" dirty="0">
                <a:cs typeface="Arial"/>
              </a:rPr>
              <a:t>of</a:t>
            </a:r>
            <a:r>
              <a:rPr lang="en-US" altLang="zh-CN" sz="2800" spc="-35" dirty="0">
                <a:cs typeface="Arial"/>
              </a:rPr>
              <a:t> </a:t>
            </a:r>
            <a:r>
              <a:rPr lang="en-US" altLang="zh-CN" sz="2800" spc="-50" dirty="0">
                <a:cs typeface="Arial"/>
              </a:rPr>
              <a:t>length</a:t>
            </a:r>
            <a:r>
              <a:rPr lang="en-US" altLang="zh-CN" sz="2800" spc="-35" dirty="0">
                <a:cs typeface="Arial"/>
              </a:rPr>
              <a:t> </a:t>
            </a:r>
            <a:r>
              <a:rPr lang="en-US" altLang="zh-CN" sz="2800" spc="-75" dirty="0">
                <a:cs typeface="Arial"/>
              </a:rPr>
              <a:t>6</a:t>
            </a:r>
            <a:r>
              <a:rPr lang="en-US" altLang="zh-CN" sz="2800" spc="-35" dirty="0">
                <a:cs typeface="Arial"/>
              </a:rPr>
              <a:t> </a:t>
            </a:r>
            <a:r>
              <a:rPr lang="en-US" altLang="zh-CN" sz="2800" spc="-55" dirty="0">
                <a:cs typeface="Arial"/>
              </a:rPr>
              <a:t>that</a:t>
            </a:r>
            <a:r>
              <a:rPr lang="en-US" altLang="zh-CN" sz="2800" spc="-35" dirty="0">
                <a:cs typeface="Arial"/>
              </a:rPr>
              <a:t> </a:t>
            </a:r>
            <a:r>
              <a:rPr lang="en-US" altLang="zh-CN" sz="2800" spc="-95" dirty="0">
                <a:cs typeface="Arial"/>
              </a:rPr>
              <a:t>end</a:t>
            </a:r>
            <a:r>
              <a:rPr lang="en-US" altLang="zh-CN" sz="2800" spc="-35" dirty="0">
                <a:cs typeface="Arial"/>
              </a:rPr>
              <a:t> </a:t>
            </a:r>
            <a:r>
              <a:rPr lang="en-US" altLang="zh-CN" sz="2800" spc="-10" dirty="0">
                <a:cs typeface="Arial"/>
              </a:rPr>
              <a:t>with</a:t>
            </a:r>
            <a:r>
              <a:rPr lang="en-US" altLang="zh-CN" sz="2800" spc="-35" dirty="0">
                <a:cs typeface="Arial"/>
              </a:rPr>
              <a:t> </a:t>
            </a:r>
            <a:r>
              <a:rPr lang="en-US" altLang="zh-CN" sz="2800" spc="-65" dirty="0">
                <a:cs typeface="Arial"/>
              </a:rPr>
              <a:t>00.</a:t>
            </a:r>
            <a:r>
              <a:rPr lang="en-US" altLang="zh-CN" sz="2800" spc="-40" dirty="0">
                <a:cs typeface="Arial"/>
              </a:rPr>
              <a:t> </a:t>
            </a:r>
          </a:p>
          <a:p>
            <a:r>
              <a:rPr lang="en-US" altLang="zh-CN" sz="2800" spc="-114" dirty="0">
                <a:cs typeface="Arial"/>
              </a:rPr>
              <a:t>W</a:t>
            </a:r>
            <a:r>
              <a:rPr lang="en-US" altLang="zh-CN" sz="2800" spc="-140" dirty="0">
                <a:cs typeface="Arial"/>
              </a:rPr>
              <a:t>e</a:t>
            </a:r>
            <a:r>
              <a:rPr lang="en-US" altLang="zh-CN" sz="2800" spc="-35" dirty="0">
                <a:cs typeface="Arial"/>
              </a:rPr>
              <a:t> </a:t>
            </a:r>
            <a:r>
              <a:rPr lang="en-US" altLang="zh-CN" sz="2800" spc="-25" dirty="0">
                <a:cs typeface="Arial"/>
              </a:rPr>
              <a:t>w</a:t>
            </a:r>
            <a:r>
              <a:rPr lang="en-US" altLang="zh-CN" sz="2800" spc="-75" dirty="0">
                <a:cs typeface="Arial"/>
              </a:rPr>
              <a:t>ant</a:t>
            </a:r>
            <a:r>
              <a:rPr lang="en-US" altLang="zh-CN" sz="2800" spc="-35" dirty="0">
                <a:cs typeface="Arial"/>
              </a:rPr>
              <a:t> </a:t>
            </a:r>
            <a:r>
              <a:rPr lang="en-US" altLang="zh-CN" sz="2800" spc="-125" dirty="0">
                <a:latin typeface="Lucida Sans Unicode"/>
                <a:cs typeface="Lucida Sans Unicode"/>
              </a:rPr>
              <a:t>|</a:t>
            </a:r>
            <a:r>
              <a:rPr lang="en-US" altLang="zh-CN" sz="2800" i="1" spc="-75" dirty="0">
                <a:cs typeface="Arial"/>
              </a:rPr>
              <a:t>A</a:t>
            </a:r>
            <a:r>
              <a:rPr lang="en-US" altLang="zh-CN" sz="2800" spc="-82" baseline="-12345" dirty="0">
                <a:cs typeface="Arial"/>
              </a:rPr>
              <a:t>1</a:t>
            </a:r>
            <a:r>
              <a:rPr lang="en-US" altLang="zh-CN" sz="2800" spc="-52" baseline="-12345" dirty="0">
                <a:cs typeface="Arial"/>
              </a:rPr>
              <a:t> </a:t>
            </a:r>
            <a:r>
              <a:rPr lang="en-US" altLang="zh-CN" sz="2800" spc="-165" dirty="0">
                <a:latin typeface="Lucida Sans Unicode"/>
                <a:cs typeface="Lucida Sans Unicode"/>
              </a:rPr>
              <a:t>∪</a:t>
            </a:r>
            <a:r>
              <a:rPr lang="en-US" altLang="zh-CN" sz="2800" spc="-215" dirty="0">
                <a:latin typeface="Lucida Sans Unicode"/>
                <a:cs typeface="Lucida Sans Unicode"/>
              </a:rPr>
              <a:t> </a:t>
            </a:r>
            <a:r>
              <a:rPr lang="en-US" altLang="zh-CN" sz="2800" i="1" spc="-75" dirty="0">
                <a:cs typeface="Arial"/>
              </a:rPr>
              <a:t>A</a:t>
            </a:r>
            <a:r>
              <a:rPr lang="en-US" altLang="zh-CN" sz="2800" spc="-15" baseline="-12345" dirty="0">
                <a:cs typeface="Arial"/>
              </a:rPr>
              <a:t>2</a:t>
            </a:r>
            <a:r>
              <a:rPr lang="en-US" altLang="zh-CN" sz="2800" spc="-125" dirty="0">
                <a:latin typeface="Lucida Sans Unicode"/>
                <a:cs typeface="Lucida Sans Unicode"/>
              </a:rPr>
              <a:t>|.</a:t>
            </a:r>
          </a:p>
          <a:p>
            <a:r>
              <a:rPr lang="en-US" altLang="zh-CN" sz="2800" spc="-125" dirty="0">
                <a:latin typeface="Lucida Sans Unicode"/>
                <a:cs typeface="Lucida Sans Unicode"/>
              </a:rPr>
              <a:t>|</a:t>
            </a:r>
            <a:r>
              <a:rPr lang="en-US" altLang="zh-CN" sz="2800" i="1" spc="-75" dirty="0">
                <a:cs typeface="Arial"/>
              </a:rPr>
              <a:t>A</a:t>
            </a:r>
            <a:r>
              <a:rPr lang="en-US" altLang="zh-CN" sz="2800" spc="-15" baseline="-12345" dirty="0">
                <a:cs typeface="Arial"/>
              </a:rPr>
              <a:t>1</a:t>
            </a:r>
            <a:r>
              <a:rPr lang="en-US" altLang="zh-CN" sz="2800" spc="-125" dirty="0">
                <a:latin typeface="Lucida Sans Unicode"/>
                <a:cs typeface="Lucida Sans Unicode"/>
              </a:rPr>
              <a:t>|</a:t>
            </a:r>
            <a:r>
              <a:rPr lang="en-US" altLang="zh-CN" sz="2800" spc="-114" dirty="0">
                <a:latin typeface="Lucida Sans Unicode"/>
                <a:cs typeface="Lucida Sans Unicode"/>
              </a:rPr>
              <a:t> </a:t>
            </a:r>
            <a:r>
              <a:rPr lang="en-US" altLang="zh-CN" sz="2800" spc="220" dirty="0">
                <a:cs typeface="Arial"/>
              </a:rPr>
              <a:t>=</a:t>
            </a:r>
            <a:r>
              <a:rPr lang="en-US" altLang="zh-CN" sz="2800" spc="-65" dirty="0">
                <a:cs typeface="Arial"/>
              </a:rPr>
              <a:t> </a:t>
            </a:r>
            <a:r>
              <a:rPr lang="en-US" altLang="zh-CN" sz="2800" spc="-75" dirty="0">
                <a:cs typeface="Arial"/>
              </a:rPr>
              <a:t>2</a:t>
            </a:r>
            <a:r>
              <a:rPr lang="en-US" altLang="zh-CN" sz="2800" spc="-82" baseline="27777" dirty="0">
                <a:cs typeface="Arial"/>
              </a:rPr>
              <a:t>5</a:t>
            </a:r>
            <a:r>
              <a:rPr lang="en-US" altLang="zh-CN" sz="2800" spc="150" baseline="27777" dirty="0">
                <a:cs typeface="Arial"/>
              </a:rPr>
              <a:t> </a:t>
            </a:r>
            <a:r>
              <a:rPr lang="en-US" altLang="zh-CN" sz="2800" spc="-60" dirty="0">
                <a:cs typeface="Arial"/>
              </a:rPr>
              <a:t>(since</a:t>
            </a:r>
            <a:r>
              <a:rPr lang="en-US" altLang="zh-CN" sz="2800" spc="-30" dirty="0">
                <a:cs typeface="Arial"/>
              </a:rPr>
              <a:t> </a:t>
            </a:r>
            <a:r>
              <a:rPr lang="en-US" altLang="zh-CN" sz="2800" spc="-110" dirty="0">
                <a:cs typeface="Arial"/>
              </a:rPr>
              <a:t>sequences</a:t>
            </a:r>
            <a:r>
              <a:rPr lang="en-US" altLang="zh-CN" sz="2800" spc="-30" dirty="0">
                <a:cs typeface="Arial"/>
              </a:rPr>
              <a:t> </a:t>
            </a:r>
            <a:r>
              <a:rPr lang="en-US" altLang="zh-CN" sz="2800" spc="-5" dirty="0">
                <a:cs typeface="Arial"/>
              </a:rPr>
              <a:t>in</a:t>
            </a:r>
            <a:r>
              <a:rPr lang="en-US" altLang="zh-CN" sz="2800" spc="-30" dirty="0">
                <a:cs typeface="Arial"/>
              </a:rPr>
              <a:t> </a:t>
            </a:r>
            <a:r>
              <a:rPr lang="en-US" altLang="zh-CN" sz="2800" i="1" spc="-75" dirty="0">
                <a:cs typeface="Arial"/>
              </a:rPr>
              <a:t>A</a:t>
            </a:r>
            <a:r>
              <a:rPr lang="en-US" altLang="zh-CN" sz="2800" spc="-82" baseline="-12345" dirty="0">
                <a:cs typeface="Arial"/>
              </a:rPr>
              <a:t>1</a:t>
            </a:r>
            <a:r>
              <a:rPr lang="en-US" altLang="zh-CN" sz="2800" spc="150" baseline="-12345" dirty="0">
                <a:cs typeface="Arial"/>
              </a:rPr>
              <a:t> </a:t>
            </a:r>
            <a:r>
              <a:rPr lang="en-US" altLang="zh-CN" sz="2800" spc="-75" dirty="0">
                <a:cs typeface="Arial"/>
              </a:rPr>
              <a:t>must</a:t>
            </a:r>
            <a:r>
              <a:rPr lang="en-US" altLang="zh-CN" sz="2800" spc="-30" dirty="0">
                <a:cs typeface="Arial"/>
              </a:rPr>
              <a:t> </a:t>
            </a:r>
            <a:r>
              <a:rPr lang="en-US" altLang="zh-CN" sz="2800" spc="-60" dirty="0">
                <a:cs typeface="Arial"/>
              </a:rPr>
              <a:t>start</a:t>
            </a:r>
            <a:r>
              <a:rPr lang="en-US" altLang="zh-CN" sz="2800" spc="-30" dirty="0">
                <a:cs typeface="Arial"/>
              </a:rPr>
              <a:t> </a:t>
            </a:r>
            <a:r>
              <a:rPr lang="en-US" altLang="zh-CN" sz="2800" spc="-10" dirty="0">
                <a:cs typeface="Arial"/>
              </a:rPr>
              <a:t>with</a:t>
            </a:r>
            <a:r>
              <a:rPr lang="en-US" altLang="zh-CN" sz="2800" spc="-30" dirty="0">
                <a:cs typeface="Arial"/>
              </a:rPr>
              <a:t> </a:t>
            </a:r>
            <a:r>
              <a:rPr lang="en-US" altLang="zh-CN" sz="2800" spc="-40" dirty="0">
                <a:cs typeface="Arial"/>
              </a:rPr>
              <a:t>1),</a:t>
            </a:r>
            <a:r>
              <a:rPr lang="en-US" altLang="zh-CN" sz="2800" spc="-30" dirty="0">
                <a:cs typeface="Arial"/>
              </a:rPr>
              <a:t> </a:t>
            </a:r>
            <a:r>
              <a:rPr lang="en-US" altLang="zh-CN" sz="2800" spc="-125" dirty="0">
                <a:latin typeface="Lucida Sans Unicode"/>
                <a:cs typeface="Lucida Sans Unicode"/>
              </a:rPr>
              <a:t>|</a:t>
            </a:r>
            <a:r>
              <a:rPr lang="en-US" altLang="zh-CN" sz="2800" i="1" spc="-75" dirty="0">
                <a:cs typeface="Arial"/>
              </a:rPr>
              <a:t>A</a:t>
            </a:r>
            <a:r>
              <a:rPr lang="en-US" altLang="zh-CN" sz="2800" spc="-15" baseline="-12345" dirty="0">
                <a:cs typeface="Arial"/>
              </a:rPr>
              <a:t>2</a:t>
            </a:r>
            <a:r>
              <a:rPr lang="en-US" altLang="zh-CN" sz="2800" spc="-125" dirty="0">
                <a:latin typeface="Lucida Sans Unicode"/>
                <a:cs typeface="Lucida Sans Unicode"/>
              </a:rPr>
              <a:t>|</a:t>
            </a:r>
            <a:r>
              <a:rPr lang="en-US" altLang="zh-CN" sz="2800" spc="-114" dirty="0">
                <a:latin typeface="Lucida Sans Unicode"/>
                <a:cs typeface="Lucida Sans Unicode"/>
              </a:rPr>
              <a:t> </a:t>
            </a:r>
            <a:r>
              <a:rPr lang="en-US" altLang="zh-CN" sz="2800" spc="220" dirty="0">
                <a:cs typeface="Arial"/>
              </a:rPr>
              <a:t>=</a:t>
            </a:r>
            <a:r>
              <a:rPr lang="en-US" altLang="zh-CN" sz="2800" spc="-65" dirty="0">
                <a:cs typeface="Arial"/>
              </a:rPr>
              <a:t> </a:t>
            </a:r>
            <a:r>
              <a:rPr lang="en-US" altLang="zh-CN" sz="2800" spc="-75" dirty="0">
                <a:cs typeface="Arial"/>
              </a:rPr>
              <a:t>2</a:t>
            </a:r>
            <a:r>
              <a:rPr lang="en-US" altLang="zh-CN" sz="2800" spc="-82" baseline="27777" dirty="0">
                <a:cs typeface="Arial"/>
              </a:rPr>
              <a:t>4</a:t>
            </a:r>
            <a:r>
              <a:rPr lang="en-US" altLang="zh-CN" sz="2800" spc="150" baseline="27777" dirty="0">
                <a:cs typeface="Arial"/>
              </a:rPr>
              <a:t> </a:t>
            </a:r>
            <a:r>
              <a:rPr lang="en-US" altLang="zh-CN" sz="2800" spc="-60" dirty="0">
                <a:cs typeface="Arial"/>
              </a:rPr>
              <a:t>(since</a:t>
            </a:r>
            <a:r>
              <a:rPr lang="en-US" altLang="zh-CN" sz="2800" spc="-30" dirty="0">
                <a:cs typeface="Arial"/>
              </a:rPr>
              <a:t> </a:t>
            </a:r>
            <a:r>
              <a:rPr lang="en-US" altLang="zh-CN" sz="2800" spc="-110" dirty="0">
                <a:cs typeface="Arial"/>
              </a:rPr>
              <a:t>sequences</a:t>
            </a:r>
            <a:r>
              <a:rPr lang="en-US" altLang="zh-CN" sz="2800" spc="-30" dirty="0">
                <a:cs typeface="Arial"/>
              </a:rPr>
              <a:t> </a:t>
            </a:r>
            <a:r>
              <a:rPr lang="en-US" altLang="zh-CN" sz="2800" spc="-5" dirty="0">
                <a:cs typeface="Arial"/>
              </a:rPr>
              <a:t>in </a:t>
            </a:r>
            <a:r>
              <a:rPr lang="en-US" altLang="zh-CN" sz="2800" i="1" spc="-75" dirty="0">
                <a:cs typeface="Arial"/>
              </a:rPr>
              <a:t>A</a:t>
            </a:r>
            <a:r>
              <a:rPr lang="en-US" altLang="zh-CN" sz="2800" spc="-82" baseline="-12345" dirty="0">
                <a:cs typeface="Arial"/>
              </a:rPr>
              <a:t>2 </a:t>
            </a:r>
            <a:r>
              <a:rPr lang="en-US" altLang="zh-CN" sz="2800" spc="-112" baseline="-12345" dirty="0">
                <a:cs typeface="Arial"/>
              </a:rPr>
              <a:t> </a:t>
            </a:r>
            <a:r>
              <a:rPr lang="en-US" altLang="zh-CN" sz="2800" spc="-75" dirty="0">
                <a:cs typeface="Arial"/>
              </a:rPr>
              <a:t>must</a:t>
            </a:r>
            <a:r>
              <a:rPr lang="en-US" altLang="zh-CN" sz="2800" spc="40" dirty="0">
                <a:cs typeface="Arial"/>
              </a:rPr>
              <a:t> </a:t>
            </a:r>
            <a:r>
              <a:rPr lang="en-US" altLang="zh-CN" sz="2800" spc="-95" dirty="0">
                <a:cs typeface="Arial"/>
              </a:rPr>
              <a:t>end</a:t>
            </a:r>
            <a:r>
              <a:rPr lang="en-US" altLang="zh-CN" sz="2800" spc="40" dirty="0">
                <a:cs typeface="Arial"/>
              </a:rPr>
              <a:t> </a:t>
            </a:r>
            <a:r>
              <a:rPr lang="en-US" altLang="zh-CN" sz="2800" spc="-10" dirty="0">
                <a:cs typeface="Arial"/>
              </a:rPr>
              <a:t>with</a:t>
            </a:r>
            <a:r>
              <a:rPr lang="en-US" altLang="zh-CN" sz="2800" spc="40" dirty="0">
                <a:cs typeface="Arial"/>
              </a:rPr>
              <a:t> </a:t>
            </a:r>
            <a:r>
              <a:rPr lang="en-US" altLang="zh-CN" sz="2800" spc="-55" dirty="0">
                <a:cs typeface="Arial"/>
              </a:rPr>
              <a:t>00)</a:t>
            </a:r>
            <a:r>
              <a:rPr lang="en-US" altLang="zh-CN" sz="2800" spc="40" dirty="0">
                <a:cs typeface="Arial"/>
              </a:rPr>
              <a:t> </a:t>
            </a:r>
            <a:r>
              <a:rPr lang="en-US" altLang="zh-CN" sz="2800" spc="-95" dirty="0">
                <a:cs typeface="Arial"/>
              </a:rPr>
              <a:t>and</a:t>
            </a:r>
            <a:r>
              <a:rPr lang="en-US" altLang="zh-CN" sz="2800" spc="40" dirty="0">
                <a:cs typeface="Arial"/>
              </a:rPr>
              <a:t> </a:t>
            </a:r>
            <a:r>
              <a:rPr lang="en-US" altLang="zh-CN" sz="2800" spc="-125" dirty="0">
                <a:latin typeface="Lucida Sans Unicode"/>
                <a:cs typeface="Lucida Sans Unicode"/>
              </a:rPr>
              <a:t>|</a:t>
            </a:r>
            <a:r>
              <a:rPr lang="en-US" altLang="zh-CN" sz="2800" i="1" spc="-75" dirty="0">
                <a:cs typeface="Arial"/>
              </a:rPr>
              <a:t>A</a:t>
            </a:r>
            <a:r>
              <a:rPr lang="en-US" altLang="zh-CN" sz="2800" spc="-82" baseline="-12345" dirty="0">
                <a:cs typeface="Arial"/>
              </a:rPr>
              <a:t>1</a:t>
            </a:r>
            <a:r>
              <a:rPr lang="en-US" altLang="zh-CN" sz="2800" spc="-15" baseline="-12345" dirty="0">
                <a:cs typeface="Arial"/>
              </a:rPr>
              <a:t> </a:t>
            </a:r>
            <a:r>
              <a:rPr lang="en-US" altLang="zh-CN" sz="2800" spc="-165" dirty="0">
                <a:latin typeface="Lucida Sans Unicode"/>
                <a:cs typeface="Lucida Sans Unicode"/>
              </a:rPr>
              <a:t>∩</a:t>
            </a:r>
            <a:r>
              <a:rPr lang="en-US" altLang="zh-CN" sz="2800" spc="-185" dirty="0">
                <a:latin typeface="Lucida Sans Unicode"/>
                <a:cs typeface="Lucida Sans Unicode"/>
              </a:rPr>
              <a:t> </a:t>
            </a:r>
            <a:r>
              <a:rPr lang="en-US" altLang="zh-CN" sz="2800" i="1" spc="-75" dirty="0">
                <a:cs typeface="Arial"/>
              </a:rPr>
              <a:t>A</a:t>
            </a:r>
            <a:r>
              <a:rPr lang="en-US" altLang="zh-CN" sz="2800" spc="-15" baseline="-12345" dirty="0">
                <a:cs typeface="Arial"/>
              </a:rPr>
              <a:t>2</a:t>
            </a:r>
            <a:r>
              <a:rPr lang="en-US" altLang="zh-CN" sz="2800" spc="-125" dirty="0">
                <a:latin typeface="Lucida Sans Unicode"/>
                <a:cs typeface="Lucida Sans Unicode"/>
              </a:rPr>
              <a:t>|</a:t>
            </a:r>
            <a:r>
              <a:rPr lang="en-US" altLang="zh-CN" sz="2800" spc="-75" dirty="0">
                <a:latin typeface="Lucida Sans Unicode"/>
                <a:cs typeface="Lucida Sans Unicode"/>
              </a:rPr>
              <a:t> </a:t>
            </a:r>
            <a:r>
              <a:rPr lang="en-US" altLang="zh-CN" sz="2800" spc="220" dirty="0">
                <a:cs typeface="Arial"/>
              </a:rPr>
              <a:t>=</a:t>
            </a:r>
            <a:r>
              <a:rPr lang="en-US" altLang="zh-CN" sz="2800" spc="-25" dirty="0">
                <a:cs typeface="Arial"/>
              </a:rPr>
              <a:t> </a:t>
            </a:r>
            <a:r>
              <a:rPr lang="en-US" altLang="zh-CN" sz="2800" spc="-75" dirty="0">
                <a:cs typeface="Arial"/>
              </a:rPr>
              <a:t>2</a:t>
            </a:r>
            <a:r>
              <a:rPr lang="en-US" altLang="zh-CN" sz="2800" spc="-82" baseline="27777" dirty="0">
                <a:cs typeface="Arial"/>
              </a:rPr>
              <a:t>3 </a:t>
            </a:r>
            <a:r>
              <a:rPr lang="en-US" altLang="zh-CN" sz="2800" spc="-112" baseline="27777" dirty="0">
                <a:cs typeface="Arial"/>
              </a:rPr>
              <a:t> </a:t>
            </a:r>
            <a:r>
              <a:rPr lang="en-US" altLang="zh-CN" sz="2800" spc="-60" dirty="0">
                <a:cs typeface="Arial"/>
              </a:rPr>
              <a:t>(since</a:t>
            </a:r>
            <a:r>
              <a:rPr lang="en-US" altLang="zh-CN" sz="2800" spc="40" dirty="0">
                <a:cs typeface="Arial"/>
              </a:rPr>
              <a:t> </a:t>
            </a:r>
            <a:r>
              <a:rPr lang="en-US" altLang="zh-CN" sz="2800" spc="-110" dirty="0">
                <a:cs typeface="Arial"/>
              </a:rPr>
              <a:t>sequences</a:t>
            </a:r>
            <a:r>
              <a:rPr lang="en-US" altLang="zh-CN" sz="2800" spc="40" dirty="0">
                <a:cs typeface="Arial"/>
              </a:rPr>
              <a:t> </a:t>
            </a:r>
            <a:r>
              <a:rPr lang="en-US" altLang="zh-CN" sz="2800" spc="-5" dirty="0">
                <a:cs typeface="Arial"/>
              </a:rPr>
              <a:t>in</a:t>
            </a:r>
            <a:r>
              <a:rPr lang="en-US" altLang="zh-CN" sz="2800" spc="40" dirty="0">
                <a:cs typeface="Arial"/>
              </a:rPr>
              <a:t> </a:t>
            </a:r>
            <a:r>
              <a:rPr lang="en-US" altLang="zh-CN" sz="2800" i="1" spc="-75" dirty="0">
                <a:cs typeface="Arial"/>
              </a:rPr>
              <a:t>A</a:t>
            </a:r>
            <a:r>
              <a:rPr lang="en-US" altLang="zh-CN" sz="2800" spc="-82" baseline="-12345" dirty="0">
                <a:cs typeface="Arial"/>
              </a:rPr>
              <a:t>1</a:t>
            </a:r>
            <a:r>
              <a:rPr lang="en-US" altLang="zh-CN" sz="2800" spc="-15" baseline="-12345" dirty="0">
                <a:cs typeface="Arial"/>
              </a:rPr>
              <a:t> </a:t>
            </a:r>
            <a:r>
              <a:rPr lang="en-US" altLang="zh-CN" sz="2800" spc="-165" dirty="0">
                <a:latin typeface="Lucida Sans Unicode"/>
                <a:cs typeface="Lucida Sans Unicode"/>
              </a:rPr>
              <a:t>∩</a:t>
            </a:r>
            <a:r>
              <a:rPr lang="en-US" altLang="zh-CN" sz="2800" spc="-185" dirty="0">
                <a:latin typeface="Lucida Sans Unicode"/>
                <a:cs typeface="Lucida Sans Unicode"/>
              </a:rPr>
              <a:t> </a:t>
            </a:r>
            <a:r>
              <a:rPr lang="en-US" altLang="zh-CN" sz="2800" i="1" spc="-75" dirty="0">
                <a:cs typeface="Arial"/>
              </a:rPr>
              <a:t>A</a:t>
            </a:r>
            <a:r>
              <a:rPr lang="en-US" altLang="zh-CN" sz="2800" spc="-82" baseline="-12345" dirty="0">
                <a:cs typeface="Arial"/>
              </a:rPr>
              <a:t>2 </a:t>
            </a:r>
            <a:r>
              <a:rPr lang="en-US" altLang="zh-CN" sz="2800" spc="-112" baseline="-12345" dirty="0">
                <a:cs typeface="Arial"/>
              </a:rPr>
              <a:t> </a:t>
            </a:r>
            <a:r>
              <a:rPr lang="en-US" altLang="zh-CN" sz="2800" spc="-75" dirty="0">
                <a:cs typeface="Arial"/>
              </a:rPr>
              <a:t>must</a:t>
            </a:r>
            <a:r>
              <a:rPr lang="en-US" altLang="zh-CN" sz="2800" spc="40" dirty="0">
                <a:cs typeface="Arial"/>
              </a:rPr>
              <a:t> </a:t>
            </a:r>
            <a:r>
              <a:rPr lang="en-US" altLang="zh-CN" sz="2800" spc="-60" dirty="0">
                <a:cs typeface="Arial"/>
              </a:rPr>
              <a:t>start</a:t>
            </a:r>
            <a:r>
              <a:rPr lang="en-US" altLang="zh-CN" sz="2800" spc="-40" dirty="0">
                <a:cs typeface="Arial"/>
              </a:rPr>
              <a:t> </a:t>
            </a:r>
            <a:r>
              <a:rPr lang="en-US" altLang="zh-CN" sz="2800" spc="-10" dirty="0">
                <a:cs typeface="Arial"/>
              </a:rPr>
              <a:t>with</a:t>
            </a:r>
            <a:r>
              <a:rPr lang="en-US" altLang="zh-CN" sz="2800" spc="-35" dirty="0">
                <a:cs typeface="Arial"/>
              </a:rPr>
              <a:t> </a:t>
            </a:r>
            <a:r>
              <a:rPr lang="en-US" altLang="zh-CN" sz="2800" spc="-75" dirty="0">
                <a:cs typeface="Arial"/>
              </a:rPr>
              <a:t>1</a:t>
            </a:r>
            <a:r>
              <a:rPr lang="en-US" altLang="zh-CN" sz="2800" spc="-35" dirty="0">
                <a:cs typeface="Arial"/>
              </a:rPr>
              <a:t> </a:t>
            </a:r>
            <a:r>
              <a:rPr lang="en-US" altLang="zh-CN" sz="2800" spc="-95" dirty="0">
                <a:cs typeface="Arial"/>
              </a:rPr>
              <a:t>and</a:t>
            </a:r>
            <a:r>
              <a:rPr lang="en-US" altLang="zh-CN" sz="2800" spc="-35" dirty="0">
                <a:cs typeface="Arial"/>
              </a:rPr>
              <a:t> </a:t>
            </a:r>
            <a:r>
              <a:rPr lang="en-US" altLang="zh-CN" sz="2800" spc="-95" dirty="0">
                <a:cs typeface="Arial"/>
              </a:rPr>
              <a:t>end</a:t>
            </a:r>
            <a:r>
              <a:rPr lang="en-US" altLang="zh-CN" sz="2800" spc="-35" dirty="0">
                <a:cs typeface="Arial"/>
              </a:rPr>
              <a:t> </a:t>
            </a:r>
            <a:r>
              <a:rPr lang="en-US" altLang="zh-CN" sz="2800" spc="-10" dirty="0">
                <a:cs typeface="Arial"/>
              </a:rPr>
              <a:t>with</a:t>
            </a:r>
            <a:r>
              <a:rPr lang="en-US" altLang="zh-CN" sz="2800" spc="-35" dirty="0">
                <a:cs typeface="Arial"/>
              </a:rPr>
              <a:t> </a:t>
            </a:r>
            <a:r>
              <a:rPr lang="en-US" altLang="zh-CN" sz="2800" spc="-50" dirty="0">
                <a:cs typeface="Arial"/>
              </a:rPr>
              <a:t>00).</a:t>
            </a:r>
          </a:p>
          <a:p>
            <a:pPr marL="0" indent="0">
              <a:buNone/>
            </a:pPr>
            <a:r>
              <a:rPr lang="en-US" altLang="zh-CN" sz="2800" spc="65" dirty="0">
                <a:latin typeface="Lucida Sans Unicode"/>
                <a:cs typeface="Lucida Sans Unicode"/>
              </a:rPr>
              <a:t>⇒</a:t>
            </a:r>
            <a:r>
              <a:rPr lang="en-US" altLang="zh-CN" sz="2800" spc="-85" dirty="0">
                <a:latin typeface="Lucida Sans Unicode"/>
                <a:cs typeface="Lucida Sans Unicode"/>
              </a:rPr>
              <a:t> </a:t>
            </a:r>
            <a:r>
              <a:rPr lang="en-US" altLang="zh-CN" sz="2800" spc="-125" dirty="0">
                <a:latin typeface="Lucida Sans Unicode"/>
                <a:cs typeface="Lucida Sans Unicode"/>
              </a:rPr>
              <a:t>|</a:t>
            </a:r>
            <a:r>
              <a:rPr lang="en-US" altLang="zh-CN" sz="2800" i="1" spc="-75" dirty="0">
                <a:cs typeface="Arial"/>
              </a:rPr>
              <a:t>A</a:t>
            </a:r>
            <a:r>
              <a:rPr lang="en-US" altLang="zh-CN" sz="2800" spc="-82" baseline="-12345" dirty="0">
                <a:cs typeface="Arial"/>
              </a:rPr>
              <a:t>1</a:t>
            </a:r>
            <a:r>
              <a:rPr lang="en-US" altLang="zh-CN" sz="2800" spc="-52" baseline="-12345" dirty="0">
                <a:cs typeface="Arial"/>
              </a:rPr>
              <a:t> </a:t>
            </a:r>
            <a:r>
              <a:rPr lang="en-US" altLang="zh-CN" sz="2800" spc="-165" dirty="0">
                <a:latin typeface="Lucida Sans Unicode"/>
                <a:cs typeface="Lucida Sans Unicode"/>
              </a:rPr>
              <a:t>∪</a:t>
            </a:r>
            <a:r>
              <a:rPr lang="en-US" altLang="zh-CN" sz="2800" spc="-215" dirty="0">
                <a:latin typeface="Lucida Sans Unicode"/>
                <a:cs typeface="Lucida Sans Unicode"/>
              </a:rPr>
              <a:t> </a:t>
            </a:r>
            <a:r>
              <a:rPr lang="en-US" altLang="zh-CN" sz="2800" i="1" spc="-75" dirty="0">
                <a:cs typeface="Arial"/>
              </a:rPr>
              <a:t>A</a:t>
            </a:r>
            <a:r>
              <a:rPr lang="en-US" altLang="zh-CN" sz="2800" spc="-15" baseline="-12345" dirty="0">
                <a:cs typeface="Arial"/>
              </a:rPr>
              <a:t>2</a:t>
            </a:r>
            <a:r>
              <a:rPr lang="en-US" altLang="zh-CN" sz="2800" spc="-125" dirty="0">
                <a:latin typeface="Lucida Sans Unicode"/>
                <a:cs typeface="Lucida Sans Unicode"/>
              </a:rPr>
              <a:t>|</a:t>
            </a:r>
            <a:r>
              <a:rPr lang="en-US" altLang="zh-CN" sz="2800" spc="-114" dirty="0">
                <a:latin typeface="Lucida Sans Unicode"/>
                <a:cs typeface="Lucida Sans Unicode"/>
              </a:rPr>
              <a:t> </a:t>
            </a:r>
            <a:r>
              <a:rPr lang="en-US" altLang="zh-CN" sz="2800" spc="220" dirty="0">
                <a:cs typeface="Arial"/>
              </a:rPr>
              <a:t>=</a:t>
            </a:r>
            <a:r>
              <a:rPr lang="en-US" altLang="zh-CN" sz="2800" spc="-70" dirty="0">
                <a:cs typeface="Arial"/>
              </a:rPr>
              <a:t> </a:t>
            </a:r>
            <a:r>
              <a:rPr lang="en-US" altLang="zh-CN" sz="2800" spc="-125" dirty="0">
                <a:latin typeface="Lucida Sans Unicode"/>
                <a:cs typeface="Lucida Sans Unicode"/>
              </a:rPr>
              <a:t>|</a:t>
            </a:r>
            <a:r>
              <a:rPr lang="en-US" altLang="zh-CN" sz="2800" i="1" spc="-75" dirty="0">
                <a:cs typeface="Arial"/>
              </a:rPr>
              <a:t>A</a:t>
            </a:r>
            <a:r>
              <a:rPr lang="en-US" altLang="zh-CN" sz="2800" spc="-15" baseline="-12345" dirty="0">
                <a:cs typeface="Arial"/>
              </a:rPr>
              <a:t>1</a:t>
            </a:r>
            <a:r>
              <a:rPr lang="en-US" altLang="zh-CN" sz="2800" spc="-125" dirty="0">
                <a:latin typeface="Lucida Sans Unicode"/>
                <a:cs typeface="Lucida Sans Unicode"/>
              </a:rPr>
              <a:t>|</a:t>
            </a:r>
            <a:r>
              <a:rPr lang="en-US" altLang="zh-CN" sz="2800" spc="-215" dirty="0">
                <a:latin typeface="Lucida Sans Unicode"/>
                <a:cs typeface="Lucida Sans Unicode"/>
              </a:rPr>
              <a:t> </a:t>
            </a:r>
            <a:r>
              <a:rPr lang="en-US" altLang="zh-CN" sz="2800" spc="220" dirty="0">
                <a:cs typeface="Arial"/>
              </a:rPr>
              <a:t>+</a:t>
            </a:r>
            <a:r>
              <a:rPr lang="en-US" altLang="zh-CN" sz="2800" spc="-170" dirty="0">
                <a:cs typeface="Arial"/>
              </a:rPr>
              <a:t> </a:t>
            </a:r>
            <a:r>
              <a:rPr lang="en-US" altLang="zh-CN" sz="2800" spc="-125" dirty="0">
                <a:latin typeface="Lucida Sans Unicode"/>
                <a:cs typeface="Lucida Sans Unicode"/>
              </a:rPr>
              <a:t>|</a:t>
            </a:r>
            <a:r>
              <a:rPr lang="en-US" altLang="zh-CN" sz="2800" i="1" spc="-75" dirty="0">
                <a:cs typeface="Arial"/>
              </a:rPr>
              <a:t>A</a:t>
            </a:r>
            <a:r>
              <a:rPr lang="en-US" altLang="zh-CN" sz="2800" spc="-15" baseline="-12345" dirty="0">
                <a:cs typeface="Arial"/>
              </a:rPr>
              <a:t>2</a:t>
            </a:r>
            <a:r>
              <a:rPr lang="en-US" altLang="zh-CN" sz="2800" spc="-125" dirty="0">
                <a:latin typeface="Lucida Sans Unicode"/>
                <a:cs typeface="Lucida Sans Unicode"/>
              </a:rPr>
              <a:t>|</a:t>
            </a:r>
            <a:r>
              <a:rPr lang="en-US" altLang="zh-CN" sz="2800" spc="-215" dirty="0">
                <a:latin typeface="Lucida Sans Unicode"/>
                <a:cs typeface="Lucida Sans Unicode"/>
              </a:rPr>
              <a:t> </a:t>
            </a:r>
            <a:r>
              <a:rPr lang="en-US" altLang="zh-CN" sz="2800" spc="-30" dirty="0">
                <a:latin typeface="Lucida Sans Unicode"/>
                <a:cs typeface="Lucida Sans Unicode"/>
              </a:rPr>
              <a:t>−</a:t>
            </a:r>
            <a:r>
              <a:rPr lang="en-US" altLang="zh-CN" sz="2800" spc="-215" dirty="0">
                <a:latin typeface="Lucida Sans Unicode"/>
                <a:cs typeface="Lucida Sans Unicode"/>
              </a:rPr>
              <a:t> </a:t>
            </a:r>
            <a:r>
              <a:rPr lang="en-US" altLang="zh-CN" sz="2800" spc="-125" dirty="0">
                <a:latin typeface="Lucida Sans Unicode"/>
                <a:cs typeface="Lucida Sans Unicode"/>
              </a:rPr>
              <a:t>|</a:t>
            </a:r>
            <a:r>
              <a:rPr lang="en-US" altLang="zh-CN" sz="2800" i="1" spc="-75" dirty="0">
                <a:cs typeface="Arial"/>
              </a:rPr>
              <a:t>A</a:t>
            </a:r>
            <a:r>
              <a:rPr lang="en-US" altLang="zh-CN" sz="2800" spc="-82" baseline="-12345" dirty="0">
                <a:cs typeface="Arial"/>
              </a:rPr>
              <a:t>1</a:t>
            </a:r>
            <a:r>
              <a:rPr lang="en-US" altLang="zh-CN" sz="2800" spc="-52" baseline="-12345" dirty="0">
                <a:cs typeface="Arial"/>
              </a:rPr>
              <a:t> </a:t>
            </a:r>
            <a:r>
              <a:rPr lang="en-US" altLang="zh-CN" sz="2800" spc="-165" dirty="0">
                <a:latin typeface="Lucida Sans Unicode"/>
                <a:cs typeface="Lucida Sans Unicode"/>
              </a:rPr>
              <a:t>∩</a:t>
            </a:r>
            <a:r>
              <a:rPr lang="en-US" altLang="zh-CN" sz="2800" spc="-215" dirty="0">
                <a:latin typeface="Lucida Sans Unicode"/>
                <a:cs typeface="Lucida Sans Unicode"/>
              </a:rPr>
              <a:t> </a:t>
            </a:r>
            <a:r>
              <a:rPr lang="en-US" altLang="zh-CN" sz="2800" i="1" spc="-75" dirty="0">
                <a:cs typeface="Arial"/>
              </a:rPr>
              <a:t>A</a:t>
            </a:r>
            <a:r>
              <a:rPr lang="en-US" altLang="zh-CN" sz="2800" spc="-15" baseline="-12345" dirty="0">
                <a:cs typeface="Arial"/>
              </a:rPr>
              <a:t>2</a:t>
            </a:r>
            <a:r>
              <a:rPr lang="en-US" altLang="zh-CN" sz="2800" spc="-125" dirty="0">
                <a:latin typeface="Lucida Sans Unicode"/>
                <a:cs typeface="Lucida Sans Unicode"/>
              </a:rPr>
              <a:t>|</a:t>
            </a:r>
            <a:r>
              <a:rPr lang="en-US" altLang="zh-CN" sz="2800" spc="-114" dirty="0">
                <a:latin typeface="Lucida Sans Unicode"/>
                <a:cs typeface="Lucida Sans Unicode"/>
              </a:rPr>
              <a:t> </a:t>
            </a:r>
          </a:p>
          <a:p>
            <a:pPr marL="2239963" indent="-2239963">
              <a:buNone/>
            </a:pPr>
            <a:r>
              <a:rPr lang="en-US" altLang="zh-CN" sz="2800" spc="-114" dirty="0">
                <a:latin typeface="Lucida Sans Unicode"/>
                <a:cs typeface="Lucida Sans Unicode"/>
              </a:rPr>
              <a:t>                   </a:t>
            </a:r>
            <a:r>
              <a:rPr lang="en-US" altLang="zh-CN" sz="2800" spc="220" dirty="0">
                <a:cs typeface="Arial"/>
              </a:rPr>
              <a:t>=</a:t>
            </a:r>
            <a:r>
              <a:rPr lang="en-US" altLang="zh-CN" sz="2800" spc="-70" dirty="0">
                <a:cs typeface="Arial"/>
              </a:rPr>
              <a:t> </a:t>
            </a:r>
            <a:r>
              <a:rPr lang="en-US" altLang="zh-CN" sz="2800" spc="-75" dirty="0">
                <a:cs typeface="Arial"/>
              </a:rPr>
              <a:t>2</a:t>
            </a:r>
            <a:r>
              <a:rPr lang="en-US" altLang="zh-CN" sz="2800" spc="-82" baseline="27777" dirty="0">
                <a:cs typeface="Arial"/>
              </a:rPr>
              <a:t>5</a:t>
            </a:r>
            <a:r>
              <a:rPr lang="en-US" altLang="zh-CN" sz="2800" spc="-52" baseline="27777" dirty="0">
                <a:cs typeface="Arial"/>
              </a:rPr>
              <a:t> </a:t>
            </a:r>
            <a:r>
              <a:rPr lang="en-US" altLang="zh-CN" sz="2800" spc="220" dirty="0">
                <a:cs typeface="Arial"/>
              </a:rPr>
              <a:t>+</a:t>
            </a:r>
            <a:r>
              <a:rPr lang="en-US" altLang="zh-CN" sz="2800" spc="-170" dirty="0">
                <a:cs typeface="Arial"/>
              </a:rPr>
              <a:t> </a:t>
            </a:r>
            <a:r>
              <a:rPr lang="en-US" altLang="zh-CN" sz="2800" spc="-75" dirty="0">
                <a:cs typeface="Arial"/>
              </a:rPr>
              <a:t>2</a:t>
            </a:r>
            <a:r>
              <a:rPr lang="en-US" altLang="zh-CN" sz="2800" spc="-82" baseline="27777" dirty="0">
                <a:cs typeface="Arial"/>
              </a:rPr>
              <a:t>4</a:t>
            </a:r>
            <a:r>
              <a:rPr lang="en-US" altLang="zh-CN" sz="2800" spc="-52" baseline="27777" dirty="0">
                <a:cs typeface="Arial"/>
              </a:rPr>
              <a:t> </a:t>
            </a:r>
            <a:r>
              <a:rPr lang="en-US" altLang="zh-CN" sz="2800" spc="-30" dirty="0">
                <a:latin typeface="Lucida Sans Unicode"/>
                <a:cs typeface="Lucida Sans Unicode"/>
              </a:rPr>
              <a:t>−</a:t>
            </a:r>
            <a:r>
              <a:rPr lang="en-US" altLang="zh-CN" sz="2800" spc="-215" dirty="0">
                <a:latin typeface="Lucida Sans Unicode"/>
                <a:cs typeface="Lucida Sans Unicode"/>
              </a:rPr>
              <a:t> </a:t>
            </a:r>
            <a:r>
              <a:rPr lang="en-US" altLang="zh-CN" sz="2800" spc="-75" dirty="0">
                <a:cs typeface="Arial"/>
              </a:rPr>
              <a:t>2</a:t>
            </a:r>
            <a:r>
              <a:rPr lang="en-US" altLang="zh-CN" sz="2800" spc="-82" baseline="27777" dirty="0">
                <a:cs typeface="Arial"/>
              </a:rPr>
              <a:t>3</a:t>
            </a:r>
            <a:endParaRPr lang="en-US" altLang="zh-CN" sz="2800" baseline="27777" dirty="0">
              <a:cs typeface="Arial"/>
            </a:endParaRPr>
          </a:p>
        </p:txBody>
      </p:sp>
    </p:spTree>
    <p:extLst>
      <p:ext uri="{BB962C8B-B14F-4D97-AF65-F5344CB8AC3E}">
        <p14:creationId xmlns:p14="http://schemas.microsoft.com/office/powerpoint/2010/main" val="31036860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up)">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up)">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up)">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EF859-ADE1-43BD-9070-EB90B9A80B4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2B868BB-D8B1-4DBC-A624-85C0B7F13B2F}"/>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D23DAB2B-72CC-4779-8EFE-4DD124077E12}"/>
              </a:ext>
            </a:extLst>
          </p:cNvPr>
          <p:cNvPicPr>
            <a:picLocks noChangeAspect="1"/>
          </p:cNvPicPr>
          <p:nvPr/>
        </p:nvPicPr>
        <p:blipFill>
          <a:blip r:embed="rId2"/>
          <a:stretch>
            <a:fillRect/>
          </a:stretch>
        </p:blipFill>
        <p:spPr>
          <a:xfrm>
            <a:off x="3048394" y="2060848"/>
            <a:ext cx="3047212" cy="3779715"/>
          </a:xfrm>
          <a:prstGeom prst="rect">
            <a:avLst/>
          </a:prstGeom>
        </p:spPr>
      </p:pic>
    </p:spTree>
    <p:extLst>
      <p:ext uri="{BB962C8B-B14F-4D97-AF65-F5344CB8AC3E}">
        <p14:creationId xmlns:p14="http://schemas.microsoft.com/office/powerpoint/2010/main" val="103078465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PA_矩形 2"/>
          <p:cNvSpPr>
            <a:spLocks noGrp="1" noChangeArrowheads="1"/>
          </p:cNvSpPr>
          <p:nvPr>
            <p:custDataLst>
              <p:tags r:id="rId1"/>
            </p:custDataLst>
          </p:nvPr>
        </p:nvSpPr>
        <p:spPr>
          <a:xfrm>
            <a:off x="755577" y="2132856"/>
            <a:ext cx="7488832" cy="2592288"/>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marL="195580">
              <a:lnSpc>
                <a:spcPct val="150000"/>
              </a:lnSpc>
              <a:tabLst>
                <a:tab pos="384175" algn="l"/>
              </a:tabLst>
            </a:pPr>
            <a:r>
              <a:rPr lang="en-US" altLang="zh-CN" sz="5400" b="1" spc="-45" dirty="0">
                <a:solidFill>
                  <a:schemeClr val="tx1"/>
                </a:solidFill>
                <a:cs typeface="Arial"/>
              </a:rPr>
              <a:t>1. Combinatori</a:t>
            </a:r>
            <a:r>
              <a:rPr lang="en-US" altLang="zh-CN" sz="5400" b="1" spc="-50" dirty="0">
                <a:solidFill>
                  <a:schemeClr val="tx1"/>
                </a:solidFill>
                <a:cs typeface="Arial"/>
              </a:rPr>
              <a:t>c</a:t>
            </a:r>
            <a:r>
              <a:rPr lang="en-US" altLang="zh-CN" sz="5400" b="1" spc="-70" dirty="0">
                <a:solidFill>
                  <a:schemeClr val="tx1"/>
                </a:solidFill>
                <a:cs typeface="Arial"/>
              </a:rPr>
              <a:t>s:</a:t>
            </a:r>
            <a:r>
              <a:rPr lang="en-US" altLang="zh-CN" sz="5400" b="1" spc="35" dirty="0">
                <a:solidFill>
                  <a:schemeClr val="tx1"/>
                </a:solidFill>
                <a:cs typeface="Arial"/>
              </a:rPr>
              <a:t> </a:t>
            </a:r>
            <a:r>
              <a:rPr lang="en-US" altLang="zh-CN" sz="5400" b="1" spc="-50" dirty="0">
                <a:solidFill>
                  <a:schemeClr val="tx1"/>
                </a:solidFill>
                <a:cs typeface="Arial"/>
              </a:rPr>
              <a:t>Counting</a:t>
            </a:r>
            <a:r>
              <a:rPr lang="en-US" altLang="zh-CN" sz="5400" b="1" spc="-35" dirty="0">
                <a:solidFill>
                  <a:schemeClr val="tx1"/>
                </a:solidFill>
                <a:cs typeface="Arial"/>
              </a:rPr>
              <a:t> </a:t>
            </a:r>
            <a:r>
              <a:rPr lang="en-US" altLang="zh-CN" sz="5400" b="1" spc="-70" dirty="0">
                <a:solidFill>
                  <a:schemeClr val="tx1"/>
                </a:solidFill>
                <a:cs typeface="Arial"/>
              </a:rPr>
              <a:t>Methods</a:t>
            </a:r>
            <a:endParaRPr lang="en-US" altLang="zh-CN" sz="5400" b="1" dirty="0">
              <a:solidFill>
                <a:schemeClr val="tx1"/>
              </a:solidFill>
              <a:cs typeface="Arial"/>
            </a:endParaRPr>
          </a:p>
        </p:txBody>
      </p:sp>
    </p:spTree>
    <p:extLst>
      <p:ext uri="{BB962C8B-B14F-4D97-AF65-F5344CB8AC3E}">
        <p14:creationId xmlns:p14="http://schemas.microsoft.com/office/powerpoint/2010/main" val="63493489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05236-0A92-4AFD-878E-B034D2D99193}"/>
              </a:ext>
            </a:extLst>
          </p:cNvPr>
          <p:cNvSpPr>
            <a:spLocks noGrp="1"/>
          </p:cNvSpPr>
          <p:nvPr>
            <p:ph type="title"/>
          </p:nvPr>
        </p:nvSpPr>
        <p:spPr/>
        <p:txBody>
          <a:bodyPr/>
          <a:lstStyle/>
          <a:p>
            <a:r>
              <a:rPr lang="en-US" altLang="zh-CN" b="1" spc="-55" dirty="0">
                <a:cs typeface="Arial"/>
              </a:rPr>
              <a:t>1. Combinatorics</a:t>
            </a:r>
            <a:endParaRPr lang="zh-CN" altLang="en-US" b="1" dirty="0"/>
          </a:p>
        </p:txBody>
      </p:sp>
      <p:sp>
        <p:nvSpPr>
          <p:cNvPr id="3" name="内容占位符 2">
            <a:extLst>
              <a:ext uri="{FF2B5EF4-FFF2-40B4-BE49-F238E27FC236}">
                <a16:creationId xmlns:a16="http://schemas.microsoft.com/office/drawing/2014/main" id="{FF557D48-3DB6-43B7-80E7-05BBD54FC63E}"/>
              </a:ext>
            </a:extLst>
          </p:cNvPr>
          <p:cNvSpPr>
            <a:spLocks noGrp="1"/>
          </p:cNvSpPr>
          <p:nvPr>
            <p:ph idx="1"/>
          </p:nvPr>
        </p:nvSpPr>
        <p:spPr>
          <a:xfrm>
            <a:off x="251520" y="2420938"/>
            <a:ext cx="8712968" cy="4437062"/>
          </a:xfrm>
        </p:spPr>
        <p:txBody>
          <a:bodyPr/>
          <a:lstStyle/>
          <a:p>
            <a:r>
              <a:rPr lang="en-US" altLang="zh-CN" spc="-55" dirty="0">
                <a:cs typeface="Arial"/>
              </a:rPr>
              <a:t>Combinatorics</a:t>
            </a:r>
            <a:r>
              <a:rPr lang="en-US" altLang="zh-CN" spc="-25" dirty="0">
                <a:cs typeface="Arial"/>
              </a:rPr>
              <a:t> </a:t>
            </a:r>
            <a:r>
              <a:rPr lang="en-US" altLang="zh-CN" spc="-35" dirty="0">
                <a:cs typeface="Arial"/>
              </a:rPr>
              <a:t>is</a:t>
            </a:r>
            <a:r>
              <a:rPr lang="en-US" altLang="zh-CN" spc="-30" dirty="0">
                <a:cs typeface="Arial"/>
              </a:rPr>
              <a:t> </a:t>
            </a:r>
            <a:r>
              <a:rPr lang="en-US" altLang="zh-CN" spc="-75" dirty="0">
                <a:solidFill>
                  <a:srgbClr val="0070C0"/>
                </a:solidFill>
                <a:cs typeface="Arial"/>
              </a:rPr>
              <a:t>the</a:t>
            </a:r>
            <a:r>
              <a:rPr lang="en-US" altLang="zh-CN" spc="-25" dirty="0">
                <a:solidFill>
                  <a:srgbClr val="0070C0"/>
                </a:solidFill>
                <a:cs typeface="Arial"/>
              </a:rPr>
              <a:t> </a:t>
            </a:r>
            <a:r>
              <a:rPr lang="en-US" altLang="zh-CN" spc="-60" dirty="0">
                <a:solidFill>
                  <a:srgbClr val="0070C0"/>
                </a:solidFill>
                <a:cs typeface="Arial"/>
              </a:rPr>
              <a:t>study</a:t>
            </a:r>
            <a:r>
              <a:rPr lang="en-US" altLang="zh-CN" spc="-30" dirty="0">
                <a:solidFill>
                  <a:srgbClr val="0070C0"/>
                </a:solidFill>
                <a:cs typeface="Arial"/>
              </a:rPr>
              <a:t> </a:t>
            </a:r>
            <a:r>
              <a:rPr lang="en-US" altLang="zh-CN" spc="-5" dirty="0">
                <a:solidFill>
                  <a:srgbClr val="0070C0"/>
                </a:solidFill>
                <a:cs typeface="Arial"/>
              </a:rPr>
              <a:t>of</a:t>
            </a:r>
            <a:r>
              <a:rPr lang="en-US" altLang="zh-CN" spc="-25" dirty="0">
                <a:solidFill>
                  <a:srgbClr val="0070C0"/>
                </a:solidFill>
                <a:cs typeface="Arial"/>
              </a:rPr>
              <a:t> </a:t>
            </a:r>
            <a:r>
              <a:rPr lang="en-US" altLang="zh-CN" spc="-90" dirty="0">
                <a:solidFill>
                  <a:srgbClr val="0070C0"/>
                </a:solidFill>
                <a:cs typeface="Arial"/>
              </a:rPr>
              <a:t>arrangements</a:t>
            </a:r>
            <a:r>
              <a:rPr lang="en-US" altLang="zh-CN" spc="-25" dirty="0">
                <a:solidFill>
                  <a:srgbClr val="0070C0"/>
                </a:solidFill>
                <a:cs typeface="Arial"/>
              </a:rPr>
              <a:t> </a:t>
            </a:r>
            <a:r>
              <a:rPr lang="en-US" altLang="zh-CN" spc="-5" dirty="0">
                <a:solidFill>
                  <a:srgbClr val="0070C0"/>
                </a:solidFill>
                <a:cs typeface="Arial"/>
              </a:rPr>
              <a:t>of</a:t>
            </a:r>
            <a:r>
              <a:rPr lang="en-US" altLang="zh-CN" spc="-30" dirty="0">
                <a:solidFill>
                  <a:srgbClr val="0070C0"/>
                </a:solidFill>
                <a:cs typeface="Arial"/>
              </a:rPr>
              <a:t> </a:t>
            </a:r>
            <a:r>
              <a:rPr lang="en-US" altLang="zh-CN" spc="-60" dirty="0">
                <a:solidFill>
                  <a:srgbClr val="0070C0"/>
                </a:solidFill>
                <a:cs typeface="Arial"/>
              </a:rPr>
              <a:t>objects</a:t>
            </a:r>
            <a:r>
              <a:rPr lang="en-US" altLang="zh-CN" spc="-60" dirty="0">
                <a:cs typeface="Arial"/>
              </a:rPr>
              <a:t>,</a:t>
            </a:r>
            <a:r>
              <a:rPr lang="en-US" altLang="zh-CN" spc="-25" dirty="0">
                <a:cs typeface="Arial"/>
              </a:rPr>
              <a:t> </a:t>
            </a:r>
            <a:r>
              <a:rPr lang="en-US" altLang="zh-CN" spc="-95" dirty="0">
                <a:cs typeface="Arial"/>
              </a:rPr>
              <a:t>and</a:t>
            </a:r>
            <a:r>
              <a:rPr lang="en-US" altLang="zh-CN" spc="-25" dirty="0">
                <a:cs typeface="Arial"/>
              </a:rPr>
              <a:t> </a:t>
            </a:r>
            <a:r>
              <a:rPr lang="en-US" altLang="zh-CN" spc="30" dirty="0">
                <a:cs typeface="Arial"/>
              </a:rPr>
              <a:t>it</a:t>
            </a:r>
            <a:r>
              <a:rPr lang="en-US" altLang="zh-CN" spc="-30" dirty="0">
                <a:cs typeface="Arial"/>
              </a:rPr>
              <a:t> </a:t>
            </a:r>
            <a:r>
              <a:rPr lang="en-US" altLang="zh-CN" spc="-35" dirty="0">
                <a:cs typeface="Arial"/>
              </a:rPr>
              <a:t>is</a:t>
            </a:r>
            <a:r>
              <a:rPr lang="en-US" altLang="zh-CN" spc="-25" dirty="0">
                <a:cs typeface="Arial"/>
              </a:rPr>
              <a:t> </a:t>
            </a:r>
            <a:r>
              <a:rPr lang="en-US" altLang="zh-CN" spc="-110" dirty="0">
                <a:cs typeface="Arial"/>
              </a:rPr>
              <a:t>an</a:t>
            </a:r>
            <a:r>
              <a:rPr lang="en-US" altLang="zh-CN" spc="-30" dirty="0">
                <a:cs typeface="Arial"/>
              </a:rPr>
              <a:t> </a:t>
            </a:r>
            <a:r>
              <a:rPr lang="en-US" altLang="zh-CN" spc="-45" dirty="0">
                <a:cs typeface="Arial"/>
              </a:rPr>
              <a:t>important</a:t>
            </a:r>
            <a:r>
              <a:rPr lang="en-US" altLang="zh-CN" spc="-25" dirty="0">
                <a:cs typeface="Arial"/>
              </a:rPr>
              <a:t> </a:t>
            </a:r>
            <a:r>
              <a:rPr lang="en-US" altLang="zh-CN" spc="-60" dirty="0">
                <a:cs typeface="Arial"/>
              </a:rPr>
              <a:t>part</a:t>
            </a:r>
            <a:r>
              <a:rPr lang="en-US" altLang="zh-CN" spc="-40" dirty="0">
                <a:cs typeface="Arial"/>
              </a:rPr>
              <a:t> </a:t>
            </a:r>
            <a:r>
              <a:rPr lang="en-US" altLang="zh-CN" spc="-5" dirty="0">
                <a:cs typeface="Arial"/>
              </a:rPr>
              <a:t>of</a:t>
            </a:r>
            <a:r>
              <a:rPr lang="en-US" altLang="zh-CN" spc="65" dirty="0">
                <a:cs typeface="Arial"/>
              </a:rPr>
              <a:t> </a:t>
            </a:r>
            <a:r>
              <a:rPr lang="en-US" altLang="zh-CN" spc="-65" dirty="0">
                <a:cs typeface="Arial"/>
              </a:rPr>
              <a:t>discrete</a:t>
            </a:r>
            <a:r>
              <a:rPr lang="en-US" altLang="zh-CN" spc="60" dirty="0">
                <a:cs typeface="Arial"/>
              </a:rPr>
              <a:t> </a:t>
            </a:r>
            <a:r>
              <a:rPr lang="en-US" altLang="zh-CN" spc="-75" dirty="0">
                <a:cs typeface="Arial"/>
              </a:rPr>
              <a:t>mathematics.  </a:t>
            </a:r>
          </a:p>
          <a:p>
            <a:r>
              <a:rPr lang="en-US" altLang="zh-CN" spc="30" dirty="0">
                <a:cs typeface="Arial"/>
              </a:rPr>
              <a:t>It</a:t>
            </a:r>
            <a:r>
              <a:rPr lang="en-US" altLang="zh-CN" spc="60" dirty="0">
                <a:cs typeface="Arial"/>
              </a:rPr>
              <a:t> </a:t>
            </a:r>
            <a:r>
              <a:rPr lang="en-US" altLang="zh-CN" spc="-25" dirty="0">
                <a:cs typeface="Arial"/>
              </a:rPr>
              <a:t>w</a:t>
            </a:r>
            <a:r>
              <a:rPr lang="en-US" altLang="zh-CN" spc="-140" dirty="0">
                <a:cs typeface="Arial"/>
              </a:rPr>
              <a:t>as</a:t>
            </a:r>
            <a:r>
              <a:rPr lang="en-US" altLang="zh-CN" spc="65" dirty="0">
                <a:cs typeface="Arial"/>
              </a:rPr>
              <a:t> </a:t>
            </a:r>
            <a:r>
              <a:rPr lang="en-US" altLang="zh-CN" spc="-65" dirty="0">
                <a:cs typeface="Arial"/>
              </a:rPr>
              <a:t>studied</a:t>
            </a:r>
            <a:r>
              <a:rPr lang="en-US" altLang="zh-CN" spc="65" dirty="0">
                <a:cs typeface="Arial"/>
              </a:rPr>
              <a:t> </a:t>
            </a:r>
            <a:r>
              <a:rPr lang="en-US" altLang="zh-CN" spc="-140" dirty="0">
                <a:cs typeface="Arial"/>
              </a:rPr>
              <a:t>as</a:t>
            </a:r>
            <a:r>
              <a:rPr lang="en-US" altLang="zh-CN" spc="60" dirty="0">
                <a:cs typeface="Arial"/>
              </a:rPr>
              <a:t> </a:t>
            </a:r>
            <a:r>
              <a:rPr lang="en-US" altLang="zh-CN" spc="-40" dirty="0">
                <a:cs typeface="Arial"/>
              </a:rPr>
              <a:t>long</a:t>
            </a:r>
            <a:r>
              <a:rPr lang="en-US" altLang="zh-CN" spc="65" dirty="0">
                <a:cs typeface="Arial"/>
              </a:rPr>
              <a:t> </a:t>
            </a:r>
            <a:r>
              <a:rPr lang="en-US" altLang="zh-CN" spc="-95" dirty="0">
                <a:cs typeface="Arial"/>
              </a:rPr>
              <a:t>ago</a:t>
            </a:r>
            <a:r>
              <a:rPr lang="en-US" altLang="zh-CN" spc="65" dirty="0">
                <a:cs typeface="Arial"/>
              </a:rPr>
              <a:t> </a:t>
            </a:r>
            <a:r>
              <a:rPr lang="en-US" altLang="zh-CN" spc="-140" dirty="0">
                <a:cs typeface="Arial"/>
              </a:rPr>
              <a:t>as</a:t>
            </a:r>
            <a:r>
              <a:rPr lang="en-US" altLang="zh-CN" spc="65" dirty="0">
                <a:cs typeface="Arial"/>
              </a:rPr>
              <a:t> </a:t>
            </a:r>
            <a:r>
              <a:rPr lang="en-US" altLang="zh-CN" spc="-75" dirty="0">
                <a:cs typeface="Arial"/>
              </a:rPr>
              <a:t>the</a:t>
            </a:r>
            <a:r>
              <a:rPr lang="en-US" altLang="zh-CN" spc="60" dirty="0">
                <a:cs typeface="Arial"/>
              </a:rPr>
              <a:t> </a:t>
            </a:r>
            <a:r>
              <a:rPr lang="en-US" altLang="zh-CN" spc="-135" dirty="0">
                <a:cs typeface="Arial"/>
              </a:rPr>
              <a:t>s</a:t>
            </a:r>
            <a:r>
              <a:rPr lang="en-US" altLang="zh-CN" spc="-180" dirty="0">
                <a:cs typeface="Arial"/>
              </a:rPr>
              <a:t>e</a:t>
            </a:r>
            <a:r>
              <a:rPr lang="en-US" altLang="zh-CN" spc="-30" dirty="0">
                <a:cs typeface="Arial"/>
              </a:rPr>
              <a:t>v</a:t>
            </a:r>
            <a:r>
              <a:rPr lang="en-US" altLang="zh-CN" spc="-85" dirty="0">
                <a:cs typeface="Arial"/>
              </a:rPr>
              <a:t>enteenth</a:t>
            </a:r>
            <a:r>
              <a:rPr lang="en-US" altLang="zh-CN" spc="65" dirty="0">
                <a:cs typeface="Arial"/>
              </a:rPr>
              <a:t> </a:t>
            </a:r>
            <a:r>
              <a:rPr lang="en-US" altLang="zh-CN" spc="-50" dirty="0">
                <a:cs typeface="Arial"/>
              </a:rPr>
              <a:t>centur</a:t>
            </a:r>
            <a:r>
              <a:rPr lang="en-US" altLang="zh-CN" spc="-135" dirty="0">
                <a:cs typeface="Arial"/>
              </a:rPr>
              <a:t>y</a:t>
            </a:r>
            <a:r>
              <a:rPr lang="en-US" altLang="zh-CN" spc="-40" dirty="0">
                <a:cs typeface="Arial"/>
              </a:rPr>
              <a:t>, </a:t>
            </a:r>
            <a:r>
              <a:rPr lang="en-US" altLang="zh-CN" spc="-75" dirty="0">
                <a:cs typeface="Arial"/>
              </a:rPr>
              <a:t>when </a:t>
            </a:r>
            <a:r>
              <a:rPr lang="en-US" altLang="zh-CN" spc="-40" dirty="0">
                <a:cs typeface="Arial"/>
              </a:rPr>
              <a:t>combinatorial </a:t>
            </a:r>
            <a:r>
              <a:rPr lang="en-US" altLang="zh-CN" spc="-75" dirty="0">
                <a:cs typeface="Arial"/>
              </a:rPr>
              <a:t>questions </a:t>
            </a:r>
            <a:r>
              <a:rPr lang="en-US" altLang="zh-CN" spc="-100" dirty="0">
                <a:cs typeface="Arial"/>
              </a:rPr>
              <a:t>arose </a:t>
            </a:r>
            <a:r>
              <a:rPr lang="en-US" altLang="zh-CN" spc="-5" dirty="0">
                <a:cs typeface="Arial"/>
              </a:rPr>
              <a:t>in </a:t>
            </a:r>
            <a:r>
              <a:rPr lang="en-US" altLang="zh-CN" spc="-75" dirty="0">
                <a:cs typeface="Arial"/>
              </a:rPr>
              <a:t>the </a:t>
            </a:r>
            <a:r>
              <a:rPr lang="en-US" altLang="zh-CN" spc="-60" dirty="0">
                <a:cs typeface="Arial"/>
              </a:rPr>
              <a:t>study </a:t>
            </a:r>
            <a:r>
              <a:rPr lang="en-US" altLang="zh-CN" spc="-5" dirty="0">
                <a:cs typeface="Arial"/>
              </a:rPr>
              <a:t>of </a:t>
            </a:r>
            <a:r>
              <a:rPr lang="en-US" altLang="zh-CN" spc="-85" dirty="0">
                <a:solidFill>
                  <a:srgbClr val="0070C0"/>
                </a:solidFill>
                <a:cs typeface="Arial"/>
              </a:rPr>
              <a:t>g</a:t>
            </a:r>
            <a:r>
              <a:rPr lang="en-US" altLang="zh-CN" spc="-45" dirty="0">
                <a:solidFill>
                  <a:srgbClr val="0070C0"/>
                </a:solidFill>
                <a:cs typeface="Arial"/>
              </a:rPr>
              <a:t>ambling </a:t>
            </a:r>
            <a:r>
              <a:rPr lang="en-US" altLang="zh-CN" spc="-85" dirty="0">
                <a:solidFill>
                  <a:srgbClr val="0070C0"/>
                </a:solidFill>
                <a:cs typeface="Arial"/>
              </a:rPr>
              <a:t>g</a:t>
            </a:r>
            <a:r>
              <a:rPr lang="en-US" altLang="zh-CN" spc="-105" dirty="0">
                <a:solidFill>
                  <a:srgbClr val="0070C0"/>
                </a:solidFill>
                <a:cs typeface="Arial"/>
              </a:rPr>
              <a:t>ames</a:t>
            </a:r>
            <a:r>
              <a:rPr lang="en-US" altLang="zh-CN" spc="-105" dirty="0">
                <a:cs typeface="Arial"/>
              </a:rPr>
              <a:t>.</a:t>
            </a:r>
            <a:r>
              <a:rPr lang="en-US" altLang="zh-CN" spc="145" dirty="0">
                <a:cs typeface="Arial"/>
              </a:rPr>
              <a:t> </a:t>
            </a:r>
          </a:p>
          <a:p>
            <a:r>
              <a:rPr lang="en-US" altLang="zh-CN" spc="-80" dirty="0">
                <a:cs typeface="Arial"/>
              </a:rPr>
              <a:t>The </a:t>
            </a:r>
            <a:r>
              <a:rPr lang="en-US" altLang="zh-CN" spc="-50" dirty="0">
                <a:cs typeface="Arial"/>
              </a:rPr>
              <a:t>count</a:t>
            </a:r>
            <a:r>
              <a:rPr lang="en-US" altLang="zh-CN" spc="-30" dirty="0">
                <a:cs typeface="Arial"/>
              </a:rPr>
              <a:t>ing</a:t>
            </a:r>
            <a:r>
              <a:rPr lang="en-US" altLang="zh-CN" spc="100" dirty="0">
                <a:cs typeface="Arial"/>
              </a:rPr>
              <a:t> </a:t>
            </a:r>
            <a:r>
              <a:rPr lang="en-US" altLang="zh-CN" spc="-5" dirty="0">
                <a:cs typeface="Arial"/>
              </a:rPr>
              <a:t>of</a:t>
            </a:r>
            <a:r>
              <a:rPr lang="en-US" altLang="zh-CN" spc="100" dirty="0">
                <a:cs typeface="Arial"/>
              </a:rPr>
              <a:t> </a:t>
            </a:r>
            <a:r>
              <a:rPr lang="en-US" altLang="zh-CN" spc="-60" dirty="0">
                <a:cs typeface="Arial"/>
              </a:rPr>
              <a:t>objects</a:t>
            </a:r>
            <a:r>
              <a:rPr lang="en-US" altLang="zh-CN" spc="100" dirty="0">
                <a:cs typeface="Arial"/>
              </a:rPr>
              <a:t> </a:t>
            </a:r>
            <a:r>
              <a:rPr lang="en-US" altLang="zh-CN" spc="-10" dirty="0">
                <a:cs typeface="Arial"/>
              </a:rPr>
              <a:t>with</a:t>
            </a:r>
            <a:r>
              <a:rPr lang="en-US" altLang="zh-CN" spc="100" dirty="0">
                <a:cs typeface="Arial"/>
              </a:rPr>
              <a:t> </a:t>
            </a:r>
            <a:r>
              <a:rPr lang="en-US" altLang="zh-CN" spc="-55" dirty="0">
                <a:cs typeface="Arial"/>
              </a:rPr>
              <a:t>certain</a:t>
            </a:r>
            <a:r>
              <a:rPr lang="en-US" altLang="zh-CN" spc="100" dirty="0">
                <a:cs typeface="Arial"/>
              </a:rPr>
              <a:t> </a:t>
            </a:r>
            <a:r>
              <a:rPr lang="en-US" altLang="zh-CN" spc="-60" dirty="0">
                <a:cs typeface="Arial"/>
              </a:rPr>
              <a:t>properties</a:t>
            </a:r>
            <a:r>
              <a:rPr lang="en-US" altLang="zh-CN" spc="100" dirty="0">
                <a:cs typeface="Arial"/>
              </a:rPr>
              <a:t> </a:t>
            </a:r>
            <a:r>
              <a:rPr lang="en-US" altLang="zh-CN" spc="-35" dirty="0">
                <a:cs typeface="Arial"/>
              </a:rPr>
              <a:t>is</a:t>
            </a:r>
            <a:r>
              <a:rPr lang="en-US" altLang="zh-CN" spc="100" dirty="0">
                <a:cs typeface="Arial"/>
              </a:rPr>
              <a:t> </a:t>
            </a:r>
            <a:r>
              <a:rPr lang="en-US" altLang="zh-CN" spc="-110" dirty="0">
                <a:cs typeface="Arial"/>
              </a:rPr>
              <a:t>an</a:t>
            </a:r>
            <a:r>
              <a:rPr lang="en-US" altLang="zh-CN" spc="100" dirty="0">
                <a:cs typeface="Arial"/>
              </a:rPr>
              <a:t> </a:t>
            </a:r>
            <a:r>
              <a:rPr lang="en-US" altLang="zh-CN" spc="-45" dirty="0">
                <a:cs typeface="Arial"/>
              </a:rPr>
              <a:t>important</a:t>
            </a:r>
            <a:r>
              <a:rPr lang="en-US" altLang="zh-CN" spc="100" dirty="0">
                <a:cs typeface="Arial"/>
              </a:rPr>
              <a:t> </a:t>
            </a:r>
            <a:r>
              <a:rPr lang="en-US" altLang="zh-CN" spc="-60" dirty="0">
                <a:cs typeface="Arial"/>
              </a:rPr>
              <a:t>part</a:t>
            </a:r>
            <a:r>
              <a:rPr lang="en-US" altLang="zh-CN" spc="100" dirty="0">
                <a:cs typeface="Arial"/>
              </a:rPr>
              <a:t> </a:t>
            </a:r>
            <a:r>
              <a:rPr lang="en-US" altLang="zh-CN" spc="-5" dirty="0">
                <a:cs typeface="Arial"/>
              </a:rPr>
              <a:t>of</a:t>
            </a:r>
            <a:r>
              <a:rPr lang="en-US" altLang="zh-CN" spc="100" dirty="0">
                <a:cs typeface="Arial"/>
              </a:rPr>
              <a:t> </a:t>
            </a:r>
            <a:r>
              <a:rPr lang="en-US" altLang="zh-CN" spc="-50" dirty="0">
                <a:cs typeface="Arial"/>
              </a:rPr>
              <a:t>combinatorics. </a:t>
            </a:r>
            <a:r>
              <a:rPr lang="en-US" altLang="zh-CN" spc="105" dirty="0">
                <a:cs typeface="Arial"/>
              </a:rPr>
              <a:t> </a:t>
            </a:r>
            <a:endParaRPr lang="zh-CN" altLang="en-US" dirty="0"/>
          </a:p>
        </p:txBody>
      </p:sp>
    </p:spTree>
    <p:extLst>
      <p:ext uri="{BB962C8B-B14F-4D97-AF65-F5344CB8AC3E}">
        <p14:creationId xmlns:p14="http://schemas.microsoft.com/office/powerpoint/2010/main" val="34666488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05236-0A92-4AFD-878E-B034D2D99193}"/>
              </a:ext>
            </a:extLst>
          </p:cNvPr>
          <p:cNvSpPr>
            <a:spLocks noGrp="1"/>
          </p:cNvSpPr>
          <p:nvPr>
            <p:ph type="title"/>
          </p:nvPr>
        </p:nvSpPr>
        <p:spPr/>
        <p:txBody>
          <a:bodyPr/>
          <a:lstStyle/>
          <a:p>
            <a:r>
              <a:rPr lang="en-US" altLang="zh-CN" b="1" spc="-55" dirty="0">
                <a:cs typeface="Arial"/>
              </a:rPr>
              <a:t>1. Combinatorics</a:t>
            </a:r>
            <a:endParaRPr lang="zh-CN" altLang="en-US" b="1" dirty="0"/>
          </a:p>
        </p:txBody>
      </p:sp>
      <p:sp>
        <p:nvSpPr>
          <p:cNvPr id="3" name="内容占位符 2">
            <a:extLst>
              <a:ext uri="{FF2B5EF4-FFF2-40B4-BE49-F238E27FC236}">
                <a16:creationId xmlns:a16="http://schemas.microsoft.com/office/drawing/2014/main" id="{FF557D48-3DB6-43B7-80E7-05BBD54FC63E}"/>
              </a:ext>
            </a:extLst>
          </p:cNvPr>
          <p:cNvSpPr>
            <a:spLocks noGrp="1"/>
          </p:cNvSpPr>
          <p:nvPr>
            <p:ph idx="1"/>
          </p:nvPr>
        </p:nvSpPr>
        <p:spPr>
          <a:xfrm>
            <a:off x="539750" y="2348880"/>
            <a:ext cx="8229600" cy="4104456"/>
          </a:xfrm>
        </p:spPr>
        <p:txBody>
          <a:bodyPr/>
          <a:lstStyle/>
          <a:p>
            <a:pPr>
              <a:lnSpc>
                <a:spcPct val="150000"/>
              </a:lnSpc>
              <a:spcBef>
                <a:spcPts val="0"/>
              </a:spcBef>
            </a:pPr>
            <a:r>
              <a:rPr lang="en-US" altLang="zh-CN" spc="30" dirty="0">
                <a:cs typeface="Arial"/>
              </a:rPr>
              <a:t>It </a:t>
            </a:r>
            <a:r>
              <a:rPr lang="en-US" altLang="zh-CN" spc="-35" dirty="0">
                <a:cs typeface="Arial"/>
              </a:rPr>
              <a:t>has many applications, e.g.,</a:t>
            </a:r>
          </a:p>
          <a:p>
            <a:pPr lvl="1">
              <a:lnSpc>
                <a:spcPct val="150000"/>
              </a:lnSpc>
              <a:spcBef>
                <a:spcPts val="0"/>
              </a:spcBef>
            </a:pPr>
            <a:r>
              <a:rPr lang="en-US" altLang="zh-CN" spc="-50" dirty="0">
                <a:cs typeface="Arial"/>
              </a:rPr>
              <a:t>determining</a:t>
            </a:r>
            <a:r>
              <a:rPr lang="en-US" altLang="zh-CN" spc="70" dirty="0">
                <a:cs typeface="Arial"/>
              </a:rPr>
              <a:t> </a:t>
            </a:r>
            <a:r>
              <a:rPr lang="en-US" altLang="zh-CN" spc="-75" dirty="0">
                <a:cs typeface="Arial"/>
              </a:rPr>
              <a:t>the</a:t>
            </a:r>
            <a:r>
              <a:rPr lang="en-US" altLang="zh-CN" spc="70" dirty="0">
                <a:cs typeface="Arial"/>
              </a:rPr>
              <a:t> </a:t>
            </a:r>
            <a:r>
              <a:rPr lang="en-US" altLang="zh-CN" spc="-60" dirty="0">
                <a:cs typeface="Arial"/>
              </a:rPr>
              <a:t>compl</a:t>
            </a:r>
            <a:r>
              <a:rPr lang="en-US" altLang="zh-CN" spc="-80" dirty="0">
                <a:cs typeface="Arial"/>
              </a:rPr>
              <a:t>e</a:t>
            </a:r>
            <a:r>
              <a:rPr lang="en-US" altLang="zh-CN" spc="10" dirty="0">
                <a:cs typeface="Arial"/>
              </a:rPr>
              <a:t>xity</a:t>
            </a:r>
            <a:r>
              <a:rPr lang="en-US" altLang="zh-CN" spc="70" dirty="0">
                <a:cs typeface="Arial"/>
              </a:rPr>
              <a:t> </a:t>
            </a:r>
            <a:r>
              <a:rPr lang="en-US" altLang="zh-CN" spc="-5" dirty="0">
                <a:cs typeface="Arial"/>
              </a:rPr>
              <a:t>of</a:t>
            </a:r>
            <a:r>
              <a:rPr lang="en-US" altLang="zh-CN" spc="70" dirty="0">
                <a:cs typeface="Arial"/>
              </a:rPr>
              <a:t> </a:t>
            </a:r>
            <a:r>
              <a:rPr lang="en-US" altLang="zh-CN" spc="-45" dirty="0">
                <a:cs typeface="Arial"/>
              </a:rPr>
              <a:t>algorithms</a:t>
            </a:r>
          </a:p>
          <a:p>
            <a:pPr lvl="1">
              <a:lnSpc>
                <a:spcPct val="150000"/>
              </a:lnSpc>
              <a:spcBef>
                <a:spcPts val="0"/>
              </a:spcBef>
            </a:pPr>
            <a:r>
              <a:rPr lang="en-US" altLang="zh-CN" spc="-50" dirty="0">
                <a:cs typeface="Arial"/>
              </a:rPr>
              <a:t>determining</a:t>
            </a:r>
            <a:r>
              <a:rPr lang="en-US" altLang="zh-CN" spc="-30" dirty="0">
                <a:cs typeface="Arial"/>
              </a:rPr>
              <a:t> </a:t>
            </a:r>
            <a:r>
              <a:rPr lang="en-US" altLang="zh-CN" spc="-65" dirty="0">
                <a:cs typeface="Arial"/>
              </a:rPr>
              <a:t>whether</a:t>
            </a:r>
            <a:r>
              <a:rPr lang="en-US" altLang="zh-CN" spc="55" dirty="0">
                <a:cs typeface="Arial"/>
              </a:rPr>
              <a:t> </a:t>
            </a:r>
            <a:r>
              <a:rPr lang="en-US" altLang="zh-CN" spc="-75" dirty="0">
                <a:cs typeface="Arial"/>
              </a:rPr>
              <a:t>there</a:t>
            </a:r>
            <a:r>
              <a:rPr lang="en-US" altLang="zh-CN" spc="55" dirty="0">
                <a:cs typeface="Arial"/>
              </a:rPr>
              <a:t> </a:t>
            </a:r>
            <a:r>
              <a:rPr lang="en-US" altLang="zh-CN" spc="-95" dirty="0">
                <a:cs typeface="Arial"/>
              </a:rPr>
              <a:t>are</a:t>
            </a:r>
            <a:r>
              <a:rPr lang="en-US" altLang="zh-CN" spc="55" dirty="0">
                <a:cs typeface="Arial"/>
              </a:rPr>
              <a:t> </a:t>
            </a:r>
            <a:r>
              <a:rPr lang="en-US" altLang="zh-CN" spc="-90" dirty="0">
                <a:cs typeface="Arial"/>
              </a:rPr>
              <a:t>enough</a:t>
            </a:r>
            <a:r>
              <a:rPr lang="en-US" altLang="zh-CN" spc="50" dirty="0">
                <a:cs typeface="Arial"/>
              </a:rPr>
              <a:t> </a:t>
            </a:r>
            <a:r>
              <a:rPr lang="en-US" altLang="zh-CN" spc="-50" dirty="0">
                <a:cs typeface="Arial"/>
              </a:rPr>
              <a:t>Internet</a:t>
            </a:r>
            <a:r>
              <a:rPr lang="en-US" altLang="zh-CN" spc="55" dirty="0">
                <a:cs typeface="Arial"/>
              </a:rPr>
              <a:t> </a:t>
            </a:r>
            <a:r>
              <a:rPr lang="en-US" altLang="zh-CN" spc="-40" dirty="0">
                <a:cs typeface="Arial"/>
              </a:rPr>
              <a:t>protocol</a:t>
            </a:r>
            <a:r>
              <a:rPr lang="en-US" altLang="zh-CN" spc="55" dirty="0">
                <a:cs typeface="Arial"/>
              </a:rPr>
              <a:t> </a:t>
            </a:r>
            <a:r>
              <a:rPr lang="en-US" altLang="zh-CN" spc="-114" dirty="0">
                <a:cs typeface="Arial"/>
              </a:rPr>
              <a:t>addresses</a:t>
            </a:r>
            <a:r>
              <a:rPr lang="en-US" altLang="zh-CN" spc="55" dirty="0">
                <a:cs typeface="Arial"/>
              </a:rPr>
              <a:t> </a:t>
            </a:r>
            <a:r>
              <a:rPr lang="en-US" altLang="zh-CN" spc="-40" dirty="0">
                <a:cs typeface="Arial"/>
              </a:rPr>
              <a:t>to</a:t>
            </a:r>
            <a:r>
              <a:rPr lang="en-US" altLang="zh-CN" spc="55" dirty="0">
                <a:cs typeface="Arial"/>
              </a:rPr>
              <a:t> </a:t>
            </a:r>
            <a:r>
              <a:rPr lang="en-US" altLang="zh-CN" spc="-90" dirty="0">
                <a:cs typeface="Arial"/>
              </a:rPr>
              <a:t>meet</a:t>
            </a:r>
            <a:r>
              <a:rPr lang="en-US" altLang="zh-CN" spc="55" dirty="0">
                <a:cs typeface="Arial"/>
              </a:rPr>
              <a:t> </a:t>
            </a:r>
            <a:r>
              <a:rPr lang="en-US" altLang="zh-CN" spc="-75" dirty="0">
                <a:cs typeface="Arial"/>
              </a:rPr>
              <a:t>the</a:t>
            </a:r>
            <a:r>
              <a:rPr lang="en-US" altLang="zh-CN" spc="50" dirty="0">
                <a:cs typeface="Arial"/>
              </a:rPr>
              <a:t> </a:t>
            </a:r>
            <a:r>
              <a:rPr lang="en-US" altLang="zh-CN" spc="-90" dirty="0">
                <a:cs typeface="Arial"/>
              </a:rPr>
              <a:t>demand</a:t>
            </a:r>
          </a:p>
          <a:p>
            <a:pPr lvl="1">
              <a:lnSpc>
                <a:spcPct val="150000"/>
              </a:lnSpc>
              <a:spcBef>
                <a:spcPts val="0"/>
              </a:spcBef>
            </a:pPr>
            <a:r>
              <a:rPr lang="en-US" altLang="zh-CN" spc="-75" dirty="0">
                <a:cs typeface="Arial"/>
              </a:rPr>
              <a:t>when</a:t>
            </a:r>
            <a:r>
              <a:rPr lang="en-US" altLang="zh-CN" spc="-35" dirty="0">
                <a:cs typeface="Arial"/>
              </a:rPr>
              <a:t> probabilities </a:t>
            </a:r>
            <a:r>
              <a:rPr lang="en-US" altLang="zh-CN" spc="-5" dirty="0">
                <a:cs typeface="Arial"/>
              </a:rPr>
              <a:t>of</a:t>
            </a:r>
            <a:r>
              <a:rPr lang="en-US" altLang="zh-CN" spc="-35" dirty="0">
                <a:cs typeface="Arial"/>
              </a:rPr>
              <a:t> </a:t>
            </a:r>
            <a:r>
              <a:rPr lang="en-US" altLang="zh-CN" spc="-170" dirty="0">
                <a:cs typeface="Arial"/>
              </a:rPr>
              <a:t>e</a:t>
            </a:r>
            <a:r>
              <a:rPr lang="en-US" altLang="zh-CN" spc="-30" dirty="0">
                <a:cs typeface="Arial"/>
              </a:rPr>
              <a:t>v</a:t>
            </a:r>
            <a:r>
              <a:rPr lang="en-US" altLang="zh-CN" spc="-95" dirty="0">
                <a:cs typeface="Arial"/>
              </a:rPr>
              <a:t>ents</a:t>
            </a:r>
            <a:r>
              <a:rPr lang="en-US" altLang="zh-CN" spc="-35" dirty="0">
                <a:cs typeface="Arial"/>
              </a:rPr>
              <a:t> </a:t>
            </a:r>
            <a:r>
              <a:rPr lang="en-US" altLang="zh-CN" spc="-95" dirty="0">
                <a:cs typeface="Arial"/>
              </a:rPr>
              <a:t>are</a:t>
            </a:r>
            <a:r>
              <a:rPr lang="en-US" altLang="zh-CN" spc="-35" dirty="0">
                <a:cs typeface="Arial"/>
              </a:rPr>
              <a:t> </a:t>
            </a:r>
            <a:r>
              <a:rPr lang="en-US" altLang="zh-CN" spc="-70" dirty="0">
                <a:cs typeface="Arial"/>
              </a:rPr>
              <a:t>computed</a:t>
            </a:r>
          </a:p>
          <a:p>
            <a:pPr lvl="1">
              <a:lnSpc>
                <a:spcPct val="150000"/>
              </a:lnSpc>
              <a:spcBef>
                <a:spcPts val="0"/>
              </a:spcBef>
            </a:pPr>
            <a:r>
              <a:rPr lang="en-US" altLang="zh-CN" kern="1200" dirty="0"/>
              <a:t>playing a key role in mathematical biology</a:t>
            </a:r>
            <a:endParaRPr lang="en-US" altLang="zh-CN" dirty="0">
              <a:cs typeface="Arial"/>
            </a:endParaRPr>
          </a:p>
        </p:txBody>
      </p:sp>
    </p:spTree>
    <p:extLst>
      <p:ext uri="{BB962C8B-B14F-4D97-AF65-F5344CB8AC3E}">
        <p14:creationId xmlns:p14="http://schemas.microsoft.com/office/powerpoint/2010/main" val="323375800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05236-0A92-4AFD-878E-B034D2D99193}"/>
              </a:ext>
            </a:extLst>
          </p:cNvPr>
          <p:cNvSpPr>
            <a:spLocks noGrp="1"/>
          </p:cNvSpPr>
          <p:nvPr>
            <p:ph type="title"/>
          </p:nvPr>
        </p:nvSpPr>
        <p:spPr/>
        <p:txBody>
          <a:bodyPr/>
          <a:lstStyle/>
          <a:p>
            <a:r>
              <a:rPr lang="en-US" altLang="zh-CN" b="1" spc="-55" dirty="0">
                <a:cs typeface="Arial"/>
              </a:rPr>
              <a:t>1. Combinatorics</a:t>
            </a:r>
            <a:endParaRPr lang="zh-CN" altLang="en-US" b="1" dirty="0"/>
          </a:p>
        </p:txBody>
      </p:sp>
      <p:sp>
        <p:nvSpPr>
          <p:cNvPr id="3" name="内容占位符 2">
            <a:extLst>
              <a:ext uri="{FF2B5EF4-FFF2-40B4-BE49-F238E27FC236}">
                <a16:creationId xmlns:a16="http://schemas.microsoft.com/office/drawing/2014/main" id="{FF557D48-3DB6-43B7-80E7-05BBD54FC63E}"/>
              </a:ext>
            </a:extLst>
          </p:cNvPr>
          <p:cNvSpPr>
            <a:spLocks noGrp="1"/>
          </p:cNvSpPr>
          <p:nvPr>
            <p:ph idx="1"/>
          </p:nvPr>
        </p:nvSpPr>
        <p:spPr/>
        <p:txBody>
          <a:bodyPr/>
          <a:lstStyle/>
          <a:p>
            <a:pPr marL="623888" indent="-623888">
              <a:lnSpc>
                <a:spcPts val="4400"/>
              </a:lnSpc>
              <a:buNone/>
            </a:pPr>
            <a:r>
              <a:rPr lang="en-US" altLang="zh-CN" spc="-100" dirty="0">
                <a:cs typeface="Arial"/>
              </a:rPr>
              <a:t>1.1 Basic</a:t>
            </a:r>
            <a:r>
              <a:rPr lang="en-US" altLang="zh-CN" spc="-35" dirty="0">
                <a:cs typeface="Arial"/>
              </a:rPr>
              <a:t> </a:t>
            </a:r>
            <a:r>
              <a:rPr lang="en-US" altLang="zh-CN" spc="-55" dirty="0">
                <a:cs typeface="Arial"/>
              </a:rPr>
              <a:t>Counting</a:t>
            </a:r>
            <a:r>
              <a:rPr lang="en-US" altLang="zh-CN" spc="-35" dirty="0">
                <a:cs typeface="Arial"/>
              </a:rPr>
              <a:t> </a:t>
            </a:r>
            <a:r>
              <a:rPr lang="en-US" altLang="zh-CN" spc="-65" dirty="0">
                <a:cs typeface="Arial"/>
              </a:rPr>
              <a:t>Principles</a:t>
            </a:r>
            <a:r>
              <a:rPr lang="en-US" altLang="zh-CN" spc="-35" dirty="0">
                <a:cs typeface="Arial"/>
              </a:rPr>
              <a:t> </a:t>
            </a:r>
          </a:p>
          <a:p>
            <a:pPr marL="623888" indent="-623888">
              <a:lnSpc>
                <a:spcPts val="4400"/>
              </a:lnSpc>
              <a:buNone/>
            </a:pPr>
            <a:r>
              <a:rPr lang="en-US" altLang="zh-CN" spc="-100" dirty="0">
                <a:cs typeface="Arial"/>
              </a:rPr>
              <a:t>1.2 Selections</a:t>
            </a:r>
          </a:p>
          <a:p>
            <a:pPr marL="623888" indent="-623888">
              <a:lnSpc>
                <a:spcPts val="4400"/>
              </a:lnSpc>
              <a:buNone/>
            </a:pPr>
            <a:r>
              <a:rPr lang="en-US" altLang="zh-CN" spc="-45" dirty="0">
                <a:cs typeface="Arial"/>
              </a:rPr>
              <a:t>1.3 Binomial</a:t>
            </a:r>
            <a:r>
              <a:rPr lang="en-US" altLang="zh-CN" spc="-35" dirty="0">
                <a:cs typeface="Arial"/>
              </a:rPr>
              <a:t> </a:t>
            </a:r>
            <a:r>
              <a:rPr lang="en-US" altLang="zh-CN" spc="-75" dirty="0">
                <a:cs typeface="Arial"/>
              </a:rPr>
              <a:t>Coefficients</a:t>
            </a:r>
            <a:r>
              <a:rPr lang="en-US" altLang="zh-CN" spc="-35" dirty="0">
                <a:cs typeface="Arial"/>
              </a:rPr>
              <a:t> </a:t>
            </a:r>
            <a:r>
              <a:rPr lang="en-US" altLang="zh-CN" spc="-70" dirty="0">
                <a:cs typeface="Arial"/>
              </a:rPr>
              <a:t>and</a:t>
            </a:r>
            <a:r>
              <a:rPr lang="en-US" altLang="zh-CN" spc="-35" dirty="0">
                <a:cs typeface="Arial"/>
              </a:rPr>
              <a:t> </a:t>
            </a:r>
            <a:r>
              <a:rPr lang="en-US" altLang="zh-CN" spc="-40" dirty="0">
                <a:cs typeface="Arial"/>
              </a:rPr>
              <a:t>Combinatorial</a:t>
            </a:r>
            <a:r>
              <a:rPr lang="en-US" altLang="zh-CN" spc="-35" dirty="0">
                <a:cs typeface="Arial"/>
              </a:rPr>
              <a:t> </a:t>
            </a:r>
            <a:r>
              <a:rPr lang="en-US" altLang="zh-CN" spc="-45" dirty="0">
                <a:cs typeface="Arial"/>
              </a:rPr>
              <a:t>Identities</a:t>
            </a:r>
          </a:p>
          <a:p>
            <a:pPr marL="623888" indent="-623888">
              <a:lnSpc>
                <a:spcPts val="4400"/>
              </a:lnSpc>
              <a:buNone/>
            </a:pPr>
            <a:r>
              <a:rPr lang="en-US" altLang="zh-CN" spc="-35" dirty="0">
                <a:cs typeface="Arial"/>
              </a:rPr>
              <a:t>1.4 The </a:t>
            </a:r>
            <a:r>
              <a:rPr lang="en-US" altLang="zh-CN" spc="-95" dirty="0">
                <a:cs typeface="Arial"/>
              </a:rPr>
              <a:t>Pigeonhole</a:t>
            </a:r>
            <a:r>
              <a:rPr lang="en-US" altLang="zh-CN" spc="-35" dirty="0">
                <a:cs typeface="Arial"/>
              </a:rPr>
              <a:t> </a:t>
            </a:r>
            <a:r>
              <a:rPr lang="en-US" altLang="zh-CN" spc="-40" dirty="0">
                <a:cs typeface="Arial"/>
              </a:rPr>
              <a:t>Principle</a:t>
            </a:r>
            <a:endParaRPr lang="en-US" altLang="zh-CN" dirty="0">
              <a:cs typeface="Arial"/>
            </a:endParaRPr>
          </a:p>
          <a:p>
            <a:pPr lvl="1"/>
            <a:endParaRPr lang="en-US" altLang="zh-CN" dirty="0">
              <a:cs typeface="Arial"/>
            </a:endParaRPr>
          </a:p>
        </p:txBody>
      </p:sp>
    </p:spTree>
    <p:extLst>
      <p:ext uri="{BB962C8B-B14F-4D97-AF65-F5344CB8AC3E}">
        <p14:creationId xmlns:p14="http://schemas.microsoft.com/office/powerpoint/2010/main" val="5782972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A" val="v3.0.0"/>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4903</TotalTime>
  <Words>7130</Words>
  <Application>Microsoft Office PowerPoint</Application>
  <PresentationFormat>全屏显示(4:3)</PresentationFormat>
  <Paragraphs>549</Paragraphs>
  <Slides>56</Slides>
  <Notes>49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56</vt:i4>
      </vt:variant>
    </vt:vector>
  </HeadingPairs>
  <TitlesOfParts>
    <vt:vector size="60" baseType="lpstr">
      <vt:lpstr>Arial</vt:lpstr>
      <vt:lpstr>Calibri</vt:lpstr>
      <vt:lpstr>Lucida Sans Unicode</vt:lpstr>
      <vt:lpstr>默认设计模板</vt:lpstr>
      <vt:lpstr>XJCO1511 Introduction to Discrete Mathematics</vt:lpstr>
      <vt:lpstr>PowerPoint 演示文稿</vt:lpstr>
      <vt:lpstr>PowerPoint 演示文稿</vt:lpstr>
      <vt:lpstr>PowerPoint 演示文稿</vt:lpstr>
      <vt:lpstr>PowerPoint 演示文稿</vt:lpstr>
      <vt:lpstr>PowerPoint 演示文稿</vt:lpstr>
      <vt:lpstr>1. Combinatorics</vt:lpstr>
      <vt:lpstr>1. Combinatorics</vt:lpstr>
      <vt:lpstr>1. Combinatorics</vt:lpstr>
      <vt:lpstr>1.1 Basic Counting Principles </vt:lpstr>
      <vt:lpstr>1.1 Basic Counting Principles </vt:lpstr>
      <vt:lpstr>Sequential Counting Procedure</vt:lpstr>
      <vt:lpstr>Example</vt:lpstr>
      <vt:lpstr>PowerPoint 演示文稿</vt:lpstr>
      <vt:lpstr>PowerPoint 演示文稿</vt:lpstr>
      <vt:lpstr>PowerPoint 演示文稿</vt:lpstr>
      <vt:lpstr>Example</vt:lpstr>
      <vt:lpstr>PowerPoint 演示文稿</vt:lpstr>
      <vt:lpstr>Example</vt:lpstr>
      <vt:lpstr>Example</vt:lpstr>
      <vt:lpstr>Example</vt:lpstr>
      <vt:lpstr>Example</vt:lpstr>
      <vt:lpstr>Example (k-element sequences)</vt:lpstr>
      <vt:lpstr>Example</vt:lpstr>
      <vt:lpstr>Example</vt:lpstr>
      <vt:lpstr>Example</vt:lpstr>
      <vt:lpstr>PowerPoint 演示文稿</vt:lpstr>
      <vt:lpstr>PowerPoint 演示文稿</vt:lpstr>
      <vt:lpstr>PowerPoint 演示文稿</vt:lpstr>
      <vt:lpstr>Example</vt:lpstr>
      <vt:lpstr>PowerPoint 演示文稿</vt:lpstr>
      <vt:lpstr>PowerPoint 演示文稿</vt:lpstr>
      <vt:lpstr>Example</vt:lpstr>
      <vt:lpstr>PowerPoint 演示文稿</vt:lpstr>
      <vt:lpstr>Addition Principle</vt:lpstr>
      <vt:lpstr>Example</vt:lpstr>
      <vt:lpstr>PowerPoint 演示文稿</vt:lpstr>
      <vt:lpstr>PowerPoint 演示文稿</vt:lpstr>
      <vt:lpstr>Example</vt:lpstr>
      <vt:lpstr>PowerPoint 演示文稿</vt:lpstr>
      <vt:lpstr>PowerPoint 演示文稿</vt:lpstr>
      <vt:lpstr>PowerPoint 演示文稿</vt:lpstr>
      <vt:lpstr>PowerPoint 演示文稿</vt:lpstr>
      <vt:lpstr>Example</vt:lpstr>
      <vt:lpstr>PowerPoint 演示文稿</vt:lpstr>
      <vt:lpstr>Counting What You Do Not Want</vt:lpstr>
      <vt:lpstr>Example</vt:lpstr>
      <vt:lpstr>Example</vt:lpstr>
      <vt:lpstr>Example</vt:lpstr>
      <vt:lpstr>PowerPoint 演示文稿</vt:lpstr>
      <vt:lpstr>PowerPoint 演示文稿</vt:lpstr>
      <vt:lpstr>PowerPoint 演示文稿</vt:lpstr>
      <vt:lpstr>Principle of Inclusion-Exclusion</vt:lpstr>
      <vt:lpstr>Example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dell</dc:creator>
  <cp:lastModifiedBy>Tianrui Li</cp:lastModifiedBy>
  <cp:revision>1521</cp:revision>
  <cp:lastPrinted>2021-03-02T14:28:30Z</cp:lastPrinted>
  <dcterms:created xsi:type="dcterms:W3CDTF">2011-09-28T16:08:00Z</dcterms:created>
  <dcterms:modified xsi:type="dcterms:W3CDTF">2024-03-11T14:43:16Z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2052-10.1.0.5457</vt:lpwstr>
  </property>
</Properties>
</file>