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1090" r:id="rId2"/>
    <p:sldId id="1091" r:id="rId3"/>
    <p:sldId id="1092" r:id="rId4"/>
    <p:sldId id="1084" r:id="rId5"/>
    <p:sldId id="1093" r:id="rId6"/>
    <p:sldId id="1087" r:id="rId7"/>
    <p:sldId id="1094" r:id="rId8"/>
    <p:sldId id="1088" r:id="rId9"/>
    <p:sldId id="1095" r:id="rId10"/>
    <p:sldId id="1096" r:id="rId11"/>
    <p:sldId id="1097" r:id="rId12"/>
    <p:sldId id="1098" r:id="rId13"/>
    <p:sldId id="1099" r:id="rId14"/>
    <p:sldId id="1100" r:id="rId15"/>
    <p:sldId id="1101" r:id="rId16"/>
    <p:sldId id="1102" r:id="rId17"/>
    <p:sldId id="1103" r:id="rId18"/>
    <p:sldId id="1104" r:id="rId19"/>
    <p:sldId id="1105" r:id="rId20"/>
    <p:sldId id="1106" r:id="rId21"/>
    <p:sldId id="1107" r:id="rId22"/>
    <p:sldId id="1108" r:id="rId23"/>
    <p:sldId id="1109" r:id="rId24"/>
    <p:sldId id="1110" r:id="rId25"/>
    <p:sldId id="1111" r:id="rId26"/>
    <p:sldId id="1112" r:id="rId27"/>
    <p:sldId id="1113" r:id="rId28"/>
    <p:sldId id="1114" r:id="rId29"/>
    <p:sldId id="1118" r:id="rId30"/>
    <p:sldId id="1120" r:id="rId31"/>
    <p:sldId id="1119" r:id="rId32"/>
    <p:sldId id="1121" r:id="rId33"/>
    <p:sldId id="1122" r:id="rId34"/>
    <p:sldId id="1123" r:id="rId35"/>
    <p:sldId id="1124" r:id="rId36"/>
    <p:sldId id="1115" r:id="rId37"/>
    <p:sldId id="1125" r:id="rId38"/>
    <p:sldId id="1126" r:id="rId39"/>
    <p:sldId id="1128" r:id="rId40"/>
    <p:sldId id="1127" r:id="rId41"/>
    <p:sldId id="1129" r:id="rId42"/>
    <p:sldId id="1130" r:id="rId43"/>
    <p:sldId id="1131" r:id="rId44"/>
    <p:sldId id="1133" r:id="rId45"/>
    <p:sldId id="1134" r:id="rId46"/>
    <p:sldId id="1135" r:id="rId47"/>
    <p:sldId id="1136" r:id="rId48"/>
    <p:sldId id="1137" r:id="rId49"/>
    <p:sldId id="1138" r:id="rId50"/>
    <p:sldId id="1139" r:id="rId51"/>
    <p:sldId id="1140" r:id="rId52"/>
    <p:sldId id="1141" r:id="rId53"/>
    <p:sldId id="1142" r:id="rId54"/>
    <p:sldId id="1143" r:id="rId55"/>
    <p:sldId id="1144" r:id="rId56"/>
    <p:sldId id="1145" r:id="rId57"/>
    <p:sldId id="1117" r:id="rId58"/>
    <p:sldId id="1038" r:id="rId59"/>
  </p:sldIdLst>
  <p:sldSz cx="9144000" cy="6858000" type="screen4x3"/>
  <p:notesSz cx="7559675" cy="10691813"/>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24">
          <p15:clr>
            <a:srgbClr val="A4A3A4"/>
          </p15:clr>
        </p15:guide>
        <p15:guide id="2" pos="288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yangyan" initials="Y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33"/>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421" autoAdjust="0"/>
    <p:restoredTop sz="87725" autoAdjust="0"/>
  </p:normalViewPr>
  <p:slideViewPr>
    <p:cSldViewPr>
      <p:cViewPr varScale="1">
        <p:scale>
          <a:sx n="66" d="100"/>
          <a:sy n="66" d="100"/>
        </p:scale>
        <p:origin x="1622" y="26"/>
      </p:cViewPr>
      <p:guideLst>
        <p:guide orient="horz" pos="2124"/>
        <p:guide pos="288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atin typeface="Arial" pitchFamily="34" charset="0"/>
                <a:ea typeface="宋体" pitchFamily="2" charset="-122"/>
              </a:defRPr>
            </a:lvl1pPr>
          </a:lstStyle>
          <a:p>
            <a:pPr>
              <a:defRPr/>
            </a:pPr>
            <a:endParaRPr lang="zh-CN" altLang="en-US"/>
          </a:p>
        </p:txBody>
      </p:sp>
      <p:sp>
        <p:nvSpPr>
          <p:cNvPr id="3" name="日期占位符 2"/>
          <p:cNvSpPr>
            <a:spLocks noGrp="1"/>
          </p:cNvSpPr>
          <p:nvPr>
            <p:ph type="dt" idx="1"/>
          </p:nvPr>
        </p:nvSpPr>
        <p:spPr>
          <a:xfrm>
            <a:off x="4281488" y="0"/>
            <a:ext cx="3276600" cy="534988"/>
          </a:xfrm>
          <a:prstGeom prst="rect">
            <a:avLst/>
          </a:prstGeom>
        </p:spPr>
        <p:txBody>
          <a:bodyPr vert="horz" lIns="91440" tIns="45720" rIns="91440" bIns="45720" rtlCol="0"/>
          <a:lstStyle>
            <a:lvl1pPr algn="r">
              <a:defRPr sz="1200">
                <a:latin typeface="Arial" pitchFamily="34" charset="0"/>
                <a:ea typeface="宋体" pitchFamily="2" charset="-122"/>
              </a:defRPr>
            </a:lvl1pPr>
          </a:lstStyle>
          <a:p>
            <a:pPr>
              <a:defRPr/>
            </a:pPr>
            <a:fld id="{16207CCB-B330-4C17-9E46-2A78511EB156}" type="datetimeFigureOut">
              <a:rPr lang="zh-CN" altLang="en-US"/>
              <a:t>2024/3/18</a:t>
            </a:fld>
            <a:endParaRPr lang="zh-CN" altLang="en-US"/>
          </a:p>
        </p:txBody>
      </p:sp>
      <p:sp>
        <p:nvSpPr>
          <p:cNvPr id="4" name="幻灯片图像占位符 3"/>
          <p:cNvSpPr>
            <a:spLocks noGrp="1" noRot="1" noChangeAspect="1"/>
          </p:cNvSpPr>
          <p:nvPr>
            <p:ph type="sldImg" idx="2"/>
          </p:nvPr>
        </p:nvSpPr>
        <p:spPr>
          <a:xfrm>
            <a:off x="1106488" y="801688"/>
            <a:ext cx="5346700" cy="4010025"/>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755650" y="5078413"/>
            <a:ext cx="6048375" cy="4811712"/>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10155238"/>
            <a:ext cx="3276600" cy="534987"/>
          </a:xfrm>
          <a:prstGeom prst="rect">
            <a:avLst/>
          </a:prstGeom>
        </p:spPr>
        <p:txBody>
          <a:bodyPr vert="horz" lIns="91440" tIns="45720" rIns="91440" bIns="45720" rtlCol="0" anchor="b"/>
          <a:lstStyle>
            <a:lvl1pPr algn="l">
              <a:defRPr sz="1200">
                <a:latin typeface="Arial" pitchFamily="34" charset="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4281488" y="10155238"/>
            <a:ext cx="3276600" cy="534987"/>
          </a:xfrm>
          <a:prstGeom prst="rect">
            <a:avLst/>
          </a:prstGeom>
        </p:spPr>
        <p:txBody>
          <a:bodyPr vert="horz" lIns="91440" tIns="45720" rIns="91440" bIns="45720" rtlCol="0" anchor="b"/>
          <a:lstStyle>
            <a:lvl1pPr algn="r">
              <a:defRPr sz="1200">
                <a:latin typeface="Arial" pitchFamily="34" charset="0"/>
                <a:ea typeface="宋体" pitchFamily="2" charset="-122"/>
              </a:defRPr>
            </a:lvl1pPr>
          </a:lstStyle>
          <a:p>
            <a:pPr>
              <a:defRPr/>
            </a:pPr>
            <a:fld id="{FDCD7019-0D79-49A6-997F-8E93ACE46911}"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1</a:t>
            </a:fld>
            <a:endParaRPr lang="zh-CN" altLang="en-US"/>
          </a:p>
        </p:txBody>
      </p:sp>
    </p:spTree>
    <p:extLst>
      <p:ext uri="{BB962C8B-B14F-4D97-AF65-F5344CB8AC3E}">
        <p14:creationId xmlns:p14="http://schemas.microsoft.com/office/powerpoint/2010/main" val="14187558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2700" marR="4373245" algn="just">
              <a:lnSpc>
                <a:spcPct val="100000"/>
              </a:lnSpc>
            </a:pPr>
            <a:r>
              <a:rPr lang="en-US" altLang="zh-CN" sz="1200" b="1" spc="-65" dirty="0">
                <a:latin typeface="Arial"/>
                <a:cs typeface="Arial"/>
              </a:rPr>
              <a:t>Example</a:t>
            </a:r>
            <a:endParaRPr lang="en-US" altLang="zh-CN" sz="1200" dirty="0">
              <a:latin typeface="Arial"/>
              <a:cs typeface="Arial"/>
            </a:endParaRPr>
          </a:p>
          <a:p>
            <a:pPr marL="12700" marR="12700">
              <a:lnSpc>
                <a:spcPct val="100299"/>
              </a:lnSpc>
            </a:pPr>
            <a:r>
              <a:rPr lang="en-US" altLang="zh-CN" sz="1200" spc="-5" dirty="0">
                <a:latin typeface="Arial"/>
                <a:cs typeface="Arial"/>
              </a:rPr>
              <a:t>In</a:t>
            </a:r>
            <a:r>
              <a:rPr lang="en-US" altLang="zh-CN" sz="1200" spc="55" dirty="0">
                <a:latin typeface="Arial"/>
                <a:cs typeface="Arial"/>
              </a:rPr>
              <a:t> </a:t>
            </a:r>
            <a:r>
              <a:rPr lang="en-US" altLang="zh-CN" sz="1200" spc="-75" dirty="0">
                <a:latin typeface="Arial"/>
                <a:cs typeface="Arial"/>
              </a:rPr>
              <a:t>h</a:t>
            </a:r>
            <a:r>
              <a:rPr lang="en-US" altLang="zh-CN" sz="1200" spc="-105" dirty="0">
                <a:latin typeface="Arial"/>
                <a:cs typeface="Arial"/>
              </a:rPr>
              <a:t>o</a:t>
            </a:r>
            <a:r>
              <a:rPr lang="en-US" altLang="zh-CN" sz="1200" spc="-10" dirty="0">
                <a:latin typeface="Arial"/>
                <a:cs typeface="Arial"/>
              </a:rPr>
              <a:t>w</a:t>
            </a:r>
            <a:r>
              <a:rPr lang="en-US" altLang="zh-CN" sz="1200" spc="55" dirty="0">
                <a:latin typeface="Arial"/>
                <a:cs typeface="Arial"/>
              </a:rPr>
              <a:t> </a:t>
            </a:r>
            <a:r>
              <a:rPr lang="en-US" altLang="zh-CN" sz="1200" spc="-100" dirty="0">
                <a:latin typeface="Arial"/>
                <a:cs typeface="Arial"/>
              </a:rPr>
              <a:t>man</a:t>
            </a:r>
            <a:r>
              <a:rPr lang="en-US" altLang="zh-CN" sz="1200" spc="-10" dirty="0">
                <a:latin typeface="Arial"/>
                <a:cs typeface="Arial"/>
              </a:rPr>
              <a:t>y</a:t>
            </a:r>
            <a:r>
              <a:rPr lang="en-US" altLang="zh-CN" sz="1200" spc="55" dirty="0">
                <a:latin typeface="Arial"/>
                <a:cs typeface="Arial"/>
              </a:rPr>
              <a:t> </a:t>
            </a:r>
            <a:r>
              <a:rPr lang="en-US" altLang="zh-CN" sz="1200" spc="-25" dirty="0">
                <a:latin typeface="Arial"/>
                <a:cs typeface="Arial"/>
              </a:rPr>
              <a:t>w</a:t>
            </a:r>
            <a:r>
              <a:rPr lang="en-US" altLang="zh-CN" sz="1200" spc="-95" dirty="0">
                <a:latin typeface="Arial"/>
                <a:cs typeface="Arial"/>
              </a:rPr>
              <a:t>ays</a:t>
            </a:r>
            <a:r>
              <a:rPr lang="en-US" altLang="zh-CN" sz="1200" spc="55" dirty="0">
                <a:latin typeface="Arial"/>
                <a:cs typeface="Arial"/>
              </a:rPr>
              <a:t> </a:t>
            </a:r>
            <a:r>
              <a:rPr lang="en-US" altLang="zh-CN" sz="1200" spc="-100" dirty="0">
                <a:latin typeface="Arial"/>
                <a:cs typeface="Arial"/>
              </a:rPr>
              <a:t>can</a:t>
            </a:r>
            <a:r>
              <a:rPr lang="en-US" altLang="zh-CN" sz="1200" spc="55" dirty="0">
                <a:latin typeface="Arial"/>
                <a:cs typeface="Arial"/>
              </a:rPr>
              <a:t> </a:t>
            </a:r>
            <a:r>
              <a:rPr lang="en-US" altLang="zh-CN" sz="1200" spc="-75" dirty="0">
                <a:latin typeface="Arial"/>
                <a:cs typeface="Arial"/>
              </a:rPr>
              <a:t>5</a:t>
            </a:r>
            <a:r>
              <a:rPr lang="en-US" altLang="zh-CN" sz="1200" spc="55" dirty="0">
                <a:latin typeface="Arial"/>
                <a:cs typeface="Arial"/>
              </a:rPr>
              <a:t> </a:t>
            </a:r>
            <a:r>
              <a:rPr lang="en-US" altLang="zh-CN" sz="1200" spc="-75" dirty="0">
                <a:latin typeface="Arial"/>
                <a:cs typeface="Arial"/>
              </a:rPr>
              <a:t>books</a:t>
            </a:r>
            <a:r>
              <a:rPr lang="en-US" altLang="zh-CN" sz="1200" spc="55" dirty="0">
                <a:latin typeface="Arial"/>
                <a:cs typeface="Arial"/>
              </a:rPr>
              <a:t> </a:t>
            </a:r>
            <a:r>
              <a:rPr lang="en-US" altLang="zh-CN" sz="1200" spc="-110" dirty="0">
                <a:latin typeface="Arial"/>
                <a:cs typeface="Arial"/>
              </a:rPr>
              <a:t>be</a:t>
            </a:r>
            <a:r>
              <a:rPr lang="en-US" altLang="zh-CN" sz="1200" spc="55" dirty="0">
                <a:latin typeface="Arial"/>
                <a:cs typeface="Arial"/>
              </a:rPr>
              <a:t> </a:t>
            </a:r>
            <a:r>
              <a:rPr lang="en-US" altLang="zh-CN" sz="1200" spc="-100" dirty="0">
                <a:latin typeface="Arial"/>
                <a:cs typeface="Arial"/>
              </a:rPr>
              <a:t>chosen</a:t>
            </a:r>
            <a:r>
              <a:rPr lang="en-US" altLang="zh-CN" sz="1200" spc="55" dirty="0">
                <a:latin typeface="Arial"/>
                <a:cs typeface="Arial"/>
              </a:rPr>
              <a:t> </a:t>
            </a:r>
            <a:r>
              <a:rPr lang="en-US" altLang="zh-CN" sz="1200" spc="-25" dirty="0">
                <a:latin typeface="Arial"/>
                <a:cs typeface="Arial"/>
              </a:rPr>
              <a:t>from</a:t>
            </a:r>
            <a:r>
              <a:rPr lang="en-US" altLang="zh-CN" sz="1200" spc="55" dirty="0">
                <a:latin typeface="Arial"/>
                <a:cs typeface="Arial"/>
              </a:rPr>
              <a:t> </a:t>
            </a:r>
            <a:r>
              <a:rPr lang="en-US" altLang="zh-CN" sz="1200" spc="-140" dirty="0">
                <a:latin typeface="Arial"/>
                <a:cs typeface="Arial"/>
              </a:rPr>
              <a:t>a</a:t>
            </a:r>
            <a:r>
              <a:rPr lang="en-US" altLang="zh-CN" sz="1200" spc="55" dirty="0">
                <a:latin typeface="Arial"/>
                <a:cs typeface="Arial"/>
              </a:rPr>
              <a:t> </a:t>
            </a:r>
            <a:r>
              <a:rPr lang="en-US" altLang="zh-CN" sz="1200" spc="-20" dirty="0">
                <a:latin typeface="Arial"/>
                <a:cs typeface="Arial"/>
              </a:rPr>
              <a:t>pile</a:t>
            </a:r>
            <a:r>
              <a:rPr lang="en-US" altLang="zh-CN" sz="1200" spc="55" dirty="0">
                <a:latin typeface="Arial"/>
                <a:cs typeface="Arial"/>
              </a:rPr>
              <a:t> </a:t>
            </a:r>
            <a:r>
              <a:rPr lang="en-US" altLang="zh-CN" sz="1200" spc="-5" dirty="0">
                <a:latin typeface="Arial"/>
                <a:cs typeface="Arial"/>
              </a:rPr>
              <a:t>of</a:t>
            </a:r>
            <a:r>
              <a:rPr lang="en-US" altLang="zh-CN" sz="1200" spc="55" dirty="0">
                <a:latin typeface="Arial"/>
                <a:cs typeface="Arial"/>
              </a:rPr>
              <a:t> </a:t>
            </a:r>
            <a:r>
              <a:rPr lang="en-US" altLang="zh-CN" sz="1200" spc="-75" dirty="0">
                <a:latin typeface="Arial"/>
                <a:cs typeface="Arial"/>
              </a:rPr>
              <a:t>10</a:t>
            </a:r>
            <a:r>
              <a:rPr lang="en-US" altLang="zh-CN" sz="1200" spc="55" dirty="0">
                <a:latin typeface="Arial"/>
                <a:cs typeface="Arial"/>
              </a:rPr>
              <a:t> </a:t>
            </a:r>
            <a:r>
              <a:rPr lang="en-US" altLang="zh-CN" sz="1200" spc="-30" dirty="0">
                <a:latin typeface="Arial"/>
                <a:cs typeface="Arial"/>
              </a:rPr>
              <a:t>distinct</a:t>
            </a:r>
            <a:r>
              <a:rPr lang="en-US" altLang="zh-CN" sz="1200" spc="55" dirty="0">
                <a:latin typeface="Arial"/>
                <a:cs typeface="Arial"/>
              </a:rPr>
              <a:t> </a:t>
            </a:r>
            <a:r>
              <a:rPr lang="en-US" altLang="zh-CN" sz="1200" spc="-75" dirty="0">
                <a:latin typeface="Arial"/>
                <a:cs typeface="Arial"/>
              </a:rPr>
              <a:t>books</a:t>
            </a:r>
            <a:r>
              <a:rPr lang="en-US" altLang="zh-CN" sz="1200" spc="55" dirty="0">
                <a:latin typeface="Arial"/>
                <a:cs typeface="Arial"/>
              </a:rPr>
              <a:t> </a:t>
            </a:r>
            <a:r>
              <a:rPr lang="en-US" altLang="zh-CN" sz="1200" spc="-95" dirty="0">
                <a:latin typeface="Arial"/>
                <a:cs typeface="Arial"/>
              </a:rPr>
              <a:t>and</a:t>
            </a:r>
            <a:r>
              <a:rPr lang="en-US" altLang="zh-CN" sz="1200" spc="-50" dirty="0">
                <a:latin typeface="Arial"/>
                <a:cs typeface="Arial"/>
              </a:rPr>
              <a:t> </a:t>
            </a:r>
            <a:r>
              <a:rPr lang="en-US" altLang="zh-CN" sz="1200" spc="-80" dirty="0">
                <a:latin typeface="Arial"/>
                <a:cs typeface="Arial"/>
              </a:rPr>
              <a:t>arranged</a:t>
            </a:r>
            <a:r>
              <a:rPr lang="en-US" altLang="zh-CN" sz="1200" spc="-35" dirty="0">
                <a:latin typeface="Arial"/>
                <a:cs typeface="Arial"/>
              </a:rPr>
              <a:t> </a:t>
            </a:r>
            <a:r>
              <a:rPr lang="en-US" altLang="zh-CN" sz="1200" spc="-75" dirty="0">
                <a:latin typeface="Arial"/>
                <a:cs typeface="Arial"/>
              </a:rPr>
              <a:t>on</a:t>
            </a:r>
            <a:r>
              <a:rPr lang="en-US" altLang="zh-CN" sz="1200" spc="-35" dirty="0">
                <a:latin typeface="Arial"/>
                <a:cs typeface="Arial"/>
              </a:rPr>
              <a:t> </a:t>
            </a:r>
            <a:r>
              <a:rPr lang="en-US" altLang="zh-CN" sz="1200" spc="-140" dirty="0">
                <a:latin typeface="Arial"/>
                <a:cs typeface="Arial"/>
              </a:rPr>
              <a:t>a</a:t>
            </a:r>
            <a:r>
              <a:rPr lang="en-US" altLang="zh-CN" sz="1200" spc="-35" dirty="0">
                <a:latin typeface="Arial"/>
                <a:cs typeface="Arial"/>
              </a:rPr>
              <a:t> </a:t>
            </a:r>
            <a:r>
              <a:rPr lang="en-US" altLang="zh-CN" sz="1200" spc="-60" dirty="0">
                <a:latin typeface="Arial"/>
                <a:cs typeface="Arial"/>
              </a:rPr>
              <a:t>bookshelf?</a:t>
            </a:r>
            <a:endParaRPr lang="en-US" altLang="zh-CN" sz="1200" dirty="0">
              <a:latin typeface="Arial"/>
              <a:cs typeface="Arial"/>
            </a:endParaRPr>
          </a:p>
          <a:p>
            <a:pPr>
              <a:lnSpc>
                <a:spcPts val="1400"/>
              </a:lnSpc>
              <a:spcBef>
                <a:spcPts val="44"/>
              </a:spcBef>
            </a:pPr>
            <a:endParaRPr lang="en-US" altLang="zh-CN" sz="1400" dirty="0"/>
          </a:p>
          <a:p>
            <a:pPr marL="12700" marR="12700">
              <a:lnSpc>
                <a:spcPct val="100299"/>
              </a:lnSpc>
            </a:pPr>
            <a:r>
              <a:rPr lang="en-US" altLang="zh-CN" sz="1200" spc="-80" dirty="0">
                <a:latin typeface="Arial"/>
                <a:cs typeface="Arial"/>
              </a:rPr>
              <a:t>The</a:t>
            </a:r>
            <a:r>
              <a:rPr lang="en-US" altLang="zh-CN" sz="1200" spc="-10" dirty="0">
                <a:latin typeface="Arial"/>
                <a:cs typeface="Arial"/>
              </a:rPr>
              <a:t> </a:t>
            </a:r>
            <a:r>
              <a:rPr lang="en-US" altLang="zh-CN" sz="1200" spc="-90" dirty="0">
                <a:latin typeface="Arial"/>
                <a:cs typeface="Arial"/>
              </a:rPr>
              <a:t>arrangements</a:t>
            </a:r>
            <a:r>
              <a:rPr lang="en-US" altLang="zh-CN" sz="1200" spc="-10" dirty="0">
                <a:latin typeface="Arial"/>
                <a:cs typeface="Arial"/>
              </a:rPr>
              <a:t> </a:t>
            </a:r>
            <a:r>
              <a:rPr lang="en-US" altLang="zh-CN" sz="1200" spc="-95" dirty="0">
                <a:latin typeface="Arial"/>
                <a:cs typeface="Arial"/>
              </a:rPr>
              <a:t>are</a:t>
            </a:r>
            <a:r>
              <a:rPr lang="en-US" altLang="zh-CN" sz="1200" spc="-10" dirty="0">
                <a:latin typeface="Arial"/>
                <a:cs typeface="Arial"/>
              </a:rPr>
              <a:t> </a:t>
            </a:r>
            <a:r>
              <a:rPr lang="en-US" altLang="zh-CN" sz="1200" spc="-60" dirty="0">
                <a:latin typeface="Arial"/>
                <a:cs typeface="Arial"/>
              </a:rPr>
              <a:t>5-permutations</a:t>
            </a:r>
            <a:r>
              <a:rPr lang="en-US" altLang="zh-CN" sz="1200" spc="-10" dirty="0">
                <a:latin typeface="Arial"/>
                <a:cs typeface="Arial"/>
              </a:rPr>
              <a:t> </a:t>
            </a:r>
            <a:r>
              <a:rPr lang="en-US" altLang="zh-CN" sz="1200" spc="-5" dirty="0">
                <a:latin typeface="Arial"/>
                <a:cs typeface="Arial"/>
              </a:rPr>
              <a:t>of</a:t>
            </a:r>
            <a:r>
              <a:rPr lang="en-US" altLang="zh-CN" sz="1200" spc="-15" dirty="0">
                <a:latin typeface="Arial"/>
                <a:cs typeface="Arial"/>
              </a:rPr>
              <a:t> </a:t>
            </a:r>
            <a:r>
              <a:rPr lang="en-US" altLang="zh-CN" sz="1200" spc="-75" dirty="0">
                <a:latin typeface="Arial"/>
                <a:cs typeface="Arial"/>
              </a:rPr>
              <a:t>10</a:t>
            </a:r>
            <a:r>
              <a:rPr lang="en-US" altLang="zh-CN" sz="1200" spc="-10" dirty="0">
                <a:latin typeface="Arial"/>
                <a:cs typeface="Arial"/>
              </a:rPr>
              <a:t> </a:t>
            </a:r>
            <a:r>
              <a:rPr lang="en-US" altLang="zh-CN" sz="1200" spc="-30" dirty="0">
                <a:latin typeface="Arial"/>
                <a:cs typeface="Arial"/>
              </a:rPr>
              <a:t>distinct</a:t>
            </a:r>
            <a:r>
              <a:rPr lang="en-US" altLang="zh-CN" sz="1200" spc="-10" dirty="0">
                <a:latin typeface="Arial"/>
                <a:cs typeface="Arial"/>
              </a:rPr>
              <a:t> </a:t>
            </a:r>
            <a:r>
              <a:rPr lang="en-US" altLang="zh-CN" sz="1200" spc="-65" dirty="0">
                <a:latin typeface="Arial"/>
                <a:cs typeface="Arial"/>
              </a:rPr>
              <a:t>books,</a:t>
            </a:r>
            <a:r>
              <a:rPr lang="en-US" altLang="zh-CN" sz="1200" spc="-5" dirty="0">
                <a:latin typeface="Arial"/>
                <a:cs typeface="Arial"/>
              </a:rPr>
              <a:t> </a:t>
            </a:r>
            <a:r>
              <a:rPr lang="en-US" altLang="zh-CN" sz="1200" spc="-75" dirty="0">
                <a:latin typeface="Arial"/>
                <a:cs typeface="Arial"/>
              </a:rPr>
              <a:t>since</a:t>
            </a:r>
            <a:r>
              <a:rPr lang="en-US" altLang="zh-CN" sz="1200" spc="-10" dirty="0">
                <a:latin typeface="Arial"/>
                <a:cs typeface="Arial"/>
              </a:rPr>
              <a:t> </a:t>
            </a:r>
            <a:r>
              <a:rPr lang="en-US" altLang="zh-CN" sz="1200" spc="-75" dirty="0">
                <a:latin typeface="Arial"/>
                <a:cs typeface="Arial"/>
              </a:rPr>
              <a:t>the</a:t>
            </a:r>
            <a:r>
              <a:rPr lang="en-US" altLang="zh-CN" sz="1200" spc="-10" dirty="0">
                <a:latin typeface="Arial"/>
                <a:cs typeface="Arial"/>
              </a:rPr>
              <a:t> </a:t>
            </a:r>
            <a:r>
              <a:rPr lang="en-US" altLang="zh-CN" sz="1200" spc="-60" dirty="0">
                <a:latin typeface="Arial"/>
                <a:cs typeface="Arial"/>
              </a:rPr>
              <a:t>order</a:t>
            </a:r>
            <a:r>
              <a:rPr lang="en-US" altLang="zh-CN" sz="1200" spc="-10" dirty="0">
                <a:latin typeface="Arial"/>
                <a:cs typeface="Arial"/>
              </a:rPr>
              <a:t> </a:t>
            </a:r>
            <a:r>
              <a:rPr lang="en-US" altLang="zh-CN" sz="1200" spc="-75" dirty="0">
                <a:latin typeface="Arial"/>
                <a:cs typeface="Arial"/>
              </a:rPr>
              <a:t>on</a:t>
            </a:r>
            <a:r>
              <a:rPr lang="en-US" altLang="zh-CN" sz="1200" spc="-10" dirty="0">
                <a:latin typeface="Arial"/>
                <a:cs typeface="Arial"/>
              </a:rPr>
              <a:t> </a:t>
            </a:r>
            <a:r>
              <a:rPr lang="en-US" altLang="zh-CN" sz="1200" spc="-75" dirty="0">
                <a:latin typeface="Arial"/>
                <a:cs typeface="Arial"/>
              </a:rPr>
              <a:t>the</a:t>
            </a:r>
            <a:r>
              <a:rPr lang="en-US" altLang="zh-CN" sz="1200" spc="-45" dirty="0">
                <a:latin typeface="Arial"/>
                <a:cs typeface="Arial"/>
              </a:rPr>
              <a:t> </a:t>
            </a:r>
            <a:r>
              <a:rPr lang="en-US" altLang="zh-CN" sz="1200" spc="-55" dirty="0">
                <a:latin typeface="Arial"/>
                <a:cs typeface="Arial"/>
              </a:rPr>
              <a:t>bookshelf</a:t>
            </a:r>
            <a:r>
              <a:rPr lang="en-US" altLang="zh-CN" sz="1200" spc="-35" dirty="0">
                <a:latin typeface="Arial"/>
                <a:cs typeface="Arial"/>
              </a:rPr>
              <a:t> is </a:t>
            </a:r>
            <a:r>
              <a:rPr lang="en-US" altLang="zh-CN" sz="1200" spc="-45" dirty="0">
                <a:latin typeface="Arial"/>
                <a:cs typeface="Arial"/>
              </a:rPr>
              <a:t>important</a:t>
            </a:r>
            <a:r>
              <a:rPr lang="en-US" altLang="zh-CN" sz="1200" spc="-35" dirty="0">
                <a:latin typeface="Arial"/>
                <a:cs typeface="Arial"/>
              </a:rPr>
              <a:t> </a:t>
            </a:r>
            <a:r>
              <a:rPr lang="en-US" altLang="zh-CN" sz="1200" spc="-95" dirty="0">
                <a:latin typeface="Arial"/>
                <a:cs typeface="Arial"/>
              </a:rPr>
              <a:t>and</a:t>
            </a:r>
            <a:r>
              <a:rPr lang="en-US" altLang="zh-CN" sz="1200" spc="-35" dirty="0">
                <a:latin typeface="Arial"/>
                <a:cs typeface="Arial"/>
              </a:rPr>
              <a:t> </a:t>
            </a:r>
            <a:r>
              <a:rPr lang="en-US" altLang="zh-CN" sz="1200" spc="-40" dirty="0">
                <a:latin typeface="Arial"/>
                <a:cs typeface="Arial"/>
              </a:rPr>
              <a:t>repetition</a:t>
            </a:r>
            <a:r>
              <a:rPr lang="en-US" altLang="zh-CN" sz="1200" spc="-35" dirty="0">
                <a:latin typeface="Arial"/>
                <a:cs typeface="Arial"/>
              </a:rPr>
              <a:t> is </a:t>
            </a:r>
            <a:r>
              <a:rPr lang="en-US" altLang="zh-CN" sz="1200" spc="-50" dirty="0">
                <a:latin typeface="Arial"/>
                <a:cs typeface="Arial"/>
              </a:rPr>
              <a:t>not</a:t>
            </a:r>
            <a:r>
              <a:rPr lang="en-US" altLang="zh-CN" sz="1200" spc="-35" dirty="0">
                <a:latin typeface="Arial"/>
                <a:cs typeface="Arial"/>
              </a:rPr>
              <a:t> </a:t>
            </a:r>
            <a:r>
              <a:rPr lang="en-US" altLang="zh-CN" sz="1200" spc="-60" dirty="0">
                <a:latin typeface="Arial"/>
                <a:cs typeface="Arial"/>
              </a:rPr>
              <a:t>possible.</a:t>
            </a:r>
            <a:endParaRPr lang="en-US" altLang="zh-CN" sz="1200" dirty="0">
              <a:latin typeface="Arial"/>
              <a:cs typeface="Arial"/>
            </a:endParaRPr>
          </a:p>
          <a:p>
            <a:pPr marL="12700" marR="1308735" algn="just">
              <a:lnSpc>
                <a:spcPct val="100000"/>
              </a:lnSpc>
              <a:spcBef>
                <a:spcPts val="5"/>
              </a:spcBef>
            </a:pPr>
            <a:r>
              <a:rPr lang="en-US" altLang="zh-CN" sz="1200" spc="65" dirty="0">
                <a:latin typeface="Lucida Sans Unicode"/>
                <a:cs typeface="Lucida Sans Unicode"/>
              </a:rPr>
              <a:t>⇒</a:t>
            </a:r>
            <a:r>
              <a:rPr lang="en-US" altLang="zh-CN" sz="1200" spc="-85" dirty="0">
                <a:latin typeface="Lucida Sans Unicode"/>
                <a:cs typeface="Lucida Sans Unicode"/>
              </a:rPr>
              <a:t> </a:t>
            </a:r>
            <a:r>
              <a:rPr lang="en-US" altLang="zh-CN" sz="1200" spc="-80" dirty="0">
                <a:latin typeface="Arial"/>
                <a:cs typeface="Arial"/>
              </a:rPr>
              <a:t>The</a:t>
            </a:r>
            <a:r>
              <a:rPr lang="en-US" altLang="zh-CN" sz="1200" spc="-35" dirty="0">
                <a:latin typeface="Arial"/>
                <a:cs typeface="Arial"/>
              </a:rPr>
              <a:t> </a:t>
            </a:r>
            <a:r>
              <a:rPr lang="en-US" altLang="zh-CN" sz="1200" spc="-75" dirty="0">
                <a:latin typeface="Arial"/>
                <a:cs typeface="Arial"/>
              </a:rPr>
              <a:t>number</a:t>
            </a:r>
            <a:r>
              <a:rPr lang="en-US" altLang="zh-CN" sz="1200" spc="-35" dirty="0">
                <a:latin typeface="Arial"/>
                <a:cs typeface="Arial"/>
              </a:rPr>
              <a:t> </a:t>
            </a:r>
            <a:r>
              <a:rPr lang="en-US" altLang="zh-CN" sz="1200" spc="-5" dirty="0">
                <a:latin typeface="Arial"/>
                <a:cs typeface="Arial"/>
              </a:rPr>
              <a:t>of</a:t>
            </a:r>
            <a:r>
              <a:rPr lang="en-US" altLang="zh-CN" sz="1200" spc="-35" dirty="0">
                <a:latin typeface="Arial"/>
                <a:cs typeface="Arial"/>
              </a:rPr>
              <a:t> </a:t>
            </a:r>
            <a:r>
              <a:rPr lang="en-US" altLang="zh-CN" sz="1200" spc="-90" dirty="0">
                <a:latin typeface="Arial"/>
                <a:cs typeface="Arial"/>
              </a:rPr>
              <a:t>arrangements</a:t>
            </a:r>
            <a:r>
              <a:rPr lang="en-US" altLang="zh-CN" sz="1200" spc="-35" dirty="0">
                <a:latin typeface="Arial"/>
                <a:cs typeface="Arial"/>
              </a:rPr>
              <a:t> is </a:t>
            </a:r>
            <a:r>
              <a:rPr lang="en-US" altLang="zh-CN" sz="1200" i="1" spc="-75" dirty="0">
                <a:latin typeface="Arial"/>
                <a:cs typeface="Arial"/>
              </a:rPr>
              <a:t>P</a:t>
            </a:r>
            <a:r>
              <a:rPr lang="en-US" altLang="zh-CN" sz="1200" spc="60" dirty="0">
                <a:latin typeface="Arial"/>
                <a:cs typeface="Arial"/>
              </a:rPr>
              <a:t>(</a:t>
            </a:r>
            <a:r>
              <a:rPr lang="en-US" altLang="zh-CN" sz="1200" spc="-75" dirty="0">
                <a:latin typeface="Arial"/>
                <a:cs typeface="Arial"/>
              </a:rPr>
              <a:t>10</a:t>
            </a:r>
            <a:r>
              <a:rPr lang="en-US" altLang="zh-CN" sz="1200" i="1" spc="-5" dirty="0">
                <a:latin typeface="Arial"/>
                <a:cs typeface="Arial"/>
              </a:rPr>
              <a:t>,</a:t>
            </a:r>
            <a:r>
              <a:rPr lang="en-US" altLang="zh-CN" sz="1200" i="1" spc="-204" dirty="0">
                <a:latin typeface="Arial"/>
                <a:cs typeface="Arial"/>
              </a:rPr>
              <a:t> </a:t>
            </a:r>
            <a:r>
              <a:rPr lang="en-US" altLang="zh-CN" sz="1200" spc="-75" dirty="0">
                <a:latin typeface="Arial"/>
                <a:cs typeface="Arial"/>
              </a:rPr>
              <a:t>5</a:t>
            </a:r>
            <a:r>
              <a:rPr lang="en-US" altLang="zh-CN" sz="1200" spc="60" dirty="0">
                <a:latin typeface="Arial"/>
                <a:cs typeface="Arial"/>
              </a:rPr>
              <a:t>)</a:t>
            </a:r>
            <a:r>
              <a:rPr lang="en-US" altLang="zh-CN" sz="1200" spc="-70" dirty="0">
                <a:latin typeface="Arial"/>
                <a:cs typeface="Arial"/>
              </a:rPr>
              <a:t> </a:t>
            </a:r>
            <a:r>
              <a:rPr lang="en-US" altLang="zh-CN" sz="1200" spc="220" dirty="0">
                <a:latin typeface="Arial"/>
                <a:cs typeface="Arial"/>
              </a:rPr>
              <a:t>=</a:t>
            </a:r>
            <a:r>
              <a:rPr lang="en-US" altLang="zh-CN" sz="1200" spc="-70" dirty="0">
                <a:latin typeface="Arial"/>
                <a:cs typeface="Arial"/>
              </a:rPr>
              <a:t> </a:t>
            </a:r>
            <a:r>
              <a:rPr lang="en-US" altLang="zh-CN" sz="1200" spc="-75" dirty="0">
                <a:latin typeface="Arial"/>
                <a:cs typeface="Arial"/>
              </a:rPr>
              <a:t>10</a:t>
            </a:r>
            <a:r>
              <a:rPr lang="en-US" altLang="zh-CN" sz="1200" spc="-170" dirty="0">
                <a:latin typeface="Arial"/>
                <a:cs typeface="Arial"/>
              </a:rPr>
              <a:t> </a:t>
            </a:r>
            <a:r>
              <a:rPr lang="en-US" altLang="zh-CN" sz="1200" spc="-434" dirty="0">
                <a:latin typeface="Lucida Sans Unicode"/>
                <a:cs typeface="Lucida Sans Unicode"/>
              </a:rPr>
              <a:t>·</a:t>
            </a:r>
            <a:r>
              <a:rPr lang="en-US" altLang="zh-CN" sz="1200" spc="-215" dirty="0">
                <a:latin typeface="Lucida Sans Unicode"/>
                <a:cs typeface="Lucida Sans Unicode"/>
              </a:rPr>
              <a:t> </a:t>
            </a:r>
            <a:r>
              <a:rPr lang="en-US" altLang="zh-CN" sz="1200" spc="-75" dirty="0">
                <a:latin typeface="Arial"/>
                <a:cs typeface="Arial"/>
              </a:rPr>
              <a:t>9</a:t>
            </a:r>
            <a:r>
              <a:rPr lang="en-US" altLang="zh-CN" sz="1200" spc="-170" dirty="0">
                <a:latin typeface="Arial"/>
                <a:cs typeface="Arial"/>
              </a:rPr>
              <a:t> </a:t>
            </a:r>
            <a:r>
              <a:rPr lang="en-US" altLang="zh-CN" sz="1200" spc="-434" dirty="0">
                <a:latin typeface="Lucida Sans Unicode"/>
                <a:cs typeface="Lucida Sans Unicode"/>
              </a:rPr>
              <a:t>·</a:t>
            </a:r>
            <a:r>
              <a:rPr lang="en-US" altLang="zh-CN" sz="1200" spc="-215" dirty="0">
                <a:latin typeface="Lucida Sans Unicode"/>
                <a:cs typeface="Lucida Sans Unicode"/>
              </a:rPr>
              <a:t> </a:t>
            </a:r>
            <a:r>
              <a:rPr lang="en-US" altLang="zh-CN" sz="1200" spc="-75" dirty="0">
                <a:latin typeface="Arial"/>
                <a:cs typeface="Arial"/>
              </a:rPr>
              <a:t>8</a:t>
            </a:r>
            <a:r>
              <a:rPr lang="en-US" altLang="zh-CN" sz="1200" spc="-170" dirty="0">
                <a:latin typeface="Arial"/>
                <a:cs typeface="Arial"/>
              </a:rPr>
              <a:t> </a:t>
            </a:r>
            <a:r>
              <a:rPr lang="en-US" altLang="zh-CN" sz="1200" spc="-434" dirty="0">
                <a:latin typeface="Lucida Sans Unicode"/>
                <a:cs typeface="Lucida Sans Unicode"/>
              </a:rPr>
              <a:t>·</a:t>
            </a:r>
            <a:r>
              <a:rPr lang="en-US" altLang="zh-CN" sz="1200" spc="-215" dirty="0">
                <a:latin typeface="Lucida Sans Unicode"/>
                <a:cs typeface="Lucida Sans Unicode"/>
              </a:rPr>
              <a:t> </a:t>
            </a:r>
            <a:r>
              <a:rPr lang="en-US" altLang="zh-CN" sz="1200" spc="-75" dirty="0">
                <a:latin typeface="Arial"/>
                <a:cs typeface="Arial"/>
              </a:rPr>
              <a:t>7</a:t>
            </a:r>
            <a:r>
              <a:rPr lang="en-US" altLang="zh-CN" sz="1200" spc="-170" dirty="0">
                <a:latin typeface="Arial"/>
                <a:cs typeface="Arial"/>
              </a:rPr>
              <a:t> </a:t>
            </a:r>
            <a:r>
              <a:rPr lang="en-US" altLang="zh-CN" sz="1200" spc="-434" dirty="0">
                <a:latin typeface="Lucida Sans Unicode"/>
                <a:cs typeface="Lucida Sans Unicode"/>
              </a:rPr>
              <a:t>·</a:t>
            </a:r>
            <a:r>
              <a:rPr lang="en-US" altLang="zh-CN" sz="1200" spc="-215" dirty="0">
                <a:latin typeface="Lucida Sans Unicode"/>
                <a:cs typeface="Lucida Sans Unicode"/>
              </a:rPr>
              <a:t> </a:t>
            </a:r>
            <a:r>
              <a:rPr lang="en-US" altLang="zh-CN" sz="1200" spc="-55" dirty="0">
                <a:latin typeface="Arial"/>
                <a:cs typeface="Arial"/>
              </a:rPr>
              <a:t>6.</a:t>
            </a:r>
            <a:endParaRPr lang="en-US" altLang="zh-CN" sz="1200" dirty="0">
              <a:latin typeface="Arial"/>
              <a:cs typeface="Arial"/>
            </a:endParaRPr>
          </a:p>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12</a:t>
            </a:fld>
            <a:endParaRPr lang="zh-CN" altLang="en-US"/>
          </a:p>
        </p:txBody>
      </p:sp>
    </p:spTree>
    <p:extLst>
      <p:ext uri="{BB962C8B-B14F-4D97-AF65-F5344CB8AC3E}">
        <p14:creationId xmlns:p14="http://schemas.microsoft.com/office/powerpoint/2010/main" val="348874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13</a:t>
            </a:fld>
            <a:endParaRPr lang="zh-CN" altLang="en-US"/>
          </a:p>
        </p:txBody>
      </p:sp>
    </p:spTree>
    <p:extLst>
      <p:ext uri="{BB962C8B-B14F-4D97-AF65-F5344CB8AC3E}">
        <p14:creationId xmlns:p14="http://schemas.microsoft.com/office/powerpoint/2010/main" val="6318403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15</a:t>
            </a:fld>
            <a:endParaRPr lang="zh-CN" altLang="en-US"/>
          </a:p>
        </p:txBody>
      </p:sp>
    </p:spTree>
    <p:extLst>
      <p:ext uri="{BB962C8B-B14F-4D97-AF65-F5344CB8AC3E}">
        <p14:creationId xmlns:p14="http://schemas.microsoft.com/office/powerpoint/2010/main" val="4104688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16</a:t>
            </a:fld>
            <a:endParaRPr lang="zh-CN" altLang="en-US"/>
          </a:p>
        </p:txBody>
      </p:sp>
    </p:spTree>
    <p:extLst>
      <p:ext uri="{BB962C8B-B14F-4D97-AF65-F5344CB8AC3E}">
        <p14:creationId xmlns:p14="http://schemas.microsoft.com/office/powerpoint/2010/main" val="26361539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17</a:t>
            </a:fld>
            <a:endParaRPr lang="zh-CN" altLang="en-US"/>
          </a:p>
        </p:txBody>
      </p:sp>
    </p:spTree>
    <p:extLst>
      <p:ext uri="{BB962C8B-B14F-4D97-AF65-F5344CB8AC3E}">
        <p14:creationId xmlns:p14="http://schemas.microsoft.com/office/powerpoint/2010/main" val="13119157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18</a:t>
            </a:fld>
            <a:endParaRPr lang="zh-CN" altLang="en-US"/>
          </a:p>
        </p:txBody>
      </p:sp>
    </p:spTree>
    <p:extLst>
      <p:ext uri="{BB962C8B-B14F-4D97-AF65-F5344CB8AC3E}">
        <p14:creationId xmlns:p14="http://schemas.microsoft.com/office/powerpoint/2010/main" val="8317158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19</a:t>
            </a:fld>
            <a:endParaRPr lang="zh-CN" altLang="en-US"/>
          </a:p>
        </p:txBody>
      </p:sp>
    </p:spTree>
    <p:extLst>
      <p:ext uri="{BB962C8B-B14F-4D97-AF65-F5344CB8AC3E}">
        <p14:creationId xmlns:p14="http://schemas.microsoft.com/office/powerpoint/2010/main" val="28923710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20</a:t>
            </a:fld>
            <a:endParaRPr lang="zh-CN" altLang="en-US"/>
          </a:p>
        </p:txBody>
      </p:sp>
    </p:spTree>
    <p:extLst>
      <p:ext uri="{BB962C8B-B14F-4D97-AF65-F5344CB8AC3E}">
        <p14:creationId xmlns:p14="http://schemas.microsoft.com/office/powerpoint/2010/main" val="29658262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21</a:t>
            </a:fld>
            <a:endParaRPr lang="zh-CN" altLang="en-US"/>
          </a:p>
        </p:txBody>
      </p:sp>
    </p:spTree>
    <p:extLst>
      <p:ext uri="{BB962C8B-B14F-4D97-AF65-F5344CB8AC3E}">
        <p14:creationId xmlns:p14="http://schemas.microsoft.com/office/powerpoint/2010/main" val="26175409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22</a:t>
            </a:fld>
            <a:endParaRPr lang="zh-CN" altLang="en-US"/>
          </a:p>
        </p:txBody>
      </p:sp>
    </p:spTree>
    <p:extLst>
      <p:ext uri="{BB962C8B-B14F-4D97-AF65-F5344CB8AC3E}">
        <p14:creationId xmlns:p14="http://schemas.microsoft.com/office/powerpoint/2010/main" val="1648789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4</a:t>
            </a:fld>
            <a:endParaRPr lang="zh-CN" altLang="en-US"/>
          </a:p>
        </p:txBody>
      </p:sp>
    </p:spTree>
    <p:extLst>
      <p:ext uri="{BB962C8B-B14F-4D97-AF65-F5344CB8AC3E}">
        <p14:creationId xmlns:p14="http://schemas.microsoft.com/office/powerpoint/2010/main" val="31377386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23</a:t>
            </a:fld>
            <a:endParaRPr lang="zh-CN" altLang="en-US"/>
          </a:p>
        </p:txBody>
      </p:sp>
    </p:spTree>
    <p:extLst>
      <p:ext uri="{BB962C8B-B14F-4D97-AF65-F5344CB8AC3E}">
        <p14:creationId xmlns:p14="http://schemas.microsoft.com/office/powerpoint/2010/main" val="7333499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ts val="1400"/>
              </a:lnSpc>
              <a:spcBef>
                <a:spcPts val="49"/>
              </a:spcBef>
            </a:pPr>
            <a:endParaRPr lang="en-US" altLang="zh-CN" sz="1400" dirty="0"/>
          </a:p>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24</a:t>
            </a:fld>
            <a:endParaRPr lang="zh-CN" altLang="en-US"/>
          </a:p>
        </p:txBody>
      </p:sp>
    </p:spTree>
    <p:extLst>
      <p:ext uri="{BB962C8B-B14F-4D97-AF65-F5344CB8AC3E}">
        <p14:creationId xmlns:p14="http://schemas.microsoft.com/office/powerpoint/2010/main" val="6920695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25</a:t>
            </a:fld>
            <a:endParaRPr lang="zh-CN" altLang="en-US"/>
          </a:p>
        </p:txBody>
      </p:sp>
    </p:spTree>
    <p:extLst>
      <p:ext uri="{BB962C8B-B14F-4D97-AF65-F5344CB8AC3E}">
        <p14:creationId xmlns:p14="http://schemas.microsoft.com/office/powerpoint/2010/main" val="26243684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26</a:t>
            </a:fld>
            <a:endParaRPr lang="zh-CN" altLang="en-US"/>
          </a:p>
        </p:txBody>
      </p:sp>
    </p:spTree>
    <p:extLst>
      <p:ext uri="{BB962C8B-B14F-4D97-AF65-F5344CB8AC3E}">
        <p14:creationId xmlns:p14="http://schemas.microsoft.com/office/powerpoint/2010/main" val="20627580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27</a:t>
            </a:fld>
            <a:endParaRPr lang="zh-CN" altLang="en-US"/>
          </a:p>
        </p:txBody>
      </p:sp>
    </p:spTree>
    <p:extLst>
      <p:ext uri="{BB962C8B-B14F-4D97-AF65-F5344CB8AC3E}">
        <p14:creationId xmlns:p14="http://schemas.microsoft.com/office/powerpoint/2010/main" val="31399809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29</a:t>
            </a:fld>
            <a:endParaRPr lang="zh-CN" altLang="en-US"/>
          </a:p>
        </p:txBody>
      </p:sp>
    </p:spTree>
    <p:extLst>
      <p:ext uri="{BB962C8B-B14F-4D97-AF65-F5344CB8AC3E}">
        <p14:creationId xmlns:p14="http://schemas.microsoft.com/office/powerpoint/2010/main" val="15574800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30</a:t>
            </a:fld>
            <a:endParaRPr lang="zh-CN" altLang="en-US"/>
          </a:p>
        </p:txBody>
      </p:sp>
    </p:spTree>
    <p:extLst>
      <p:ext uri="{BB962C8B-B14F-4D97-AF65-F5344CB8AC3E}">
        <p14:creationId xmlns:p14="http://schemas.microsoft.com/office/powerpoint/2010/main" val="28269173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31</a:t>
            </a:fld>
            <a:endParaRPr lang="zh-CN" altLang="en-US"/>
          </a:p>
        </p:txBody>
      </p:sp>
    </p:spTree>
    <p:extLst>
      <p:ext uri="{BB962C8B-B14F-4D97-AF65-F5344CB8AC3E}">
        <p14:creationId xmlns:p14="http://schemas.microsoft.com/office/powerpoint/2010/main" val="28223187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32</a:t>
            </a:fld>
            <a:endParaRPr lang="zh-CN" altLang="en-US"/>
          </a:p>
        </p:txBody>
      </p:sp>
    </p:spTree>
    <p:extLst>
      <p:ext uri="{BB962C8B-B14F-4D97-AF65-F5344CB8AC3E}">
        <p14:creationId xmlns:p14="http://schemas.microsoft.com/office/powerpoint/2010/main" val="14098379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33</a:t>
            </a:fld>
            <a:endParaRPr lang="zh-CN" altLang="en-US"/>
          </a:p>
        </p:txBody>
      </p:sp>
    </p:spTree>
    <p:extLst>
      <p:ext uri="{BB962C8B-B14F-4D97-AF65-F5344CB8AC3E}">
        <p14:creationId xmlns:p14="http://schemas.microsoft.com/office/powerpoint/2010/main" val="45252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2700" marR="3617595" algn="just">
              <a:lnSpc>
                <a:spcPct val="100000"/>
              </a:lnSpc>
            </a:pPr>
            <a:r>
              <a:rPr lang="en-US" altLang="zh-CN" sz="1200" b="1" spc="-60" dirty="0">
                <a:latin typeface="Arial"/>
                <a:cs typeface="Arial"/>
              </a:rPr>
              <a:t>1.2.1   </a:t>
            </a:r>
            <a:r>
              <a:rPr lang="en-US" altLang="zh-CN" sz="1200" b="1" spc="-140" dirty="0">
                <a:latin typeface="Arial"/>
                <a:cs typeface="Arial"/>
              </a:rPr>
              <a:t> </a:t>
            </a:r>
            <a:r>
              <a:rPr lang="en-US" altLang="zh-CN" sz="1200" b="1" spc="-100" dirty="0">
                <a:latin typeface="Arial"/>
                <a:cs typeface="Arial"/>
              </a:rPr>
              <a:t>P</a:t>
            </a:r>
            <a:r>
              <a:rPr lang="en-US" altLang="zh-CN" sz="1200" b="1" spc="-70" dirty="0">
                <a:latin typeface="Arial"/>
                <a:cs typeface="Arial"/>
              </a:rPr>
              <a:t>ermutations</a:t>
            </a:r>
            <a:endParaRPr lang="en-US" altLang="zh-CN" sz="1200" dirty="0">
              <a:latin typeface="Arial"/>
              <a:cs typeface="Arial"/>
            </a:endParaRPr>
          </a:p>
          <a:p>
            <a:pPr>
              <a:lnSpc>
                <a:spcPts val="800"/>
              </a:lnSpc>
              <a:spcBef>
                <a:spcPts val="7"/>
              </a:spcBef>
            </a:pPr>
            <a:endParaRPr lang="en-US" altLang="zh-CN" sz="800" dirty="0"/>
          </a:p>
          <a:p>
            <a:pPr marL="12700" marR="12700" indent="0" algn="just">
              <a:lnSpc>
                <a:spcPct val="100299"/>
              </a:lnSpc>
            </a:pPr>
            <a:r>
              <a:rPr lang="en-US" altLang="zh-CN" sz="1200" spc="-70" dirty="0">
                <a:latin typeface="Arial"/>
                <a:cs typeface="Arial"/>
              </a:rPr>
              <a:t>Consider</a:t>
            </a:r>
            <a:r>
              <a:rPr lang="en-US" altLang="zh-CN" sz="1200" spc="25" dirty="0">
                <a:latin typeface="Arial"/>
                <a:cs typeface="Arial"/>
              </a:rPr>
              <a:t> </a:t>
            </a:r>
            <a:r>
              <a:rPr lang="en-US" altLang="zh-CN" sz="1200" spc="-75" dirty="0">
                <a:latin typeface="Arial"/>
                <a:cs typeface="Arial"/>
              </a:rPr>
              <a:t>the</a:t>
            </a:r>
            <a:r>
              <a:rPr lang="en-US" altLang="zh-CN" sz="1200" spc="25" dirty="0">
                <a:latin typeface="Arial"/>
                <a:cs typeface="Arial"/>
              </a:rPr>
              <a:t> </a:t>
            </a:r>
            <a:r>
              <a:rPr lang="en-US" altLang="zh-CN" sz="1200" spc="-60" dirty="0">
                <a:latin typeface="Arial"/>
                <a:cs typeface="Arial"/>
              </a:rPr>
              <a:t>selection</a:t>
            </a:r>
            <a:r>
              <a:rPr lang="en-US" altLang="zh-CN" sz="1200" spc="25" dirty="0">
                <a:latin typeface="Arial"/>
                <a:cs typeface="Arial"/>
              </a:rPr>
              <a:t> </a:t>
            </a:r>
            <a:r>
              <a:rPr lang="en-US" altLang="zh-CN" sz="1200" spc="-5" dirty="0">
                <a:latin typeface="Arial"/>
                <a:cs typeface="Arial"/>
              </a:rPr>
              <a:t>of</a:t>
            </a:r>
            <a:r>
              <a:rPr lang="en-US" altLang="zh-CN" sz="1200" spc="25" dirty="0">
                <a:latin typeface="Arial"/>
                <a:cs typeface="Arial"/>
              </a:rPr>
              <a:t> </a:t>
            </a:r>
            <a:r>
              <a:rPr lang="en-US" altLang="zh-CN" sz="1200" i="1" spc="-75" dirty="0">
                <a:latin typeface="Arial"/>
                <a:cs typeface="Arial"/>
              </a:rPr>
              <a:t>k</a:t>
            </a:r>
            <a:r>
              <a:rPr lang="en-US" altLang="zh-CN" sz="1200" i="1" spc="45" dirty="0">
                <a:latin typeface="Arial"/>
                <a:cs typeface="Arial"/>
              </a:rPr>
              <a:t> </a:t>
            </a:r>
            <a:r>
              <a:rPr lang="en-US" altLang="zh-CN" sz="1200" spc="-60" dirty="0">
                <a:latin typeface="Arial"/>
                <a:cs typeface="Arial"/>
              </a:rPr>
              <a:t>objects</a:t>
            </a:r>
            <a:r>
              <a:rPr lang="en-US" altLang="zh-CN" sz="1200" spc="25" dirty="0">
                <a:latin typeface="Arial"/>
                <a:cs typeface="Arial"/>
              </a:rPr>
              <a:t> </a:t>
            </a:r>
            <a:r>
              <a:rPr lang="en-US" altLang="zh-CN" sz="1200" spc="-25" dirty="0">
                <a:latin typeface="Arial"/>
                <a:cs typeface="Arial"/>
              </a:rPr>
              <a:t>from</a:t>
            </a:r>
            <a:r>
              <a:rPr lang="en-US" altLang="zh-CN" sz="1200" spc="25" dirty="0">
                <a:latin typeface="Arial"/>
                <a:cs typeface="Arial"/>
              </a:rPr>
              <a:t> </a:t>
            </a:r>
            <a:r>
              <a:rPr lang="en-US" altLang="zh-CN" sz="1200" spc="-140" dirty="0">
                <a:latin typeface="Arial"/>
                <a:cs typeface="Arial"/>
              </a:rPr>
              <a:t>a</a:t>
            </a:r>
            <a:r>
              <a:rPr lang="en-US" altLang="zh-CN" sz="1200" spc="25" dirty="0">
                <a:latin typeface="Arial"/>
                <a:cs typeface="Arial"/>
              </a:rPr>
              <a:t> </a:t>
            </a:r>
            <a:r>
              <a:rPr lang="en-US" altLang="zh-CN" sz="1200" spc="-100" dirty="0">
                <a:latin typeface="Arial"/>
                <a:cs typeface="Arial"/>
              </a:rPr>
              <a:t>set</a:t>
            </a:r>
            <a:r>
              <a:rPr lang="en-US" altLang="zh-CN" sz="1200" spc="25" dirty="0">
                <a:latin typeface="Arial"/>
                <a:cs typeface="Arial"/>
              </a:rPr>
              <a:t> </a:t>
            </a:r>
            <a:r>
              <a:rPr lang="en-US" altLang="zh-CN" sz="1200" spc="-5" dirty="0">
                <a:latin typeface="Arial"/>
                <a:cs typeface="Arial"/>
              </a:rPr>
              <a:t>of</a:t>
            </a:r>
            <a:r>
              <a:rPr lang="en-US" altLang="zh-CN" sz="1200" spc="25" dirty="0">
                <a:latin typeface="Arial"/>
                <a:cs typeface="Arial"/>
              </a:rPr>
              <a:t> </a:t>
            </a:r>
            <a:r>
              <a:rPr lang="en-US" altLang="zh-CN" sz="1200" i="1" spc="-75" dirty="0">
                <a:latin typeface="Arial"/>
                <a:cs typeface="Arial"/>
              </a:rPr>
              <a:t>n</a:t>
            </a:r>
            <a:r>
              <a:rPr lang="en-US" altLang="zh-CN" sz="1200" i="1" spc="25" dirty="0">
                <a:latin typeface="Arial"/>
                <a:cs typeface="Arial"/>
              </a:rPr>
              <a:t> </a:t>
            </a:r>
            <a:r>
              <a:rPr lang="en-US" altLang="zh-CN" sz="1200" spc="-60" dirty="0">
                <a:latin typeface="Arial"/>
                <a:cs typeface="Arial"/>
              </a:rPr>
              <a:t>objects</a:t>
            </a:r>
            <a:r>
              <a:rPr lang="en-US" altLang="zh-CN" sz="1200" spc="25" dirty="0">
                <a:latin typeface="Arial"/>
                <a:cs typeface="Arial"/>
              </a:rPr>
              <a:t> </a:t>
            </a:r>
            <a:r>
              <a:rPr lang="en-US" altLang="zh-CN" sz="1200" spc="-75" dirty="0">
                <a:latin typeface="Arial"/>
                <a:cs typeface="Arial"/>
              </a:rPr>
              <a:t>where</a:t>
            </a:r>
            <a:r>
              <a:rPr lang="en-US" altLang="zh-CN" sz="1200" spc="25" dirty="0">
                <a:latin typeface="Arial"/>
                <a:cs typeface="Arial"/>
              </a:rPr>
              <a:t> </a:t>
            </a:r>
            <a:r>
              <a:rPr lang="en-US" altLang="zh-CN" sz="1200" b="1" spc="-45" dirty="0">
                <a:latin typeface="Arial"/>
                <a:cs typeface="Arial"/>
              </a:rPr>
              <a:t>order</a:t>
            </a:r>
            <a:r>
              <a:rPr lang="en-US" altLang="zh-CN" sz="1200" b="1" spc="25" dirty="0">
                <a:latin typeface="Arial"/>
                <a:cs typeface="Arial"/>
              </a:rPr>
              <a:t> </a:t>
            </a:r>
            <a:r>
              <a:rPr lang="en-US" altLang="zh-CN" sz="1200" b="1" spc="-65" dirty="0">
                <a:latin typeface="Arial"/>
                <a:cs typeface="Arial"/>
              </a:rPr>
              <a:t>matters and</a:t>
            </a:r>
            <a:r>
              <a:rPr lang="en-US" altLang="zh-CN" sz="1200" b="1" spc="-40" dirty="0">
                <a:latin typeface="Arial"/>
                <a:cs typeface="Arial"/>
              </a:rPr>
              <a:t> </a:t>
            </a:r>
            <a:r>
              <a:rPr lang="en-US" altLang="zh-CN" sz="1200" b="1" spc="35" dirty="0">
                <a:latin typeface="Arial"/>
                <a:cs typeface="Arial"/>
              </a:rPr>
              <a:t>r</a:t>
            </a:r>
            <a:r>
              <a:rPr lang="en-US" altLang="zh-CN" sz="1200" b="1" spc="-70" dirty="0">
                <a:latin typeface="Arial"/>
                <a:cs typeface="Arial"/>
              </a:rPr>
              <a:t>epetition</a:t>
            </a:r>
            <a:r>
              <a:rPr lang="en-US" altLang="zh-CN" sz="1200" b="1" spc="-40" dirty="0">
                <a:latin typeface="Arial"/>
                <a:cs typeface="Arial"/>
              </a:rPr>
              <a:t> </a:t>
            </a:r>
            <a:r>
              <a:rPr lang="en-US" altLang="zh-CN" sz="1200" b="1" spc="-105" dirty="0">
                <a:latin typeface="Arial"/>
                <a:cs typeface="Arial"/>
              </a:rPr>
              <a:t>is</a:t>
            </a:r>
            <a:r>
              <a:rPr lang="en-US" altLang="zh-CN" sz="1200" b="1" spc="-40" dirty="0">
                <a:latin typeface="Arial"/>
                <a:cs typeface="Arial"/>
              </a:rPr>
              <a:t> </a:t>
            </a:r>
            <a:r>
              <a:rPr lang="en-US" altLang="zh-CN" sz="1200" b="1" spc="-75" dirty="0">
                <a:latin typeface="Arial"/>
                <a:cs typeface="Arial"/>
              </a:rPr>
              <a:t>not</a:t>
            </a:r>
            <a:r>
              <a:rPr lang="en-US" altLang="zh-CN" sz="1200" b="1" spc="-40" dirty="0">
                <a:latin typeface="Arial"/>
                <a:cs typeface="Arial"/>
              </a:rPr>
              <a:t> </a:t>
            </a:r>
            <a:r>
              <a:rPr lang="en-US" altLang="zh-CN" sz="1200" b="1" spc="-50" dirty="0">
                <a:latin typeface="Arial"/>
                <a:cs typeface="Arial"/>
              </a:rPr>
              <a:t>all</a:t>
            </a:r>
            <a:r>
              <a:rPr lang="en-US" altLang="zh-CN" sz="1200" b="1" spc="-100" dirty="0">
                <a:latin typeface="Arial"/>
                <a:cs typeface="Arial"/>
              </a:rPr>
              <a:t>owe</a:t>
            </a:r>
            <a:r>
              <a:rPr lang="en-US" altLang="zh-CN" sz="1200" b="1" spc="-95" dirty="0">
                <a:latin typeface="Arial"/>
                <a:cs typeface="Arial"/>
              </a:rPr>
              <a:t>d</a:t>
            </a:r>
            <a:r>
              <a:rPr lang="en-US" altLang="zh-CN" sz="1200" spc="-40" dirty="0">
                <a:latin typeface="Arial"/>
                <a:cs typeface="Arial"/>
              </a:rPr>
              <a:t>.</a:t>
            </a:r>
            <a:r>
              <a:rPr lang="en-US" altLang="zh-CN" sz="1200" spc="35" dirty="0">
                <a:latin typeface="Arial"/>
                <a:cs typeface="Arial"/>
              </a:rPr>
              <a:t> </a:t>
            </a:r>
            <a:r>
              <a:rPr lang="en-US" altLang="zh-CN" sz="1200" spc="-10" dirty="0">
                <a:latin typeface="Arial"/>
                <a:cs typeface="Arial"/>
              </a:rPr>
              <a:t>A</a:t>
            </a:r>
            <a:r>
              <a:rPr lang="en-US" altLang="zh-CN" sz="1200" spc="-30" dirty="0">
                <a:latin typeface="Arial"/>
                <a:cs typeface="Arial"/>
              </a:rPr>
              <a:t>n</a:t>
            </a:r>
            <a:r>
              <a:rPr lang="en-US" altLang="zh-CN" sz="1200" spc="-10" dirty="0">
                <a:latin typeface="Arial"/>
                <a:cs typeface="Arial"/>
              </a:rPr>
              <a:t>y</a:t>
            </a:r>
            <a:r>
              <a:rPr lang="en-US" altLang="zh-CN" sz="1200" spc="-40" dirty="0">
                <a:latin typeface="Arial"/>
                <a:cs typeface="Arial"/>
              </a:rPr>
              <a:t> </a:t>
            </a:r>
            <a:r>
              <a:rPr lang="en-US" altLang="zh-CN" sz="1200" spc="-90" dirty="0">
                <a:latin typeface="Arial"/>
                <a:cs typeface="Arial"/>
              </a:rPr>
              <a:t>such</a:t>
            </a:r>
            <a:r>
              <a:rPr lang="en-US" altLang="zh-CN" sz="1200" spc="-40" dirty="0">
                <a:latin typeface="Arial"/>
                <a:cs typeface="Arial"/>
              </a:rPr>
              <a:t> </a:t>
            </a:r>
            <a:r>
              <a:rPr lang="en-US" altLang="zh-CN" sz="1200" spc="-60" dirty="0">
                <a:latin typeface="Arial"/>
                <a:cs typeface="Arial"/>
              </a:rPr>
              <a:t>selection</a:t>
            </a:r>
            <a:r>
              <a:rPr lang="en-US" altLang="zh-CN" sz="1200" spc="-40" dirty="0">
                <a:latin typeface="Arial"/>
                <a:cs typeface="Arial"/>
              </a:rPr>
              <a:t> </a:t>
            </a:r>
            <a:r>
              <a:rPr lang="en-US" altLang="zh-CN" sz="1200" spc="-35" dirty="0">
                <a:latin typeface="Arial"/>
                <a:cs typeface="Arial"/>
              </a:rPr>
              <a:t>is</a:t>
            </a:r>
            <a:r>
              <a:rPr lang="en-US" altLang="zh-CN" sz="1200" spc="-40" dirty="0">
                <a:latin typeface="Arial"/>
                <a:cs typeface="Arial"/>
              </a:rPr>
              <a:t> </a:t>
            </a:r>
            <a:r>
              <a:rPr lang="en-US" altLang="zh-CN" sz="1200" spc="-50" dirty="0">
                <a:latin typeface="Arial"/>
                <a:cs typeface="Arial"/>
              </a:rPr>
              <a:t>called</a:t>
            </a:r>
            <a:r>
              <a:rPr lang="en-US" altLang="zh-CN" sz="1200" spc="-40" dirty="0">
                <a:latin typeface="Arial"/>
                <a:cs typeface="Arial"/>
              </a:rPr>
              <a:t> </a:t>
            </a:r>
            <a:r>
              <a:rPr lang="en-US" altLang="zh-CN" sz="1200" spc="-140" dirty="0">
                <a:latin typeface="Arial"/>
                <a:cs typeface="Arial"/>
              </a:rPr>
              <a:t>a</a:t>
            </a:r>
            <a:r>
              <a:rPr lang="en-US" altLang="zh-CN" sz="1200" spc="-40" dirty="0">
                <a:latin typeface="Arial"/>
                <a:cs typeface="Arial"/>
              </a:rPr>
              <a:t> </a:t>
            </a:r>
            <a:r>
              <a:rPr lang="en-US" altLang="zh-CN" sz="1200" i="1" spc="-55" dirty="0">
                <a:latin typeface="Arial"/>
                <a:cs typeface="Arial"/>
              </a:rPr>
              <a:t>k</a:t>
            </a:r>
            <a:r>
              <a:rPr lang="en-US" altLang="zh-CN" sz="1200" i="1" spc="-45" dirty="0">
                <a:latin typeface="Arial"/>
                <a:cs typeface="Arial"/>
              </a:rPr>
              <a:t>-permutatio</a:t>
            </a:r>
            <a:r>
              <a:rPr lang="en-US" altLang="zh-CN" sz="1200" i="1" spc="-60" dirty="0">
                <a:latin typeface="Arial"/>
                <a:cs typeface="Arial"/>
              </a:rPr>
              <a:t>n</a:t>
            </a:r>
            <a:r>
              <a:rPr lang="en-US" altLang="zh-CN" sz="1200" spc="-40" dirty="0">
                <a:latin typeface="Arial"/>
                <a:cs typeface="Arial"/>
              </a:rPr>
              <a:t>.</a:t>
            </a:r>
            <a:r>
              <a:rPr lang="en-US" altLang="zh-CN" sz="1200" spc="35" dirty="0">
                <a:latin typeface="Arial"/>
                <a:cs typeface="Arial"/>
              </a:rPr>
              <a:t> </a:t>
            </a:r>
            <a:r>
              <a:rPr lang="en-US" altLang="zh-CN" sz="1200" spc="-80" dirty="0">
                <a:latin typeface="Arial"/>
                <a:cs typeface="Arial"/>
              </a:rPr>
              <a:t>The</a:t>
            </a:r>
            <a:r>
              <a:rPr lang="en-US" altLang="zh-CN" sz="1200" spc="-40" dirty="0">
                <a:latin typeface="Arial"/>
                <a:cs typeface="Arial"/>
              </a:rPr>
              <a:t> </a:t>
            </a:r>
            <a:r>
              <a:rPr lang="en-US" altLang="zh-CN" sz="1200" spc="-35" dirty="0">
                <a:latin typeface="Arial"/>
                <a:cs typeface="Arial"/>
              </a:rPr>
              <a:t>total</a:t>
            </a:r>
            <a:r>
              <a:rPr lang="en-US" altLang="zh-CN" sz="1200" spc="-95" dirty="0">
                <a:latin typeface="Arial"/>
                <a:cs typeface="Arial"/>
              </a:rPr>
              <a:t> </a:t>
            </a:r>
            <a:r>
              <a:rPr lang="en-US" altLang="zh-CN" sz="1200" spc="-75" dirty="0">
                <a:latin typeface="Arial"/>
                <a:cs typeface="Arial"/>
              </a:rPr>
              <a:t>number</a:t>
            </a:r>
            <a:r>
              <a:rPr lang="en-US" altLang="zh-CN" sz="1200" spc="-95" dirty="0">
                <a:latin typeface="Arial"/>
                <a:cs typeface="Arial"/>
              </a:rPr>
              <a:t> </a:t>
            </a:r>
            <a:r>
              <a:rPr lang="en-US" altLang="zh-CN" sz="1200" spc="-5" dirty="0">
                <a:latin typeface="Arial"/>
                <a:cs typeface="Arial"/>
              </a:rPr>
              <a:t>of</a:t>
            </a:r>
            <a:r>
              <a:rPr lang="en-US" altLang="zh-CN" sz="1200" spc="-95" dirty="0">
                <a:latin typeface="Arial"/>
                <a:cs typeface="Arial"/>
              </a:rPr>
              <a:t> </a:t>
            </a:r>
            <a:r>
              <a:rPr lang="en-US" altLang="zh-CN" sz="1200" i="1" spc="-55" dirty="0">
                <a:latin typeface="Arial"/>
                <a:cs typeface="Arial"/>
              </a:rPr>
              <a:t>k</a:t>
            </a:r>
            <a:r>
              <a:rPr lang="en-US" altLang="zh-CN" sz="1200" spc="-60" dirty="0">
                <a:latin typeface="Arial"/>
                <a:cs typeface="Arial"/>
              </a:rPr>
              <a:t>-permutations</a:t>
            </a:r>
            <a:r>
              <a:rPr lang="en-US" altLang="zh-CN" sz="1200" spc="-95" dirty="0">
                <a:latin typeface="Arial"/>
                <a:cs typeface="Arial"/>
              </a:rPr>
              <a:t> </a:t>
            </a:r>
            <a:r>
              <a:rPr lang="en-US" altLang="zh-CN" sz="1200" spc="-5" dirty="0">
                <a:latin typeface="Arial"/>
                <a:cs typeface="Arial"/>
              </a:rPr>
              <a:t>of</a:t>
            </a:r>
            <a:r>
              <a:rPr lang="en-US" altLang="zh-CN" sz="1200" spc="-95" dirty="0">
                <a:latin typeface="Arial"/>
                <a:cs typeface="Arial"/>
              </a:rPr>
              <a:t> </a:t>
            </a:r>
            <a:r>
              <a:rPr lang="en-US" altLang="zh-CN" sz="1200" spc="-140" dirty="0">
                <a:latin typeface="Arial"/>
                <a:cs typeface="Arial"/>
              </a:rPr>
              <a:t>a</a:t>
            </a:r>
            <a:r>
              <a:rPr lang="en-US" altLang="zh-CN" sz="1200" spc="-95" dirty="0">
                <a:latin typeface="Arial"/>
                <a:cs typeface="Arial"/>
              </a:rPr>
              <a:t> </a:t>
            </a:r>
            <a:r>
              <a:rPr lang="en-US" altLang="zh-CN" sz="1200" spc="-100" dirty="0">
                <a:latin typeface="Arial"/>
                <a:cs typeface="Arial"/>
              </a:rPr>
              <a:t>set</a:t>
            </a:r>
            <a:r>
              <a:rPr lang="en-US" altLang="zh-CN" sz="1200" spc="-95" dirty="0">
                <a:latin typeface="Arial"/>
                <a:cs typeface="Arial"/>
              </a:rPr>
              <a:t> </a:t>
            </a:r>
            <a:r>
              <a:rPr lang="en-US" altLang="zh-CN" sz="1200" spc="-5" dirty="0">
                <a:latin typeface="Arial"/>
                <a:cs typeface="Arial"/>
              </a:rPr>
              <a:t>of</a:t>
            </a:r>
            <a:r>
              <a:rPr lang="en-US" altLang="zh-CN" sz="1200" spc="-95" dirty="0">
                <a:latin typeface="Arial"/>
                <a:cs typeface="Arial"/>
              </a:rPr>
              <a:t> </a:t>
            </a:r>
            <a:r>
              <a:rPr lang="en-US" altLang="zh-CN" sz="1200" i="1" spc="-75" dirty="0">
                <a:latin typeface="Arial"/>
                <a:cs typeface="Arial"/>
              </a:rPr>
              <a:t>n</a:t>
            </a:r>
            <a:r>
              <a:rPr lang="en-US" altLang="zh-CN" sz="1200" i="1" spc="-95" dirty="0">
                <a:latin typeface="Arial"/>
                <a:cs typeface="Arial"/>
              </a:rPr>
              <a:t> </a:t>
            </a:r>
            <a:r>
              <a:rPr lang="en-US" altLang="zh-CN" sz="1200" spc="-25" dirty="0">
                <a:latin typeface="Arial"/>
                <a:cs typeface="Arial"/>
              </a:rPr>
              <a:t>(distinct)</a:t>
            </a:r>
            <a:r>
              <a:rPr lang="en-US" altLang="zh-CN" sz="1200" spc="-95" dirty="0">
                <a:latin typeface="Arial"/>
                <a:cs typeface="Arial"/>
              </a:rPr>
              <a:t> </a:t>
            </a:r>
            <a:r>
              <a:rPr lang="en-US" altLang="zh-CN" sz="1200" spc="-60" dirty="0">
                <a:latin typeface="Arial"/>
                <a:cs typeface="Arial"/>
              </a:rPr>
              <a:t>objects</a:t>
            </a:r>
            <a:r>
              <a:rPr lang="en-US" altLang="zh-CN" sz="1200" spc="-95" dirty="0">
                <a:latin typeface="Arial"/>
                <a:cs typeface="Arial"/>
              </a:rPr>
              <a:t> </a:t>
            </a:r>
            <a:r>
              <a:rPr lang="en-US" altLang="zh-CN" sz="1200" spc="-35" dirty="0">
                <a:latin typeface="Arial"/>
                <a:cs typeface="Arial"/>
              </a:rPr>
              <a:t>is</a:t>
            </a:r>
            <a:r>
              <a:rPr lang="en-US" altLang="zh-CN" sz="1200" spc="-95" dirty="0">
                <a:latin typeface="Arial"/>
                <a:cs typeface="Arial"/>
              </a:rPr>
              <a:t> </a:t>
            </a:r>
            <a:r>
              <a:rPr lang="en-US" altLang="zh-CN" sz="1200" spc="-85" dirty="0">
                <a:latin typeface="Arial"/>
                <a:cs typeface="Arial"/>
              </a:rPr>
              <a:t>denoted</a:t>
            </a:r>
            <a:r>
              <a:rPr lang="en-US" altLang="zh-CN" sz="1200" spc="-95" dirty="0">
                <a:latin typeface="Arial"/>
                <a:cs typeface="Arial"/>
              </a:rPr>
              <a:t> </a:t>
            </a:r>
            <a:r>
              <a:rPr lang="en-US" altLang="zh-CN" sz="1200" spc="-40" dirty="0">
                <a:latin typeface="Arial"/>
                <a:cs typeface="Arial"/>
              </a:rPr>
              <a:t>by</a:t>
            </a:r>
            <a:r>
              <a:rPr lang="en-US" altLang="zh-CN" sz="1200" spc="-95" dirty="0">
                <a:latin typeface="Arial"/>
                <a:cs typeface="Arial"/>
              </a:rPr>
              <a:t> </a:t>
            </a:r>
            <a:r>
              <a:rPr lang="en-US" altLang="zh-CN" sz="1200" i="1" spc="-75" dirty="0">
                <a:latin typeface="Arial"/>
                <a:cs typeface="Arial"/>
              </a:rPr>
              <a:t>P</a:t>
            </a:r>
            <a:r>
              <a:rPr lang="en-US" altLang="zh-CN" sz="1200" spc="60" dirty="0">
                <a:latin typeface="Arial"/>
                <a:cs typeface="Arial"/>
              </a:rPr>
              <a:t>(</a:t>
            </a:r>
            <a:r>
              <a:rPr lang="en-US" altLang="zh-CN" sz="1200" i="1" spc="-75" dirty="0">
                <a:latin typeface="Arial"/>
                <a:cs typeface="Arial"/>
              </a:rPr>
              <a:t>n</a:t>
            </a:r>
            <a:r>
              <a:rPr lang="en-US" altLang="zh-CN" sz="1200" i="1" spc="-5" dirty="0">
                <a:latin typeface="Arial"/>
                <a:cs typeface="Arial"/>
              </a:rPr>
              <a:t>,</a:t>
            </a:r>
            <a:r>
              <a:rPr lang="en-US" altLang="zh-CN" sz="1200" i="1" spc="-204" dirty="0">
                <a:latin typeface="Arial"/>
                <a:cs typeface="Arial"/>
              </a:rPr>
              <a:t> </a:t>
            </a:r>
            <a:r>
              <a:rPr lang="en-US" altLang="zh-CN" sz="1200" i="1" spc="-55" dirty="0">
                <a:latin typeface="Arial"/>
                <a:cs typeface="Arial"/>
              </a:rPr>
              <a:t>k</a:t>
            </a:r>
            <a:r>
              <a:rPr lang="en-US" altLang="zh-CN" sz="1200" spc="60" dirty="0">
                <a:latin typeface="Arial"/>
                <a:cs typeface="Arial"/>
              </a:rPr>
              <a:t>)</a:t>
            </a:r>
            <a:r>
              <a:rPr lang="en-US" altLang="zh-CN" sz="1200" spc="-40" dirty="0">
                <a:latin typeface="Arial"/>
                <a:cs typeface="Arial"/>
              </a:rPr>
              <a:t>.</a:t>
            </a:r>
            <a:endParaRPr lang="en-US" altLang="zh-CN" sz="1200" dirty="0">
              <a:latin typeface="Arial"/>
              <a:cs typeface="Arial"/>
            </a:endParaRPr>
          </a:p>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5</a:t>
            </a:fld>
            <a:endParaRPr lang="zh-CN" altLang="en-US"/>
          </a:p>
        </p:txBody>
      </p:sp>
    </p:spTree>
    <p:extLst>
      <p:ext uri="{BB962C8B-B14F-4D97-AF65-F5344CB8AC3E}">
        <p14:creationId xmlns:p14="http://schemas.microsoft.com/office/powerpoint/2010/main" val="7647645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34</a:t>
            </a:fld>
            <a:endParaRPr lang="zh-CN" altLang="en-US"/>
          </a:p>
        </p:txBody>
      </p:sp>
    </p:spTree>
    <p:extLst>
      <p:ext uri="{BB962C8B-B14F-4D97-AF65-F5344CB8AC3E}">
        <p14:creationId xmlns:p14="http://schemas.microsoft.com/office/powerpoint/2010/main" val="5519538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33333"/>
                </a:solidFill>
                <a:effectLst/>
                <a:latin typeface="Roboto" panose="02000000000000000000" pitchFamily="2" charset="0"/>
              </a:rPr>
              <a:t>Onto function could be explained by considering two sets, Set A and Set B, which consist of elements. If for every element of B, there is at least one or more than one element matching with A, then the function is said to be </a:t>
            </a:r>
            <a:r>
              <a:rPr lang="en-US" altLang="zh-CN" b="1" i="0" dirty="0">
                <a:solidFill>
                  <a:srgbClr val="333333"/>
                </a:solidFill>
                <a:effectLst/>
                <a:latin typeface="Roboto" panose="02000000000000000000" pitchFamily="2" charset="0"/>
              </a:rPr>
              <a:t>onto function</a:t>
            </a:r>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35</a:t>
            </a:fld>
            <a:endParaRPr lang="zh-CN" altLang="en-US"/>
          </a:p>
        </p:txBody>
      </p:sp>
    </p:spTree>
    <p:extLst>
      <p:ext uri="{BB962C8B-B14F-4D97-AF65-F5344CB8AC3E}">
        <p14:creationId xmlns:p14="http://schemas.microsoft.com/office/powerpoint/2010/main" val="5502410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37</a:t>
            </a:fld>
            <a:endParaRPr lang="zh-CN" altLang="en-US"/>
          </a:p>
        </p:txBody>
      </p:sp>
    </p:spTree>
    <p:extLst>
      <p:ext uri="{BB962C8B-B14F-4D97-AF65-F5344CB8AC3E}">
        <p14:creationId xmlns:p14="http://schemas.microsoft.com/office/powerpoint/2010/main" val="35498877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38</a:t>
            </a:fld>
            <a:endParaRPr lang="zh-CN" altLang="en-US"/>
          </a:p>
        </p:txBody>
      </p:sp>
    </p:spTree>
    <p:extLst>
      <p:ext uri="{BB962C8B-B14F-4D97-AF65-F5344CB8AC3E}">
        <p14:creationId xmlns:p14="http://schemas.microsoft.com/office/powerpoint/2010/main" val="6275750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39</a:t>
            </a:fld>
            <a:endParaRPr lang="zh-CN" altLang="en-US"/>
          </a:p>
        </p:txBody>
      </p:sp>
    </p:spTree>
    <p:extLst>
      <p:ext uri="{BB962C8B-B14F-4D97-AF65-F5344CB8AC3E}">
        <p14:creationId xmlns:p14="http://schemas.microsoft.com/office/powerpoint/2010/main" val="17317820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2700" marR="12700" algn="just">
              <a:lnSpc>
                <a:spcPct val="100000"/>
              </a:lnSpc>
            </a:pPr>
            <a:endParaRPr lang="en-US" altLang="zh-CN" sz="1200" dirty="0">
              <a:latin typeface="Arial"/>
              <a:cs typeface="Arial"/>
            </a:endParaRPr>
          </a:p>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40</a:t>
            </a:fld>
            <a:endParaRPr lang="zh-CN" altLang="en-US"/>
          </a:p>
        </p:txBody>
      </p:sp>
    </p:spTree>
    <p:extLst>
      <p:ext uri="{BB962C8B-B14F-4D97-AF65-F5344CB8AC3E}">
        <p14:creationId xmlns:p14="http://schemas.microsoft.com/office/powerpoint/2010/main" val="21717767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2700" marR="12700" algn="just">
              <a:lnSpc>
                <a:spcPct val="100000"/>
              </a:lnSpc>
            </a:pPr>
            <a:endParaRPr lang="en-US" altLang="zh-CN" sz="1200" dirty="0">
              <a:latin typeface="Arial"/>
              <a:cs typeface="Arial"/>
            </a:endParaRPr>
          </a:p>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41</a:t>
            </a:fld>
            <a:endParaRPr lang="zh-CN" altLang="en-US"/>
          </a:p>
        </p:txBody>
      </p:sp>
    </p:spTree>
    <p:extLst>
      <p:ext uri="{BB962C8B-B14F-4D97-AF65-F5344CB8AC3E}">
        <p14:creationId xmlns:p14="http://schemas.microsoft.com/office/powerpoint/2010/main" val="5980956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26364" marR="3085465" indent="-114300" algn="just">
              <a:lnSpc>
                <a:spcPct val="100000"/>
              </a:lnSpc>
              <a:buFont typeface="Lucida Sans Unicode"/>
              <a:buChar char="•"/>
              <a:tabLst>
                <a:tab pos="126364" algn="l"/>
              </a:tabLst>
            </a:pPr>
            <a:r>
              <a:rPr lang="en-US" altLang="zh-CN" sz="1200" spc="-90" dirty="0">
                <a:latin typeface="Arial"/>
                <a:cs typeface="Arial"/>
              </a:rPr>
              <a:t>Ne</a:t>
            </a:r>
            <a:r>
              <a:rPr lang="en-US" altLang="zh-CN" sz="1200" spc="-5" dirty="0">
                <a:latin typeface="Arial"/>
                <a:cs typeface="Arial"/>
              </a:rPr>
              <a:t>xt</a:t>
            </a:r>
            <a:r>
              <a:rPr lang="en-US" altLang="zh-CN" sz="1200" spc="-35" dirty="0">
                <a:latin typeface="Arial"/>
                <a:cs typeface="Arial"/>
              </a:rPr>
              <a:t> </a:t>
            </a:r>
            <a:r>
              <a:rPr lang="en-US" altLang="zh-CN" sz="1200" spc="-80" dirty="0">
                <a:latin typeface="Arial"/>
                <a:cs typeface="Arial"/>
              </a:rPr>
              <a:t>we</a:t>
            </a:r>
            <a:r>
              <a:rPr lang="en-US" altLang="zh-CN" sz="1200" spc="-35" dirty="0">
                <a:latin typeface="Arial"/>
                <a:cs typeface="Arial"/>
              </a:rPr>
              <a:t> </a:t>
            </a:r>
            <a:r>
              <a:rPr lang="en-US" altLang="zh-CN" sz="1200" spc="-95" dirty="0">
                <a:latin typeface="Arial"/>
                <a:cs typeface="Arial"/>
              </a:rPr>
              <a:t>sh</a:t>
            </a:r>
            <a:r>
              <a:rPr lang="en-US" altLang="zh-CN" sz="1200" spc="-130" dirty="0">
                <a:latin typeface="Arial"/>
                <a:cs typeface="Arial"/>
              </a:rPr>
              <a:t>o</a:t>
            </a:r>
            <a:r>
              <a:rPr lang="en-US" altLang="zh-CN" sz="1200" spc="-10" dirty="0">
                <a:latin typeface="Arial"/>
                <a:cs typeface="Arial"/>
              </a:rPr>
              <a:t>w</a:t>
            </a:r>
            <a:r>
              <a:rPr lang="en-US" altLang="zh-CN" sz="1200" spc="-35" dirty="0">
                <a:latin typeface="Arial"/>
                <a:cs typeface="Arial"/>
              </a:rPr>
              <a:t> </a:t>
            </a:r>
            <a:r>
              <a:rPr lang="en-US" altLang="zh-CN" sz="1200" spc="-55" dirty="0">
                <a:latin typeface="Arial"/>
                <a:cs typeface="Arial"/>
              </a:rPr>
              <a:t>that</a:t>
            </a:r>
            <a:r>
              <a:rPr lang="en-US" altLang="zh-CN" sz="1200" spc="-35" dirty="0">
                <a:latin typeface="Arial"/>
                <a:cs typeface="Arial"/>
              </a:rPr>
              <a:t> </a:t>
            </a:r>
            <a:r>
              <a:rPr lang="en-US" altLang="zh-CN" sz="1200" spc="-125" dirty="0">
                <a:latin typeface="Lucida Sans Unicode"/>
                <a:cs typeface="Lucida Sans Unicode"/>
              </a:rPr>
              <a:t>|</a:t>
            </a:r>
            <a:r>
              <a:rPr lang="en-US" altLang="zh-CN" sz="1200" i="1" spc="-75" dirty="0">
                <a:latin typeface="Arial"/>
                <a:cs typeface="Arial"/>
              </a:rPr>
              <a:t>B</a:t>
            </a:r>
            <a:r>
              <a:rPr lang="en-US" altLang="zh-CN" sz="1200" spc="-125" dirty="0">
                <a:latin typeface="Lucida Sans Unicode"/>
                <a:cs typeface="Lucida Sans Unicode"/>
              </a:rPr>
              <a:t>|</a:t>
            </a:r>
            <a:r>
              <a:rPr lang="en-US" altLang="zh-CN" sz="1200" spc="-114" dirty="0">
                <a:latin typeface="Lucida Sans Unicode"/>
                <a:cs typeface="Lucida Sans Unicode"/>
              </a:rPr>
              <a:t> </a:t>
            </a:r>
            <a:r>
              <a:rPr lang="en-US" altLang="zh-CN" sz="1200" spc="220" dirty="0">
                <a:latin typeface="Arial"/>
                <a:cs typeface="Arial"/>
              </a:rPr>
              <a:t>=</a:t>
            </a:r>
            <a:r>
              <a:rPr lang="en-US" altLang="zh-CN" sz="1200" spc="-70" dirty="0">
                <a:latin typeface="Arial"/>
                <a:cs typeface="Arial"/>
              </a:rPr>
              <a:t> </a:t>
            </a:r>
            <a:r>
              <a:rPr lang="en-US" altLang="zh-CN" sz="1200" spc="-185" dirty="0">
                <a:latin typeface="Lucida Sans Unicode"/>
                <a:cs typeface="Lucida Sans Unicode"/>
              </a:rPr>
              <a:t>|</a:t>
            </a:r>
            <a:r>
              <a:rPr lang="en-US" altLang="zh-CN" sz="1200" i="1" spc="-45" dirty="0">
                <a:latin typeface="Arial"/>
                <a:cs typeface="Arial"/>
              </a:rPr>
              <a:t>C</a:t>
            </a:r>
            <a:r>
              <a:rPr lang="en-US" altLang="zh-CN" sz="1200" spc="-125" dirty="0">
                <a:latin typeface="Lucida Sans Unicode"/>
                <a:cs typeface="Lucida Sans Unicode"/>
              </a:rPr>
              <a:t>|</a:t>
            </a:r>
            <a:r>
              <a:rPr lang="en-US" altLang="zh-CN" sz="1200" spc="-40" dirty="0">
                <a:latin typeface="Arial"/>
                <a:cs typeface="Arial"/>
              </a:rPr>
              <a:t>.</a:t>
            </a:r>
            <a:endParaRPr lang="en-US" altLang="zh-CN" sz="1200" dirty="0">
              <a:latin typeface="Arial"/>
              <a:cs typeface="Arial"/>
            </a:endParaRPr>
          </a:p>
          <a:p>
            <a:pPr>
              <a:lnSpc>
                <a:spcPts val="1000"/>
              </a:lnSpc>
              <a:spcBef>
                <a:spcPts val="76"/>
              </a:spcBef>
            </a:pPr>
            <a:endParaRPr lang="en-US" altLang="zh-CN" sz="1000" dirty="0"/>
          </a:p>
          <a:p>
            <a:pPr marL="12700" marR="12700" indent="0" algn="just">
              <a:lnSpc>
                <a:spcPct val="100299"/>
              </a:lnSpc>
            </a:pPr>
            <a:r>
              <a:rPr lang="en-US" altLang="zh-CN" sz="1200" spc="-70" dirty="0">
                <a:latin typeface="Arial"/>
                <a:cs typeface="Arial"/>
              </a:rPr>
              <a:t>Consider</a:t>
            </a:r>
            <a:r>
              <a:rPr lang="en-US" altLang="zh-CN" sz="1200" spc="-30" dirty="0">
                <a:latin typeface="Arial"/>
                <a:cs typeface="Arial"/>
              </a:rPr>
              <a:t> </a:t>
            </a:r>
            <a:r>
              <a:rPr lang="en-US" altLang="zh-CN" sz="1200" spc="-140" dirty="0">
                <a:latin typeface="Arial"/>
                <a:cs typeface="Arial"/>
              </a:rPr>
              <a:t>a</a:t>
            </a:r>
            <a:r>
              <a:rPr lang="en-US" altLang="zh-CN" sz="1200" spc="-30" dirty="0">
                <a:latin typeface="Arial"/>
                <a:cs typeface="Arial"/>
              </a:rPr>
              <a:t> </a:t>
            </a:r>
            <a:r>
              <a:rPr lang="en-US" altLang="zh-CN" sz="1200" spc="-25" dirty="0">
                <a:latin typeface="Arial"/>
                <a:cs typeface="Arial"/>
              </a:rPr>
              <a:t>distri</a:t>
            </a:r>
            <a:r>
              <a:rPr lang="en-US" altLang="zh-CN" sz="1200" spc="-60" dirty="0">
                <a:latin typeface="Arial"/>
                <a:cs typeface="Arial"/>
              </a:rPr>
              <a:t>b</a:t>
            </a:r>
            <a:r>
              <a:rPr lang="en-US" altLang="zh-CN" sz="1200" spc="-35" dirty="0">
                <a:latin typeface="Arial"/>
                <a:cs typeface="Arial"/>
              </a:rPr>
              <a:t>ution</a:t>
            </a:r>
            <a:r>
              <a:rPr lang="en-US" altLang="zh-CN" sz="1200" spc="-30" dirty="0">
                <a:latin typeface="Arial"/>
                <a:cs typeface="Arial"/>
              </a:rPr>
              <a:t> </a:t>
            </a:r>
            <a:r>
              <a:rPr lang="en-US" altLang="zh-CN" sz="1200" spc="-5" dirty="0">
                <a:latin typeface="Arial"/>
                <a:cs typeface="Arial"/>
              </a:rPr>
              <a:t>of</a:t>
            </a:r>
            <a:r>
              <a:rPr lang="en-US" altLang="zh-CN" sz="1200" spc="-30" dirty="0">
                <a:latin typeface="Arial"/>
                <a:cs typeface="Arial"/>
              </a:rPr>
              <a:t> </a:t>
            </a:r>
            <a:r>
              <a:rPr lang="en-US" altLang="zh-CN" sz="1200" i="1" spc="-75" dirty="0">
                <a:latin typeface="Arial"/>
                <a:cs typeface="Arial"/>
              </a:rPr>
              <a:t>k</a:t>
            </a:r>
            <a:r>
              <a:rPr lang="en-US" altLang="zh-CN" sz="1200" i="1" spc="-10" dirty="0">
                <a:latin typeface="Arial"/>
                <a:cs typeface="Arial"/>
              </a:rPr>
              <a:t> </a:t>
            </a:r>
            <a:r>
              <a:rPr lang="en-US" altLang="zh-CN" sz="1200" spc="-35" dirty="0">
                <a:latin typeface="Arial"/>
                <a:cs typeface="Arial"/>
              </a:rPr>
              <a:t>identical</a:t>
            </a:r>
            <a:r>
              <a:rPr lang="en-US" altLang="zh-CN" sz="1200" spc="-30" dirty="0">
                <a:latin typeface="Arial"/>
                <a:cs typeface="Arial"/>
              </a:rPr>
              <a:t> </a:t>
            </a:r>
            <a:r>
              <a:rPr lang="en-US" altLang="zh-CN" sz="1200" spc="-45" dirty="0">
                <a:latin typeface="Arial"/>
                <a:cs typeface="Arial"/>
              </a:rPr>
              <a:t>balls</a:t>
            </a:r>
            <a:r>
              <a:rPr lang="en-US" altLang="zh-CN" sz="1200" spc="-30" dirty="0">
                <a:latin typeface="Arial"/>
                <a:cs typeface="Arial"/>
              </a:rPr>
              <a:t> </a:t>
            </a:r>
            <a:r>
              <a:rPr lang="en-US" altLang="zh-CN" sz="1200" spc="-20" dirty="0">
                <a:latin typeface="Arial"/>
                <a:cs typeface="Arial"/>
              </a:rPr>
              <a:t>into</a:t>
            </a:r>
            <a:r>
              <a:rPr lang="en-US" altLang="zh-CN" sz="1200" spc="-30" dirty="0">
                <a:latin typeface="Arial"/>
                <a:cs typeface="Arial"/>
              </a:rPr>
              <a:t> </a:t>
            </a:r>
            <a:r>
              <a:rPr lang="en-US" altLang="zh-CN" sz="1200" i="1" spc="-75" dirty="0">
                <a:latin typeface="Arial"/>
                <a:cs typeface="Arial"/>
              </a:rPr>
              <a:t>n</a:t>
            </a:r>
            <a:r>
              <a:rPr lang="en-US" altLang="zh-CN" sz="1200" i="1" spc="-30" dirty="0">
                <a:latin typeface="Arial"/>
                <a:cs typeface="Arial"/>
              </a:rPr>
              <a:t> </a:t>
            </a:r>
            <a:r>
              <a:rPr lang="en-US" altLang="zh-CN" sz="1200" spc="-30" dirty="0">
                <a:latin typeface="Arial"/>
                <a:cs typeface="Arial"/>
              </a:rPr>
              <a:t>distinct </a:t>
            </a:r>
            <a:r>
              <a:rPr lang="en-US" altLang="zh-CN" sz="1200" spc="-55" dirty="0">
                <a:latin typeface="Arial"/>
                <a:cs typeface="Arial"/>
              </a:rPr>
              <a:t>bo</a:t>
            </a:r>
            <a:r>
              <a:rPr lang="en-US" altLang="zh-CN" sz="1200" spc="-70" dirty="0">
                <a:latin typeface="Arial"/>
                <a:cs typeface="Arial"/>
              </a:rPr>
              <a:t>x</a:t>
            </a:r>
            <a:r>
              <a:rPr lang="en-US" altLang="zh-CN" sz="1200" spc="-110" dirty="0">
                <a:latin typeface="Arial"/>
                <a:cs typeface="Arial"/>
              </a:rPr>
              <a:t>es,</a:t>
            </a:r>
            <a:r>
              <a:rPr lang="en-US" altLang="zh-CN" sz="1200" spc="-25" dirty="0">
                <a:latin typeface="Arial"/>
                <a:cs typeface="Arial"/>
              </a:rPr>
              <a:t> </a:t>
            </a:r>
            <a:r>
              <a:rPr lang="en-US" altLang="zh-CN" sz="1200" spc="-75" dirty="0">
                <a:latin typeface="Arial"/>
                <a:cs typeface="Arial"/>
              </a:rPr>
              <a:t>where</a:t>
            </a:r>
            <a:r>
              <a:rPr lang="en-US" altLang="zh-CN" sz="1200" spc="-30" dirty="0">
                <a:latin typeface="Arial"/>
                <a:cs typeface="Arial"/>
              </a:rPr>
              <a:t> </a:t>
            </a:r>
            <a:r>
              <a:rPr lang="en-US" altLang="zh-CN" sz="1200" spc="-55" dirty="0">
                <a:latin typeface="Arial"/>
                <a:cs typeface="Arial"/>
              </a:rPr>
              <a:t>box</a:t>
            </a:r>
            <a:r>
              <a:rPr lang="en-US" altLang="zh-CN" sz="1200" spc="-30" dirty="0">
                <a:latin typeface="Arial"/>
                <a:cs typeface="Arial"/>
              </a:rPr>
              <a:t> </a:t>
            </a:r>
            <a:r>
              <a:rPr lang="en-US" altLang="zh-CN" sz="1200" spc="-75" dirty="0">
                <a:latin typeface="Arial"/>
                <a:cs typeface="Arial"/>
              </a:rPr>
              <a:t>1</a:t>
            </a:r>
            <a:r>
              <a:rPr lang="en-US" altLang="zh-CN" sz="1200" spc="-30" dirty="0">
                <a:latin typeface="Arial"/>
                <a:cs typeface="Arial"/>
              </a:rPr>
              <a:t> </a:t>
            </a:r>
            <a:r>
              <a:rPr lang="en-US" altLang="zh-CN" sz="1200" spc="-95" dirty="0">
                <a:latin typeface="Arial"/>
                <a:cs typeface="Arial"/>
              </a:rPr>
              <a:t>gets</a:t>
            </a:r>
            <a:r>
              <a:rPr lang="en-US" altLang="zh-CN" sz="1200" spc="-55" dirty="0">
                <a:latin typeface="Arial"/>
                <a:cs typeface="Arial"/>
              </a:rPr>
              <a:t> </a:t>
            </a:r>
            <a:r>
              <a:rPr lang="en-US" altLang="zh-CN" sz="1200" i="1" spc="-75" dirty="0">
                <a:latin typeface="Arial"/>
                <a:cs typeface="Arial"/>
              </a:rPr>
              <a:t>x</a:t>
            </a:r>
            <a:r>
              <a:rPr lang="en-US" altLang="zh-CN" sz="1350" spc="-82" baseline="-12345" dirty="0">
                <a:latin typeface="Arial"/>
                <a:cs typeface="Arial"/>
              </a:rPr>
              <a:t>1 </a:t>
            </a:r>
            <a:r>
              <a:rPr lang="en-US" altLang="zh-CN" sz="1350" spc="-135" baseline="-12345" dirty="0">
                <a:latin typeface="Arial"/>
                <a:cs typeface="Arial"/>
              </a:rPr>
              <a:t> </a:t>
            </a:r>
            <a:r>
              <a:rPr lang="en-US" altLang="zh-CN" sz="1200" spc="-45" dirty="0">
                <a:latin typeface="Arial"/>
                <a:cs typeface="Arial"/>
              </a:rPr>
              <a:t>balls,</a:t>
            </a:r>
            <a:r>
              <a:rPr lang="en-US" altLang="zh-CN" sz="1200" spc="45" dirty="0">
                <a:latin typeface="Arial"/>
                <a:cs typeface="Arial"/>
              </a:rPr>
              <a:t> </a:t>
            </a:r>
            <a:r>
              <a:rPr lang="en-US" altLang="zh-CN" sz="1200" spc="-55" dirty="0">
                <a:latin typeface="Arial"/>
                <a:cs typeface="Arial"/>
              </a:rPr>
              <a:t>box</a:t>
            </a:r>
            <a:r>
              <a:rPr lang="en-US" altLang="zh-CN" sz="1200" spc="30" dirty="0">
                <a:latin typeface="Arial"/>
                <a:cs typeface="Arial"/>
              </a:rPr>
              <a:t> </a:t>
            </a:r>
            <a:r>
              <a:rPr lang="en-US" altLang="zh-CN" sz="1200" spc="-75" dirty="0">
                <a:latin typeface="Arial"/>
                <a:cs typeface="Arial"/>
              </a:rPr>
              <a:t>2</a:t>
            </a:r>
            <a:r>
              <a:rPr lang="en-US" altLang="zh-CN" sz="1200" spc="30" dirty="0">
                <a:latin typeface="Arial"/>
                <a:cs typeface="Arial"/>
              </a:rPr>
              <a:t> </a:t>
            </a:r>
            <a:r>
              <a:rPr lang="en-US" altLang="zh-CN" sz="1200" spc="-95" dirty="0">
                <a:latin typeface="Arial"/>
                <a:cs typeface="Arial"/>
              </a:rPr>
              <a:t>gets</a:t>
            </a:r>
            <a:r>
              <a:rPr lang="en-US" altLang="zh-CN" sz="1200" spc="30" dirty="0">
                <a:latin typeface="Arial"/>
                <a:cs typeface="Arial"/>
              </a:rPr>
              <a:t> </a:t>
            </a:r>
            <a:r>
              <a:rPr lang="en-US" altLang="zh-CN" sz="1200" i="1" spc="-75" dirty="0">
                <a:latin typeface="Arial"/>
                <a:cs typeface="Arial"/>
              </a:rPr>
              <a:t>x</a:t>
            </a:r>
            <a:r>
              <a:rPr lang="en-US" altLang="zh-CN" sz="1350" spc="-82" baseline="-12345" dirty="0">
                <a:latin typeface="Arial"/>
                <a:cs typeface="Arial"/>
              </a:rPr>
              <a:t>2 </a:t>
            </a:r>
            <a:r>
              <a:rPr lang="en-US" altLang="zh-CN" sz="1350" spc="-135" baseline="-12345" dirty="0">
                <a:latin typeface="Arial"/>
                <a:cs typeface="Arial"/>
              </a:rPr>
              <a:t> </a:t>
            </a:r>
            <a:r>
              <a:rPr lang="en-US" altLang="zh-CN" sz="1200" spc="-45" dirty="0">
                <a:latin typeface="Arial"/>
                <a:cs typeface="Arial"/>
              </a:rPr>
              <a:t>balls,</a:t>
            </a:r>
            <a:r>
              <a:rPr lang="en-US" altLang="zh-CN" sz="1200" spc="45" dirty="0">
                <a:latin typeface="Arial"/>
                <a:cs typeface="Arial"/>
              </a:rPr>
              <a:t> </a:t>
            </a:r>
            <a:r>
              <a:rPr lang="en-US" altLang="zh-CN" sz="1200" i="1" spc="-5" dirty="0">
                <a:latin typeface="Arial"/>
                <a:cs typeface="Arial"/>
              </a:rPr>
              <a:t>.</a:t>
            </a:r>
            <a:r>
              <a:rPr lang="en-US" altLang="zh-CN" sz="1200" i="1" spc="-204" dirty="0">
                <a:latin typeface="Arial"/>
                <a:cs typeface="Arial"/>
              </a:rPr>
              <a:t> </a:t>
            </a:r>
            <a:r>
              <a:rPr lang="en-US" altLang="zh-CN" sz="1200" i="1" spc="-5" dirty="0">
                <a:latin typeface="Arial"/>
                <a:cs typeface="Arial"/>
              </a:rPr>
              <a:t>.</a:t>
            </a:r>
            <a:r>
              <a:rPr lang="en-US" altLang="zh-CN" sz="1200" i="1" spc="-200" dirty="0">
                <a:latin typeface="Arial"/>
                <a:cs typeface="Arial"/>
              </a:rPr>
              <a:t> </a:t>
            </a:r>
            <a:r>
              <a:rPr lang="en-US" altLang="zh-CN" sz="1200" i="1" spc="-5" dirty="0">
                <a:latin typeface="Arial"/>
                <a:cs typeface="Arial"/>
              </a:rPr>
              <a:t>.</a:t>
            </a:r>
            <a:r>
              <a:rPr lang="en-US" altLang="zh-CN" sz="1200" i="1" spc="30" dirty="0">
                <a:latin typeface="Arial"/>
                <a:cs typeface="Arial"/>
              </a:rPr>
              <a:t> </a:t>
            </a:r>
            <a:r>
              <a:rPr lang="en-US" altLang="zh-CN" sz="1200" spc="-95" dirty="0">
                <a:latin typeface="Arial"/>
                <a:cs typeface="Arial"/>
              </a:rPr>
              <a:t>and</a:t>
            </a:r>
            <a:r>
              <a:rPr lang="en-US" altLang="zh-CN" sz="1200" spc="30" dirty="0">
                <a:latin typeface="Arial"/>
                <a:cs typeface="Arial"/>
              </a:rPr>
              <a:t> </a:t>
            </a:r>
            <a:r>
              <a:rPr lang="en-US" altLang="zh-CN" sz="1200" spc="-55" dirty="0">
                <a:latin typeface="Arial"/>
                <a:cs typeface="Arial"/>
              </a:rPr>
              <a:t>box</a:t>
            </a:r>
            <a:r>
              <a:rPr lang="en-US" altLang="zh-CN" sz="1200" spc="30" dirty="0">
                <a:latin typeface="Arial"/>
                <a:cs typeface="Arial"/>
              </a:rPr>
              <a:t> </a:t>
            </a:r>
            <a:r>
              <a:rPr lang="en-US" altLang="zh-CN" sz="1200" i="1" spc="-75" dirty="0">
                <a:latin typeface="Arial"/>
                <a:cs typeface="Arial"/>
              </a:rPr>
              <a:t>n</a:t>
            </a:r>
            <a:r>
              <a:rPr lang="en-US" altLang="zh-CN" sz="1200" i="1" spc="30" dirty="0">
                <a:latin typeface="Arial"/>
                <a:cs typeface="Arial"/>
              </a:rPr>
              <a:t> </a:t>
            </a:r>
            <a:r>
              <a:rPr lang="en-US" altLang="zh-CN" sz="1200" spc="-95" dirty="0">
                <a:latin typeface="Arial"/>
                <a:cs typeface="Arial"/>
              </a:rPr>
              <a:t>gets</a:t>
            </a:r>
            <a:r>
              <a:rPr lang="en-US" altLang="zh-CN" sz="1200" spc="30" dirty="0">
                <a:latin typeface="Arial"/>
                <a:cs typeface="Arial"/>
              </a:rPr>
              <a:t> </a:t>
            </a:r>
            <a:r>
              <a:rPr lang="en-US" altLang="zh-CN" sz="1200" i="1" spc="-75" dirty="0" err="1">
                <a:latin typeface="Arial"/>
                <a:cs typeface="Arial"/>
              </a:rPr>
              <a:t>x</a:t>
            </a:r>
            <a:r>
              <a:rPr lang="en-US" altLang="zh-CN" sz="1350" i="1" spc="-82" baseline="-12345" dirty="0" err="1">
                <a:latin typeface="Arial"/>
                <a:cs typeface="Arial"/>
              </a:rPr>
              <a:t>n</a:t>
            </a:r>
            <a:r>
              <a:rPr lang="en-US" altLang="zh-CN" sz="1350" i="1" spc="-82" baseline="-12345" dirty="0">
                <a:latin typeface="Arial"/>
                <a:cs typeface="Arial"/>
              </a:rPr>
              <a:t> </a:t>
            </a:r>
            <a:r>
              <a:rPr lang="en-US" altLang="zh-CN" sz="1350" i="1" spc="-135" baseline="-12345" dirty="0">
                <a:latin typeface="Arial"/>
                <a:cs typeface="Arial"/>
              </a:rPr>
              <a:t> </a:t>
            </a:r>
            <a:r>
              <a:rPr lang="en-US" altLang="zh-CN" sz="1200" spc="-45" dirty="0">
                <a:latin typeface="Arial"/>
                <a:cs typeface="Arial"/>
              </a:rPr>
              <a:t>balls. </a:t>
            </a:r>
            <a:r>
              <a:rPr lang="en-US" altLang="zh-CN" sz="1200" spc="-100" dirty="0">
                <a:latin typeface="Arial"/>
                <a:cs typeface="Arial"/>
              </a:rPr>
              <a:t> </a:t>
            </a:r>
            <a:r>
              <a:rPr lang="en-US" altLang="zh-CN" sz="1200" spc="-70" dirty="0">
                <a:latin typeface="Arial"/>
                <a:cs typeface="Arial"/>
              </a:rPr>
              <a:t>Then,</a:t>
            </a:r>
            <a:r>
              <a:rPr lang="en-US" altLang="zh-CN" sz="1200" spc="45" dirty="0">
                <a:latin typeface="Arial"/>
                <a:cs typeface="Arial"/>
              </a:rPr>
              <a:t> </a:t>
            </a:r>
            <a:r>
              <a:rPr lang="en-US" altLang="zh-CN" sz="1200" spc="-5" dirty="0">
                <a:latin typeface="Arial"/>
                <a:cs typeface="Arial"/>
              </a:rPr>
              <a:t>for</a:t>
            </a:r>
            <a:r>
              <a:rPr lang="en-US" altLang="zh-CN" sz="1200" spc="30" dirty="0">
                <a:latin typeface="Arial"/>
                <a:cs typeface="Arial"/>
              </a:rPr>
              <a:t> </a:t>
            </a:r>
            <a:r>
              <a:rPr lang="en-US" altLang="zh-CN" sz="1200" spc="-110" dirty="0">
                <a:latin typeface="Arial"/>
                <a:cs typeface="Arial"/>
              </a:rPr>
              <a:t>an</a:t>
            </a:r>
            <a:r>
              <a:rPr lang="en-US" altLang="zh-CN" sz="1200" spc="30" dirty="0">
                <a:latin typeface="Arial"/>
                <a:cs typeface="Arial"/>
              </a:rPr>
              <a:t> </a:t>
            </a:r>
            <a:r>
              <a:rPr lang="en-US" altLang="zh-CN" sz="1200" i="1" spc="-75" dirty="0">
                <a:latin typeface="Arial"/>
                <a:cs typeface="Arial"/>
              </a:rPr>
              <a:t>n</a:t>
            </a:r>
            <a:r>
              <a:rPr lang="en-US" altLang="zh-CN" sz="1200" spc="-40" dirty="0">
                <a:latin typeface="Arial"/>
                <a:cs typeface="Arial"/>
              </a:rPr>
              <a:t>-tuple</a:t>
            </a:r>
            <a:r>
              <a:rPr lang="en-US" altLang="zh-CN" sz="1200" spc="30" dirty="0">
                <a:latin typeface="Arial"/>
                <a:cs typeface="Arial"/>
              </a:rPr>
              <a:t> </a:t>
            </a:r>
            <a:r>
              <a:rPr lang="en-US" altLang="zh-CN" sz="1200" spc="-5" dirty="0">
                <a:latin typeface="Arial"/>
                <a:cs typeface="Arial"/>
              </a:rPr>
              <a:t>of </a:t>
            </a:r>
            <a:r>
              <a:rPr lang="en-US" altLang="zh-CN" sz="1200" spc="-35" dirty="0">
                <a:latin typeface="Arial"/>
                <a:cs typeface="Arial"/>
              </a:rPr>
              <a:t>int</a:t>
            </a:r>
            <a:r>
              <a:rPr lang="en-US" altLang="zh-CN" sz="1200" spc="-75" dirty="0">
                <a:latin typeface="Arial"/>
                <a:cs typeface="Arial"/>
              </a:rPr>
              <a:t>e</a:t>
            </a:r>
            <a:r>
              <a:rPr lang="en-US" altLang="zh-CN" sz="1200" spc="-90" dirty="0">
                <a:latin typeface="Arial"/>
                <a:cs typeface="Arial"/>
              </a:rPr>
              <a:t>gers</a:t>
            </a:r>
            <a:r>
              <a:rPr lang="en-US" altLang="zh-CN" sz="1200" spc="-35" dirty="0">
                <a:latin typeface="Arial"/>
                <a:cs typeface="Arial"/>
              </a:rPr>
              <a:t> </a:t>
            </a:r>
            <a:r>
              <a:rPr lang="en-US" altLang="zh-CN" sz="1200" spc="60" dirty="0">
                <a:latin typeface="Arial"/>
                <a:cs typeface="Arial"/>
              </a:rPr>
              <a:t>(</a:t>
            </a:r>
            <a:r>
              <a:rPr lang="en-US" altLang="zh-CN" sz="1200" i="1" spc="-75" dirty="0">
                <a:latin typeface="Arial"/>
                <a:cs typeface="Arial"/>
              </a:rPr>
              <a:t>x</a:t>
            </a:r>
            <a:r>
              <a:rPr lang="en-US" altLang="zh-CN" sz="1350" spc="-15" baseline="-12345" dirty="0">
                <a:latin typeface="Arial"/>
                <a:cs typeface="Arial"/>
              </a:rPr>
              <a:t>1</a:t>
            </a:r>
            <a:r>
              <a:rPr lang="en-US" altLang="zh-CN" sz="1200" i="1" spc="-5" dirty="0">
                <a:latin typeface="Arial"/>
                <a:cs typeface="Arial"/>
              </a:rPr>
              <a:t>,</a:t>
            </a:r>
            <a:r>
              <a:rPr lang="en-US" altLang="zh-CN" sz="1200" i="1" spc="-204" dirty="0">
                <a:latin typeface="Arial"/>
                <a:cs typeface="Arial"/>
              </a:rPr>
              <a:t> </a:t>
            </a:r>
            <a:r>
              <a:rPr lang="en-US" altLang="zh-CN" sz="1200" i="1" spc="-75" dirty="0">
                <a:latin typeface="Arial"/>
                <a:cs typeface="Arial"/>
              </a:rPr>
              <a:t>x</a:t>
            </a:r>
            <a:r>
              <a:rPr lang="en-US" altLang="zh-CN" sz="1350" spc="-15" baseline="-12345" dirty="0">
                <a:latin typeface="Arial"/>
                <a:cs typeface="Arial"/>
              </a:rPr>
              <a:t>2</a:t>
            </a:r>
            <a:r>
              <a:rPr lang="en-US" altLang="zh-CN" sz="1200" i="1" spc="-5" dirty="0">
                <a:latin typeface="Arial"/>
                <a:cs typeface="Arial"/>
              </a:rPr>
              <a:t>,</a:t>
            </a:r>
            <a:r>
              <a:rPr lang="en-US" altLang="zh-CN" sz="1200" i="1" spc="-204" dirty="0">
                <a:latin typeface="Arial"/>
                <a:cs typeface="Arial"/>
              </a:rPr>
              <a:t> </a:t>
            </a:r>
            <a:r>
              <a:rPr lang="en-US" altLang="zh-CN" sz="1200" i="1" spc="-5" dirty="0">
                <a:latin typeface="Arial"/>
                <a:cs typeface="Arial"/>
              </a:rPr>
              <a:t>.</a:t>
            </a:r>
            <a:r>
              <a:rPr lang="en-US" altLang="zh-CN" sz="1200" i="1" spc="-200" dirty="0">
                <a:latin typeface="Arial"/>
                <a:cs typeface="Arial"/>
              </a:rPr>
              <a:t> </a:t>
            </a:r>
            <a:r>
              <a:rPr lang="en-US" altLang="zh-CN" sz="1200" i="1" spc="-5" dirty="0">
                <a:latin typeface="Arial"/>
                <a:cs typeface="Arial"/>
              </a:rPr>
              <a:t>.</a:t>
            </a:r>
            <a:r>
              <a:rPr lang="en-US" altLang="zh-CN" sz="1200" i="1" spc="-204" dirty="0">
                <a:latin typeface="Arial"/>
                <a:cs typeface="Arial"/>
              </a:rPr>
              <a:t> </a:t>
            </a:r>
            <a:r>
              <a:rPr lang="en-US" altLang="zh-CN" sz="1200" i="1" spc="-5" dirty="0">
                <a:latin typeface="Arial"/>
                <a:cs typeface="Arial"/>
              </a:rPr>
              <a:t>.</a:t>
            </a:r>
            <a:r>
              <a:rPr lang="en-US" altLang="zh-CN" sz="1200" i="1" spc="-204" dirty="0">
                <a:latin typeface="Arial"/>
                <a:cs typeface="Arial"/>
              </a:rPr>
              <a:t> </a:t>
            </a:r>
            <a:r>
              <a:rPr lang="en-US" altLang="zh-CN" sz="1200" i="1" spc="-5" dirty="0">
                <a:latin typeface="Arial"/>
                <a:cs typeface="Arial"/>
              </a:rPr>
              <a:t>,</a:t>
            </a:r>
            <a:r>
              <a:rPr lang="en-US" altLang="zh-CN" sz="1200" i="1" spc="-204" dirty="0">
                <a:latin typeface="Arial"/>
                <a:cs typeface="Arial"/>
              </a:rPr>
              <a:t> </a:t>
            </a:r>
            <a:r>
              <a:rPr lang="en-US" altLang="zh-CN" sz="1200" i="1" spc="-75" dirty="0" err="1">
                <a:latin typeface="Arial"/>
                <a:cs typeface="Arial"/>
              </a:rPr>
              <a:t>x</a:t>
            </a:r>
            <a:r>
              <a:rPr lang="en-US" altLang="zh-CN" sz="1350" i="1" spc="-15" baseline="-12345" dirty="0" err="1">
                <a:latin typeface="Arial"/>
                <a:cs typeface="Arial"/>
              </a:rPr>
              <a:t>n</a:t>
            </a:r>
            <a:r>
              <a:rPr lang="en-US" altLang="zh-CN" sz="1200" spc="60" dirty="0">
                <a:latin typeface="Arial"/>
                <a:cs typeface="Arial"/>
              </a:rPr>
              <a:t>)</a:t>
            </a:r>
            <a:r>
              <a:rPr lang="en-US" altLang="zh-CN" sz="1200" spc="-35" dirty="0">
                <a:latin typeface="Arial"/>
                <a:cs typeface="Arial"/>
              </a:rPr>
              <a:t> </a:t>
            </a:r>
            <a:r>
              <a:rPr lang="en-US" altLang="zh-CN" sz="1200" spc="-75" dirty="0">
                <a:latin typeface="Arial"/>
                <a:cs typeface="Arial"/>
              </a:rPr>
              <a:t>the</a:t>
            </a:r>
            <a:r>
              <a:rPr lang="en-US" altLang="zh-CN" sz="1200" spc="-35" dirty="0">
                <a:latin typeface="Arial"/>
                <a:cs typeface="Arial"/>
              </a:rPr>
              <a:t> </a:t>
            </a:r>
            <a:r>
              <a:rPr lang="en-US" altLang="zh-CN" sz="1200" spc="5" dirty="0">
                <a:latin typeface="Arial"/>
                <a:cs typeface="Arial"/>
              </a:rPr>
              <a:t>foll</a:t>
            </a:r>
            <a:r>
              <a:rPr lang="en-US" altLang="zh-CN" sz="1200" spc="-20" dirty="0">
                <a:latin typeface="Arial"/>
                <a:cs typeface="Arial"/>
              </a:rPr>
              <a:t>o</a:t>
            </a:r>
            <a:r>
              <a:rPr lang="en-US" altLang="zh-CN" sz="1200" spc="-25" dirty="0">
                <a:latin typeface="Arial"/>
                <a:cs typeface="Arial"/>
              </a:rPr>
              <a:t>wing</a:t>
            </a:r>
            <a:r>
              <a:rPr lang="en-US" altLang="zh-CN" sz="1200" spc="-35" dirty="0">
                <a:latin typeface="Arial"/>
                <a:cs typeface="Arial"/>
              </a:rPr>
              <a:t> </a:t>
            </a:r>
            <a:r>
              <a:rPr lang="en-US" altLang="zh-CN" sz="1200" spc="-50" dirty="0">
                <a:latin typeface="Arial"/>
                <a:cs typeface="Arial"/>
              </a:rPr>
              <a:t>holds:</a:t>
            </a:r>
            <a:endParaRPr lang="en-US" altLang="zh-CN" sz="1200" dirty="0">
              <a:latin typeface="Arial"/>
              <a:cs typeface="Arial"/>
            </a:endParaRPr>
          </a:p>
          <a:p>
            <a:pPr>
              <a:lnSpc>
                <a:spcPts val="1400"/>
              </a:lnSpc>
              <a:spcBef>
                <a:spcPts val="49"/>
              </a:spcBef>
            </a:pPr>
            <a:endParaRPr lang="en-US" altLang="zh-CN" sz="1400" dirty="0"/>
          </a:p>
          <a:p>
            <a:pPr marL="12700" marR="1452245" algn="just">
              <a:lnSpc>
                <a:spcPct val="100000"/>
              </a:lnSpc>
            </a:pPr>
            <a:r>
              <a:rPr lang="en-US" altLang="zh-CN" sz="1200" spc="-5" dirty="0">
                <a:latin typeface="Arial"/>
                <a:cs typeface="Arial"/>
              </a:rPr>
              <a:t>for</a:t>
            </a:r>
            <a:r>
              <a:rPr lang="en-US" altLang="zh-CN" sz="1200" spc="-35" dirty="0">
                <a:latin typeface="Arial"/>
                <a:cs typeface="Arial"/>
              </a:rPr>
              <a:t> </a:t>
            </a:r>
            <a:r>
              <a:rPr lang="en-US" altLang="zh-CN" sz="1200" spc="-170" dirty="0">
                <a:latin typeface="Arial"/>
                <a:cs typeface="Arial"/>
              </a:rPr>
              <a:t>e</a:t>
            </a:r>
            <a:r>
              <a:rPr lang="en-US" altLang="zh-CN" sz="1200" spc="-30" dirty="0">
                <a:latin typeface="Arial"/>
                <a:cs typeface="Arial"/>
              </a:rPr>
              <a:t>v</a:t>
            </a:r>
            <a:r>
              <a:rPr lang="en-US" altLang="zh-CN" sz="1200" spc="-50" dirty="0">
                <a:latin typeface="Arial"/>
                <a:cs typeface="Arial"/>
              </a:rPr>
              <a:t>ery</a:t>
            </a:r>
            <a:r>
              <a:rPr lang="en-US" altLang="zh-CN" sz="1200" spc="-35" dirty="0">
                <a:latin typeface="Arial"/>
                <a:cs typeface="Arial"/>
              </a:rPr>
              <a:t> </a:t>
            </a:r>
            <a:r>
              <a:rPr lang="en-US" altLang="zh-CN" sz="1200" i="1" spc="60" dirty="0" err="1">
                <a:latin typeface="Arial"/>
                <a:cs typeface="Arial"/>
              </a:rPr>
              <a:t>i</a:t>
            </a:r>
            <a:r>
              <a:rPr lang="en-US" altLang="zh-CN" sz="1200" i="1" spc="-70" dirty="0">
                <a:latin typeface="Arial"/>
                <a:cs typeface="Arial"/>
              </a:rPr>
              <a:t> </a:t>
            </a:r>
            <a:r>
              <a:rPr lang="en-US" altLang="zh-CN" sz="1200" spc="-165" dirty="0">
                <a:latin typeface="Lucida Sans Unicode"/>
                <a:cs typeface="Lucida Sans Unicode"/>
              </a:rPr>
              <a:t>∈</a:t>
            </a:r>
            <a:r>
              <a:rPr lang="en-US" altLang="zh-CN" sz="1200" spc="-114" dirty="0">
                <a:latin typeface="Lucida Sans Unicode"/>
                <a:cs typeface="Lucida Sans Unicode"/>
              </a:rPr>
              <a:t> </a:t>
            </a:r>
            <a:r>
              <a:rPr lang="en-US" altLang="zh-CN" sz="1200" spc="204" dirty="0">
                <a:latin typeface="Lucida Sans Unicode"/>
                <a:cs typeface="Lucida Sans Unicode"/>
              </a:rPr>
              <a:t>{</a:t>
            </a:r>
            <a:r>
              <a:rPr lang="en-US" altLang="zh-CN" sz="1200" spc="-75" dirty="0">
                <a:latin typeface="Arial"/>
                <a:cs typeface="Arial"/>
              </a:rPr>
              <a:t>1</a:t>
            </a:r>
            <a:r>
              <a:rPr lang="en-US" altLang="zh-CN" sz="1200" i="1" spc="-5" dirty="0">
                <a:latin typeface="Arial"/>
                <a:cs typeface="Arial"/>
              </a:rPr>
              <a:t>,</a:t>
            </a:r>
            <a:r>
              <a:rPr lang="en-US" altLang="zh-CN" sz="1200" i="1" spc="-204" dirty="0">
                <a:latin typeface="Arial"/>
                <a:cs typeface="Arial"/>
              </a:rPr>
              <a:t> </a:t>
            </a:r>
            <a:r>
              <a:rPr lang="en-US" altLang="zh-CN" sz="1200" i="1" spc="-5" dirty="0">
                <a:latin typeface="Arial"/>
                <a:cs typeface="Arial"/>
              </a:rPr>
              <a:t>.</a:t>
            </a:r>
            <a:r>
              <a:rPr lang="en-US" altLang="zh-CN" sz="1200" i="1" spc="-200" dirty="0">
                <a:latin typeface="Arial"/>
                <a:cs typeface="Arial"/>
              </a:rPr>
              <a:t> </a:t>
            </a:r>
            <a:r>
              <a:rPr lang="en-US" altLang="zh-CN" sz="1200" i="1" spc="-5" dirty="0">
                <a:latin typeface="Arial"/>
                <a:cs typeface="Arial"/>
              </a:rPr>
              <a:t>.</a:t>
            </a:r>
            <a:r>
              <a:rPr lang="en-US" altLang="zh-CN" sz="1200" i="1" spc="-204" dirty="0">
                <a:latin typeface="Arial"/>
                <a:cs typeface="Arial"/>
              </a:rPr>
              <a:t> </a:t>
            </a:r>
            <a:r>
              <a:rPr lang="en-US" altLang="zh-CN" sz="1200" i="1" spc="-5" dirty="0">
                <a:latin typeface="Arial"/>
                <a:cs typeface="Arial"/>
              </a:rPr>
              <a:t>.</a:t>
            </a:r>
            <a:r>
              <a:rPr lang="en-US" altLang="zh-CN" sz="1200" i="1" spc="-204" dirty="0">
                <a:latin typeface="Arial"/>
                <a:cs typeface="Arial"/>
              </a:rPr>
              <a:t> </a:t>
            </a:r>
            <a:r>
              <a:rPr lang="en-US" altLang="zh-CN" sz="1200" i="1" spc="-5" dirty="0">
                <a:latin typeface="Arial"/>
                <a:cs typeface="Arial"/>
              </a:rPr>
              <a:t>,</a:t>
            </a:r>
            <a:r>
              <a:rPr lang="en-US" altLang="zh-CN" sz="1200" i="1" spc="-204" dirty="0">
                <a:latin typeface="Arial"/>
                <a:cs typeface="Arial"/>
              </a:rPr>
              <a:t> </a:t>
            </a:r>
            <a:r>
              <a:rPr lang="en-US" altLang="zh-CN" sz="1200" i="1" spc="-75" dirty="0">
                <a:latin typeface="Arial"/>
                <a:cs typeface="Arial"/>
              </a:rPr>
              <a:t>n</a:t>
            </a:r>
            <a:r>
              <a:rPr lang="en-US" altLang="zh-CN" sz="1200" spc="204" dirty="0">
                <a:latin typeface="Lucida Sans Unicode"/>
                <a:cs typeface="Lucida Sans Unicode"/>
              </a:rPr>
              <a:t>}</a:t>
            </a:r>
            <a:r>
              <a:rPr lang="en-US" altLang="zh-CN" sz="1200" spc="-40" dirty="0">
                <a:latin typeface="Arial"/>
                <a:cs typeface="Arial"/>
              </a:rPr>
              <a:t>,</a:t>
            </a:r>
            <a:r>
              <a:rPr lang="en-US" altLang="zh-CN" sz="1200" spc="-35" dirty="0">
                <a:latin typeface="Arial"/>
                <a:cs typeface="Arial"/>
              </a:rPr>
              <a:t> </a:t>
            </a:r>
            <a:r>
              <a:rPr lang="en-US" altLang="zh-CN" sz="1200" i="1" spc="-75" dirty="0">
                <a:latin typeface="Arial"/>
                <a:cs typeface="Arial"/>
              </a:rPr>
              <a:t>x</a:t>
            </a:r>
            <a:r>
              <a:rPr lang="en-US" altLang="zh-CN" sz="1350" i="1" spc="67" baseline="-12345" dirty="0">
                <a:latin typeface="Arial"/>
                <a:cs typeface="Arial"/>
              </a:rPr>
              <a:t>i</a:t>
            </a:r>
            <a:r>
              <a:rPr lang="en-US" altLang="zh-CN" sz="1350" i="1" spc="97" baseline="-12345" dirty="0">
                <a:latin typeface="Arial"/>
                <a:cs typeface="Arial"/>
              </a:rPr>
              <a:t> </a:t>
            </a:r>
            <a:r>
              <a:rPr lang="en-US" altLang="zh-CN" sz="1200" spc="-30" dirty="0">
                <a:latin typeface="Lucida Sans Unicode"/>
                <a:cs typeface="Lucida Sans Unicode"/>
              </a:rPr>
              <a:t>≥</a:t>
            </a:r>
            <a:r>
              <a:rPr lang="en-US" altLang="zh-CN" sz="1200" spc="-114" dirty="0">
                <a:latin typeface="Lucida Sans Unicode"/>
                <a:cs typeface="Lucida Sans Unicode"/>
              </a:rPr>
              <a:t> </a:t>
            </a:r>
            <a:r>
              <a:rPr lang="en-US" altLang="zh-CN" sz="1200" spc="-55" dirty="0">
                <a:latin typeface="Arial"/>
                <a:cs typeface="Arial"/>
              </a:rPr>
              <a:t>0,</a:t>
            </a:r>
            <a:r>
              <a:rPr lang="en-US" altLang="zh-CN" sz="1200" spc="-35" dirty="0">
                <a:latin typeface="Arial"/>
                <a:cs typeface="Arial"/>
              </a:rPr>
              <a:t> </a:t>
            </a:r>
            <a:r>
              <a:rPr lang="en-US" altLang="zh-CN" sz="1200" spc="-95" dirty="0">
                <a:latin typeface="Arial"/>
                <a:cs typeface="Arial"/>
              </a:rPr>
              <a:t>and</a:t>
            </a:r>
            <a:r>
              <a:rPr lang="en-US" altLang="zh-CN" sz="1200" spc="-35" dirty="0">
                <a:latin typeface="Arial"/>
                <a:cs typeface="Arial"/>
              </a:rPr>
              <a:t> </a:t>
            </a:r>
            <a:r>
              <a:rPr lang="en-US" altLang="zh-CN" sz="1200" i="1" spc="-75" dirty="0">
                <a:latin typeface="Arial"/>
                <a:cs typeface="Arial"/>
              </a:rPr>
              <a:t>x</a:t>
            </a:r>
            <a:r>
              <a:rPr lang="en-US" altLang="zh-CN" sz="1350" spc="-82" baseline="-12345" dirty="0">
                <a:latin typeface="Arial"/>
                <a:cs typeface="Arial"/>
              </a:rPr>
              <a:t>1</a:t>
            </a:r>
            <a:r>
              <a:rPr lang="en-US" altLang="zh-CN" sz="1350" spc="-52" baseline="-12345" dirty="0">
                <a:latin typeface="Arial"/>
                <a:cs typeface="Arial"/>
              </a:rPr>
              <a:t> </a:t>
            </a:r>
            <a:r>
              <a:rPr lang="en-US" altLang="zh-CN" sz="1200" spc="220" dirty="0">
                <a:latin typeface="Arial"/>
                <a:cs typeface="Arial"/>
              </a:rPr>
              <a:t>+</a:t>
            </a:r>
            <a:r>
              <a:rPr lang="en-US" altLang="zh-CN" sz="1200" spc="-170" dirty="0">
                <a:latin typeface="Arial"/>
                <a:cs typeface="Arial"/>
              </a:rPr>
              <a:t> </a:t>
            </a:r>
            <a:r>
              <a:rPr lang="en-US" altLang="zh-CN" sz="1200" i="1" spc="-75" dirty="0">
                <a:latin typeface="Arial"/>
                <a:cs typeface="Arial"/>
              </a:rPr>
              <a:t>x</a:t>
            </a:r>
            <a:r>
              <a:rPr lang="en-US" altLang="zh-CN" sz="1350" spc="-82" baseline="-12345" dirty="0">
                <a:latin typeface="Arial"/>
                <a:cs typeface="Arial"/>
              </a:rPr>
              <a:t>2</a:t>
            </a:r>
            <a:r>
              <a:rPr lang="en-US" altLang="zh-CN" sz="1350" spc="-52" baseline="-12345" dirty="0">
                <a:latin typeface="Arial"/>
                <a:cs typeface="Arial"/>
              </a:rPr>
              <a:t> </a:t>
            </a:r>
            <a:r>
              <a:rPr lang="en-US" altLang="zh-CN" sz="1200" spc="220" dirty="0">
                <a:latin typeface="Arial"/>
                <a:cs typeface="Arial"/>
              </a:rPr>
              <a:t>+</a:t>
            </a:r>
            <a:r>
              <a:rPr lang="en-US" altLang="zh-CN" sz="1200" spc="-170" dirty="0">
                <a:latin typeface="Arial"/>
                <a:cs typeface="Arial"/>
              </a:rPr>
              <a:t> </a:t>
            </a:r>
            <a:r>
              <a:rPr lang="en-US" altLang="zh-CN" sz="1200" i="1" spc="-5" dirty="0">
                <a:latin typeface="Arial"/>
                <a:cs typeface="Arial"/>
              </a:rPr>
              <a:t>.</a:t>
            </a:r>
            <a:r>
              <a:rPr lang="en-US" altLang="zh-CN" sz="1200" i="1" spc="-204" dirty="0">
                <a:latin typeface="Arial"/>
                <a:cs typeface="Arial"/>
              </a:rPr>
              <a:t> </a:t>
            </a:r>
            <a:r>
              <a:rPr lang="en-US" altLang="zh-CN" sz="1200" i="1" spc="-5" dirty="0">
                <a:latin typeface="Arial"/>
                <a:cs typeface="Arial"/>
              </a:rPr>
              <a:t>.</a:t>
            </a:r>
            <a:r>
              <a:rPr lang="en-US" altLang="zh-CN" sz="1200" i="1" spc="-200" dirty="0">
                <a:latin typeface="Arial"/>
                <a:cs typeface="Arial"/>
              </a:rPr>
              <a:t> </a:t>
            </a:r>
            <a:r>
              <a:rPr lang="en-US" altLang="zh-CN" sz="1200" i="1" spc="-5" dirty="0">
                <a:latin typeface="Arial"/>
                <a:cs typeface="Arial"/>
              </a:rPr>
              <a:t>.</a:t>
            </a:r>
            <a:r>
              <a:rPr lang="en-US" altLang="zh-CN" sz="1200" i="1" spc="-170" dirty="0">
                <a:latin typeface="Arial"/>
                <a:cs typeface="Arial"/>
              </a:rPr>
              <a:t> </a:t>
            </a:r>
            <a:r>
              <a:rPr lang="en-US" altLang="zh-CN" sz="1200" spc="220" dirty="0">
                <a:latin typeface="Arial"/>
                <a:cs typeface="Arial"/>
              </a:rPr>
              <a:t>+</a:t>
            </a:r>
            <a:r>
              <a:rPr lang="en-US" altLang="zh-CN" sz="1200" spc="-170" dirty="0">
                <a:latin typeface="Arial"/>
                <a:cs typeface="Arial"/>
              </a:rPr>
              <a:t> </a:t>
            </a:r>
            <a:r>
              <a:rPr lang="en-US" altLang="zh-CN" sz="1200" i="1" spc="-75" dirty="0" err="1">
                <a:latin typeface="Arial"/>
                <a:cs typeface="Arial"/>
              </a:rPr>
              <a:t>x</a:t>
            </a:r>
            <a:r>
              <a:rPr lang="en-US" altLang="zh-CN" sz="1350" i="1" spc="-82" baseline="-12345" dirty="0" err="1">
                <a:latin typeface="Arial"/>
                <a:cs typeface="Arial"/>
              </a:rPr>
              <a:t>n</a:t>
            </a:r>
            <a:r>
              <a:rPr lang="en-US" altLang="zh-CN" sz="1350" i="1" spc="97" baseline="-12345" dirty="0">
                <a:latin typeface="Arial"/>
                <a:cs typeface="Arial"/>
              </a:rPr>
              <a:t> </a:t>
            </a:r>
            <a:r>
              <a:rPr lang="en-US" altLang="zh-CN" sz="1200" spc="220" dirty="0">
                <a:latin typeface="Arial"/>
                <a:cs typeface="Arial"/>
              </a:rPr>
              <a:t>=</a:t>
            </a:r>
            <a:r>
              <a:rPr lang="en-US" altLang="zh-CN" sz="1200" spc="-70" dirty="0">
                <a:latin typeface="Arial"/>
                <a:cs typeface="Arial"/>
              </a:rPr>
              <a:t> </a:t>
            </a:r>
            <a:r>
              <a:rPr lang="en-US" altLang="zh-CN" sz="1200" i="1" spc="-55" dirty="0">
                <a:latin typeface="Arial"/>
                <a:cs typeface="Arial"/>
              </a:rPr>
              <a:t>k</a:t>
            </a:r>
            <a:r>
              <a:rPr lang="en-US" altLang="zh-CN" sz="1200" spc="-40" dirty="0">
                <a:latin typeface="Arial"/>
                <a:cs typeface="Arial"/>
              </a:rPr>
              <a:t>.</a:t>
            </a:r>
            <a:endParaRPr lang="en-US" altLang="zh-CN" sz="1200" dirty="0">
              <a:latin typeface="Arial"/>
              <a:cs typeface="Arial"/>
            </a:endParaRPr>
          </a:p>
          <a:p>
            <a:pPr>
              <a:lnSpc>
                <a:spcPts val="1400"/>
              </a:lnSpc>
              <a:spcBef>
                <a:spcPts val="44"/>
              </a:spcBef>
            </a:pPr>
            <a:endParaRPr lang="en-US" altLang="zh-CN" sz="1400" dirty="0"/>
          </a:p>
          <a:p>
            <a:pPr marL="12700" marR="12700" algn="just">
              <a:lnSpc>
                <a:spcPct val="100299"/>
              </a:lnSpc>
            </a:pPr>
            <a:r>
              <a:rPr lang="en-US" altLang="zh-CN" sz="1200" spc="-90" dirty="0">
                <a:latin typeface="Arial"/>
                <a:cs typeface="Arial"/>
              </a:rPr>
              <a:t>Each </a:t>
            </a:r>
            <a:r>
              <a:rPr lang="en-US" altLang="zh-CN" sz="1200" spc="-145" dirty="0">
                <a:latin typeface="Arial"/>
                <a:cs typeface="Arial"/>
              </a:rPr>
              <a:t> </a:t>
            </a:r>
            <a:r>
              <a:rPr lang="en-US" altLang="zh-CN" sz="1200" i="1" spc="-75" dirty="0">
                <a:latin typeface="Arial"/>
                <a:cs typeface="Arial"/>
              </a:rPr>
              <a:t>n</a:t>
            </a:r>
            <a:r>
              <a:rPr lang="en-US" altLang="zh-CN" sz="1200" spc="-40" dirty="0">
                <a:latin typeface="Arial"/>
                <a:cs typeface="Arial"/>
              </a:rPr>
              <a:t>-tuple </a:t>
            </a:r>
            <a:r>
              <a:rPr lang="en-US" altLang="zh-CN" sz="1200" spc="-145" dirty="0">
                <a:latin typeface="Arial"/>
                <a:cs typeface="Arial"/>
              </a:rPr>
              <a:t> </a:t>
            </a:r>
            <a:r>
              <a:rPr lang="en-US" altLang="zh-CN" sz="1200" spc="-5" dirty="0">
                <a:latin typeface="Arial"/>
                <a:cs typeface="Arial"/>
              </a:rPr>
              <a:t>of </a:t>
            </a:r>
            <a:r>
              <a:rPr lang="en-US" altLang="zh-CN" sz="1200" spc="-145" dirty="0">
                <a:latin typeface="Arial"/>
                <a:cs typeface="Arial"/>
              </a:rPr>
              <a:t> </a:t>
            </a:r>
            <a:r>
              <a:rPr lang="en-US" altLang="zh-CN" sz="1200" spc="-90" dirty="0">
                <a:latin typeface="Arial"/>
                <a:cs typeface="Arial"/>
              </a:rPr>
              <a:t>nonn</a:t>
            </a:r>
            <a:r>
              <a:rPr lang="en-US" altLang="zh-CN" sz="1200" spc="-110" dirty="0">
                <a:latin typeface="Arial"/>
                <a:cs typeface="Arial"/>
              </a:rPr>
              <a:t>e</a:t>
            </a:r>
            <a:r>
              <a:rPr lang="en-US" altLang="zh-CN" sz="1200" spc="-85" dirty="0">
                <a:latin typeface="Arial"/>
                <a:cs typeface="Arial"/>
              </a:rPr>
              <a:t>g</a:t>
            </a:r>
            <a:r>
              <a:rPr lang="en-US" altLang="zh-CN" sz="1200" spc="-30" dirty="0">
                <a:latin typeface="Arial"/>
                <a:cs typeface="Arial"/>
              </a:rPr>
              <a:t>at</a:t>
            </a:r>
            <a:r>
              <a:rPr lang="en-US" altLang="zh-CN" sz="1200" spc="-50" dirty="0">
                <a:latin typeface="Arial"/>
                <a:cs typeface="Arial"/>
              </a:rPr>
              <a:t>i</a:t>
            </a:r>
            <a:r>
              <a:rPr lang="en-US" altLang="zh-CN" sz="1200" spc="-30" dirty="0">
                <a:latin typeface="Arial"/>
                <a:cs typeface="Arial"/>
              </a:rPr>
              <a:t>v</a:t>
            </a:r>
            <a:r>
              <a:rPr lang="en-US" altLang="zh-CN" sz="1200" spc="-140" dirty="0">
                <a:latin typeface="Arial"/>
                <a:cs typeface="Arial"/>
              </a:rPr>
              <a:t>e </a:t>
            </a:r>
            <a:r>
              <a:rPr lang="en-US" altLang="zh-CN" sz="1200" spc="-145" dirty="0">
                <a:latin typeface="Arial"/>
                <a:cs typeface="Arial"/>
              </a:rPr>
              <a:t> </a:t>
            </a:r>
            <a:r>
              <a:rPr lang="en-US" altLang="zh-CN" sz="1200" spc="-35" dirty="0">
                <a:latin typeface="Arial"/>
                <a:cs typeface="Arial"/>
              </a:rPr>
              <a:t>int</a:t>
            </a:r>
            <a:r>
              <a:rPr lang="en-US" altLang="zh-CN" sz="1200" spc="-75" dirty="0">
                <a:latin typeface="Arial"/>
                <a:cs typeface="Arial"/>
              </a:rPr>
              <a:t>e</a:t>
            </a:r>
            <a:r>
              <a:rPr lang="en-US" altLang="zh-CN" sz="1200" spc="-90" dirty="0">
                <a:latin typeface="Arial"/>
                <a:cs typeface="Arial"/>
              </a:rPr>
              <a:t>gers </a:t>
            </a:r>
            <a:r>
              <a:rPr lang="en-US" altLang="zh-CN" sz="1200" spc="-145" dirty="0">
                <a:latin typeface="Arial"/>
                <a:cs typeface="Arial"/>
              </a:rPr>
              <a:t> </a:t>
            </a:r>
            <a:r>
              <a:rPr lang="en-US" altLang="zh-CN" sz="1200" spc="-55" dirty="0">
                <a:latin typeface="Arial"/>
                <a:cs typeface="Arial"/>
              </a:rPr>
              <a:t>that </a:t>
            </a:r>
            <a:r>
              <a:rPr lang="en-US" altLang="zh-CN" sz="1200" spc="-145" dirty="0">
                <a:latin typeface="Arial"/>
                <a:cs typeface="Arial"/>
              </a:rPr>
              <a:t> </a:t>
            </a:r>
            <a:r>
              <a:rPr lang="en-US" altLang="zh-CN" sz="1200" spc="-35" dirty="0">
                <a:latin typeface="Arial"/>
                <a:cs typeface="Arial"/>
              </a:rPr>
              <a:t>is </a:t>
            </a:r>
            <a:r>
              <a:rPr lang="en-US" altLang="zh-CN" sz="1200" spc="-145" dirty="0">
                <a:latin typeface="Arial"/>
                <a:cs typeface="Arial"/>
              </a:rPr>
              <a:t> </a:t>
            </a:r>
            <a:r>
              <a:rPr lang="en-US" altLang="zh-CN" sz="1200" spc="-140" dirty="0">
                <a:latin typeface="Arial"/>
                <a:cs typeface="Arial"/>
              </a:rPr>
              <a:t>a </a:t>
            </a:r>
            <a:r>
              <a:rPr lang="en-US" altLang="zh-CN" sz="1200" spc="-145" dirty="0">
                <a:latin typeface="Arial"/>
                <a:cs typeface="Arial"/>
              </a:rPr>
              <a:t> </a:t>
            </a:r>
            <a:r>
              <a:rPr lang="en-US" altLang="zh-CN" sz="1200" spc="-40" dirty="0">
                <a:latin typeface="Arial"/>
                <a:cs typeface="Arial"/>
              </a:rPr>
              <a:t>solution </a:t>
            </a:r>
            <a:r>
              <a:rPr lang="en-US" altLang="zh-CN" sz="1200" spc="-145" dirty="0">
                <a:latin typeface="Arial"/>
                <a:cs typeface="Arial"/>
              </a:rPr>
              <a:t> </a:t>
            </a:r>
            <a:r>
              <a:rPr lang="en-US" altLang="zh-CN" sz="1200" spc="-5" dirty="0">
                <a:latin typeface="Arial"/>
                <a:cs typeface="Arial"/>
              </a:rPr>
              <a:t>of </a:t>
            </a:r>
            <a:r>
              <a:rPr lang="en-US" altLang="zh-CN" sz="1200" spc="-145" dirty="0">
                <a:latin typeface="Arial"/>
                <a:cs typeface="Arial"/>
              </a:rPr>
              <a:t> </a:t>
            </a:r>
            <a:r>
              <a:rPr lang="en-US" altLang="zh-CN" sz="1200" spc="-75" dirty="0">
                <a:latin typeface="Arial"/>
                <a:cs typeface="Arial"/>
              </a:rPr>
              <a:t>the </a:t>
            </a:r>
            <a:r>
              <a:rPr lang="en-US" altLang="zh-CN" sz="1200" spc="-145" dirty="0">
                <a:latin typeface="Arial"/>
                <a:cs typeface="Arial"/>
              </a:rPr>
              <a:t> </a:t>
            </a:r>
            <a:r>
              <a:rPr lang="en-US" altLang="zh-CN" sz="1200" spc="-40" dirty="0">
                <a:latin typeface="Arial"/>
                <a:cs typeface="Arial"/>
              </a:rPr>
              <a:t>linear </a:t>
            </a:r>
            <a:r>
              <a:rPr lang="en-US" altLang="zh-CN" sz="1200" spc="-145" dirty="0">
                <a:latin typeface="Arial"/>
                <a:cs typeface="Arial"/>
              </a:rPr>
              <a:t> </a:t>
            </a:r>
            <a:r>
              <a:rPr lang="en-US" altLang="zh-CN" sz="1200" spc="-65" dirty="0">
                <a:latin typeface="Arial"/>
                <a:cs typeface="Arial"/>
              </a:rPr>
              <a:t>equation</a:t>
            </a:r>
            <a:r>
              <a:rPr lang="en-US" altLang="zh-CN" sz="1200" spc="-40" dirty="0">
                <a:latin typeface="Arial"/>
                <a:cs typeface="Arial"/>
              </a:rPr>
              <a:t> </a:t>
            </a:r>
            <a:r>
              <a:rPr lang="en-US" altLang="zh-CN" sz="1200" i="1" spc="-75" dirty="0">
                <a:latin typeface="Arial"/>
                <a:cs typeface="Arial"/>
              </a:rPr>
              <a:t>x</a:t>
            </a:r>
            <a:r>
              <a:rPr lang="en-US" altLang="zh-CN" sz="1350" spc="-82" baseline="-12345" dirty="0">
                <a:latin typeface="Arial"/>
                <a:cs typeface="Arial"/>
              </a:rPr>
              <a:t>1</a:t>
            </a:r>
            <a:r>
              <a:rPr lang="en-US" altLang="zh-CN" sz="1350" spc="-22" baseline="-12345" dirty="0">
                <a:latin typeface="Arial"/>
                <a:cs typeface="Arial"/>
              </a:rPr>
              <a:t> </a:t>
            </a:r>
            <a:r>
              <a:rPr lang="en-US" altLang="zh-CN" sz="1200" spc="220" dirty="0">
                <a:latin typeface="Arial"/>
                <a:cs typeface="Arial"/>
              </a:rPr>
              <a:t>+</a:t>
            </a:r>
            <a:r>
              <a:rPr lang="en-US" altLang="zh-CN" sz="1200" spc="-150" dirty="0">
                <a:latin typeface="Arial"/>
                <a:cs typeface="Arial"/>
              </a:rPr>
              <a:t> </a:t>
            </a:r>
            <a:r>
              <a:rPr lang="en-US" altLang="zh-CN" sz="1200" i="1" spc="-75" dirty="0">
                <a:latin typeface="Arial"/>
                <a:cs typeface="Arial"/>
              </a:rPr>
              <a:t>x</a:t>
            </a:r>
            <a:r>
              <a:rPr lang="en-US" altLang="zh-CN" sz="1350" spc="-82" baseline="-12345" dirty="0">
                <a:latin typeface="Arial"/>
                <a:cs typeface="Arial"/>
              </a:rPr>
              <a:t>2</a:t>
            </a:r>
            <a:r>
              <a:rPr lang="en-US" altLang="zh-CN" sz="1350" spc="-22" baseline="-12345" dirty="0">
                <a:latin typeface="Arial"/>
                <a:cs typeface="Arial"/>
              </a:rPr>
              <a:t> </a:t>
            </a:r>
            <a:r>
              <a:rPr lang="en-US" altLang="zh-CN" sz="1200" spc="220" dirty="0">
                <a:latin typeface="Arial"/>
                <a:cs typeface="Arial"/>
              </a:rPr>
              <a:t>+</a:t>
            </a:r>
            <a:r>
              <a:rPr lang="en-US" altLang="zh-CN" sz="1200" spc="-150" dirty="0">
                <a:latin typeface="Arial"/>
                <a:cs typeface="Arial"/>
              </a:rPr>
              <a:t> </a:t>
            </a:r>
            <a:r>
              <a:rPr lang="en-US" altLang="zh-CN" sz="1200" i="1" spc="-5" dirty="0">
                <a:latin typeface="Arial"/>
                <a:cs typeface="Arial"/>
              </a:rPr>
              <a:t>.</a:t>
            </a:r>
            <a:r>
              <a:rPr lang="en-US" altLang="zh-CN" sz="1200" i="1" spc="-204" dirty="0">
                <a:latin typeface="Arial"/>
                <a:cs typeface="Arial"/>
              </a:rPr>
              <a:t> </a:t>
            </a:r>
            <a:r>
              <a:rPr lang="en-US" altLang="zh-CN" sz="1200" i="1" spc="-5" dirty="0">
                <a:latin typeface="Arial"/>
                <a:cs typeface="Arial"/>
              </a:rPr>
              <a:t>.</a:t>
            </a:r>
            <a:r>
              <a:rPr lang="en-US" altLang="zh-CN" sz="1200" i="1" spc="-200" dirty="0">
                <a:latin typeface="Arial"/>
                <a:cs typeface="Arial"/>
              </a:rPr>
              <a:t> </a:t>
            </a:r>
            <a:r>
              <a:rPr lang="en-US" altLang="zh-CN" sz="1200" i="1" spc="-5" dirty="0">
                <a:latin typeface="Arial"/>
                <a:cs typeface="Arial"/>
              </a:rPr>
              <a:t>.</a:t>
            </a:r>
            <a:r>
              <a:rPr lang="en-US" altLang="zh-CN" sz="1200" i="1" spc="-150" dirty="0">
                <a:latin typeface="Arial"/>
                <a:cs typeface="Arial"/>
              </a:rPr>
              <a:t> </a:t>
            </a:r>
            <a:r>
              <a:rPr lang="en-US" altLang="zh-CN" sz="1200" spc="220" dirty="0">
                <a:latin typeface="Arial"/>
                <a:cs typeface="Arial"/>
              </a:rPr>
              <a:t>+</a:t>
            </a:r>
            <a:r>
              <a:rPr lang="en-US" altLang="zh-CN" sz="1200" spc="-150" dirty="0">
                <a:latin typeface="Arial"/>
                <a:cs typeface="Arial"/>
              </a:rPr>
              <a:t> </a:t>
            </a:r>
            <a:r>
              <a:rPr lang="en-US" altLang="zh-CN" sz="1200" i="1" spc="-75" dirty="0" err="1">
                <a:latin typeface="Arial"/>
                <a:cs typeface="Arial"/>
              </a:rPr>
              <a:t>x</a:t>
            </a:r>
            <a:r>
              <a:rPr lang="en-US" altLang="zh-CN" sz="1350" i="1" spc="-82" baseline="-12345" dirty="0" err="1">
                <a:latin typeface="Arial"/>
                <a:cs typeface="Arial"/>
              </a:rPr>
              <a:t>n</a:t>
            </a:r>
            <a:r>
              <a:rPr lang="en-US" altLang="zh-CN" sz="1350" i="1" spc="142" baseline="-12345" dirty="0">
                <a:latin typeface="Arial"/>
                <a:cs typeface="Arial"/>
              </a:rPr>
              <a:t> </a:t>
            </a:r>
            <a:r>
              <a:rPr lang="en-US" altLang="zh-CN" sz="1200" spc="220" dirty="0">
                <a:latin typeface="Arial"/>
                <a:cs typeface="Arial"/>
              </a:rPr>
              <a:t>=</a:t>
            </a:r>
            <a:r>
              <a:rPr lang="en-US" altLang="zh-CN" sz="1200" spc="-35" dirty="0">
                <a:latin typeface="Arial"/>
                <a:cs typeface="Arial"/>
              </a:rPr>
              <a:t> </a:t>
            </a:r>
            <a:r>
              <a:rPr lang="en-US" altLang="zh-CN" sz="1200" i="1" spc="-75" dirty="0">
                <a:latin typeface="Arial"/>
                <a:cs typeface="Arial"/>
              </a:rPr>
              <a:t>k</a:t>
            </a:r>
            <a:r>
              <a:rPr lang="en-US" altLang="zh-CN" sz="1200" i="1" spc="45" dirty="0">
                <a:latin typeface="Arial"/>
                <a:cs typeface="Arial"/>
              </a:rPr>
              <a:t> </a:t>
            </a:r>
            <a:r>
              <a:rPr lang="en-US" altLang="zh-CN" sz="1200" spc="-80" dirty="0">
                <a:latin typeface="Arial"/>
                <a:cs typeface="Arial"/>
              </a:rPr>
              <a:t>corresponds</a:t>
            </a:r>
            <a:r>
              <a:rPr lang="en-US" altLang="zh-CN" sz="1200" spc="25" dirty="0">
                <a:latin typeface="Arial"/>
                <a:cs typeface="Arial"/>
              </a:rPr>
              <a:t> </a:t>
            </a:r>
            <a:r>
              <a:rPr lang="en-US" altLang="zh-CN" sz="1200" spc="-40" dirty="0">
                <a:latin typeface="Arial"/>
                <a:cs typeface="Arial"/>
              </a:rPr>
              <a:t>to</a:t>
            </a:r>
            <a:r>
              <a:rPr lang="en-US" altLang="zh-CN" sz="1200" spc="25" dirty="0">
                <a:latin typeface="Arial"/>
                <a:cs typeface="Arial"/>
              </a:rPr>
              <a:t> </a:t>
            </a:r>
            <a:r>
              <a:rPr lang="en-US" altLang="zh-CN" sz="1200" spc="-160" dirty="0">
                <a:latin typeface="Arial"/>
                <a:cs typeface="Arial"/>
              </a:rPr>
              <a:t>e</a:t>
            </a:r>
            <a:r>
              <a:rPr lang="en-US" altLang="zh-CN" sz="1200" spc="-30" dirty="0">
                <a:latin typeface="Arial"/>
                <a:cs typeface="Arial"/>
              </a:rPr>
              <a:t>xactly</a:t>
            </a:r>
            <a:r>
              <a:rPr lang="en-US" altLang="zh-CN" sz="1200" spc="25" dirty="0">
                <a:latin typeface="Arial"/>
                <a:cs typeface="Arial"/>
              </a:rPr>
              <a:t> </a:t>
            </a:r>
            <a:r>
              <a:rPr lang="en-US" altLang="zh-CN" sz="1200" spc="-95" dirty="0">
                <a:latin typeface="Arial"/>
                <a:cs typeface="Arial"/>
              </a:rPr>
              <a:t>one</a:t>
            </a:r>
            <a:r>
              <a:rPr lang="en-US" altLang="zh-CN" sz="1200" spc="25" dirty="0">
                <a:latin typeface="Arial"/>
                <a:cs typeface="Arial"/>
              </a:rPr>
              <a:t> </a:t>
            </a:r>
            <a:r>
              <a:rPr lang="en-US" altLang="zh-CN" sz="1200" spc="-25" dirty="0">
                <a:latin typeface="Arial"/>
                <a:cs typeface="Arial"/>
              </a:rPr>
              <a:t>distri</a:t>
            </a:r>
            <a:r>
              <a:rPr lang="en-US" altLang="zh-CN" sz="1200" spc="-60" dirty="0">
                <a:latin typeface="Arial"/>
                <a:cs typeface="Arial"/>
              </a:rPr>
              <a:t>b</a:t>
            </a:r>
            <a:r>
              <a:rPr lang="en-US" altLang="zh-CN" sz="1200" spc="-35" dirty="0">
                <a:latin typeface="Arial"/>
                <a:cs typeface="Arial"/>
              </a:rPr>
              <a:t>ution</a:t>
            </a:r>
            <a:r>
              <a:rPr lang="en-US" altLang="zh-CN" sz="1200" spc="25" dirty="0">
                <a:latin typeface="Arial"/>
                <a:cs typeface="Arial"/>
              </a:rPr>
              <a:t> </a:t>
            </a:r>
            <a:r>
              <a:rPr lang="en-US" altLang="zh-CN" sz="1200" spc="-5" dirty="0">
                <a:latin typeface="Arial"/>
                <a:cs typeface="Arial"/>
              </a:rPr>
              <a:t>of</a:t>
            </a:r>
            <a:r>
              <a:rPr lang="en-US" altLang="zh-CN" sz="1200" spc="25" dirty="0">
                <a:latin typeface="Arial"/>
                <a:cs typeface="Arial"/>
              </a:rPr>
              <a:t> </a:t>
            </a:r>
            <a:r>
              <a:rPr lang="en-US" altLang="zh-CN" sz="1200" i="1" spc="-75" dirty="0">
                <a:latin typeface="Arial"/>
                <a:cs typeface="Arial"/>
              </a:rPr>
              <a:t>k</a:t>
            </a:r>
            <a:r>
              <a:rPr lang="en-US" altLang="zh-CN" sz="1200" i="1" spc="45" dirty="0">
                <a:latin typeface="Arial"/>
                <a:cs typeface="Arial"/>
              </a:rPr>
              <a:t> </a:t>
            </a:r>
            <a:r>
              <a:rPr lang="en-US" altLang="zh-CN" sz="1200" spc="-35" dirty="0">
                <a:latin typeface="Arial"/>
                <a:cs typeface="Arial"/>
              </a:rPr>
              <a:t>identical</a:t>
            </a:r>
            <a:r>
              <a:rPr lang="en-US" altLang="zh-CN" sz="1200" spc="25" dirty="0">
                <a:latin typeface="Arial"/>
                <a:cs typeface="Arial"/>
              </a:rPr>
              <a:t> </a:t>
            </a:r>
            <a:r>
              <a:rPr lang="en-US" altLang="zh-CN" sz="1200" spc="-45" dirty="0">
                <a:latin typeface="Arial"/>
                <a:cs typeface="Arial"/>
              </a:rPr>
              <a:t>balls</a:t>
            </a:r>
            <a:r>
              <a:rPr lang="en-US" altLang="zh-CN" sz="1200" spc="-30" dirty="0">
                <a:latin typeface="Arial"/>
                <a:cs typeface="Arial"/>
              </a:rPr>
              <a:t> </a:t>
            </a:r>
            <a:r>
              <a:rPr lang="en-US" altLang="zh-CN" sz="1200" spc="-20" dirty="0">
                <a:latin typeface="Arial"/>
                <a:cs typeface="Arial"/>
              </a:rPr>
              <a:t>into</a:t>
            </a:r>
            <a:r>
              <a:rPr lang="en-US" altLang="zh-CN" sz="1200" spc="-35" dirty="0">
                <a:latin typeface="Arial"/>
                <a:cs typeface="Arial"/>
              </a:rPr>
              <a:t> </a:t>
            </a:r>
            <a:r>
              <a:rPr lang="en-US" altLang="zh-CN" sz="1200" i="1" spc="-75" dirty="0">
                <a:latin typeface="Arial"/>
                <a:cs typeface="Arial"/>
              </a:rPr>
              <a:t>n</a:t>
            </a:r>
            <a:r>
              <a:rPr lang="en-US" altLang="zh-CN" sz="1200" i="1" spc="-35" dirty="0">
                <a:latin typeface="Arial"/>
                <a:cs typeface="Arial"/>
              </a:rPr>
              <a:t> </a:t>
            </a:r>
            <a:r>
              <a:rPr lang="en-US" altLang="zh-CN" sz="1200" spc="-30" dirty="0">
                <a:latin typeface="Arial"/>
                <a:cs typeface="Arial"/>
              </a:rPr>
              <a:t>distinct</a:t>
            </a:r>
            <a:r>
              <a:rPr lang="en-US" altLang="zh-CN" sz="1200" spc="-35" dirty="0">
                <a:latin typeface="Arial"/>
                <a:cs typeface="Arial"/>
              </a:rPr>
              <a:t> </a:t>
            </a:r>
            <a:r>
              <a:rPr lang="en-US" altLang="zh-CN" sz="1200" spc="-55" dirty="0">
                <a:latin typeface="Arial"/>
                <a:cs typeface="Arial"/>
              </a:rPr>
              <a:t>bo</a:t>
            </a:r>
            <a:r>
              <a:rPr lang="en-US" altLang="zh-CN" sz="1200" spc="-70" dirty="0">
                <a:latin typeface="Arial"/>
                <a:cs typeface="Arial"/>
              </a:rPr>
              <a:t>x</a:t>
            </a:r>
            <a:r>
              <a:rPr lang="en-US" altLang="zh-CN" sz="1200" spc="-110" dirty="0">
                <a:latin typeface="Arial"/>
                <a:cs typeface="Arial"/>
              </a:rPr>
              <a:t>es,</a:t>
            </a:r>
            <a:r>
              <a:rPr lang="en-US" altLang="zh-CN" sz="1200" spc="-35" dirty="0">
                <a:latin typeface="Arial"/>
                <a:cs typeface="Arial"/>
              </a:rPr>
              <a:t> </a:t>
            </a:r>
            <a:r>
              <a:rPr lang="en-US" altLang="zh-CN" sz="1200" spc="-95" dirty="0">
                <a:latin typeface="Arial"/>
                <a:cs typeface="Arial"/>
              </a:rPr>
              <a:t>and</a:t>
            </a:r>
            <a:r>
              <a:rPr lang="en-US" altLang="zh-CN" sz="1200" spc="-35" dirty="0">
                <a:latin typeface="Arial"/>
                <a:cs typeface="Arial"/>
              </a:rPr>
              <a:t> </a:t>
            </a:r>
            <a:r>
              <a:rPr lang="en-US" altLang="zh-CN" sz="1200" spc="-40" dirty="0">
                <a:latin typeface="Arial"/>
                <a:cs typeface="Arial"/>
              </a:rPr>
              <a:t>vice</a:t>
            </a:r>
            <a:r>
              <a:rPr lang="en-US" altLang="zh-CN" sz="1200" spc="-35" dirty="0">
                <a:latin typeface="Arial"/>
                <a:cs typeface="Arial"/>
              </a:rPr>
              <a:t> </a:t>
            </a:r>
            <a:r>
              <a:rPr lang="en-US" altLang="zh-CN" sz="1200" spc="-30" dirty="0">
                <a:latin typeface="Arial"/>
                <a:cs typeface="Arial"/>
              </a:rPr>
              <a:t>v</a:t>
            </a:r>
            <a:r>
              <a:rPr lang="en-US" altLang="zh-CN" sz="1200" spc="-95" dirty="0">
                <a:latin typeface="Arial"/>
                <a:cs typeface="Arial"/>
              </a:rPr>
              <a:t>ersa.</a:t>
            </a:r>
            <a:endParaRPr lang="en-US" altLang="zh-CN" sz="1200" dirty="0">
              <a:latin typeface="Arial"/>
              <a:cs typeface="Arial"/>
            </a:endParaRPr>
          </a:p>
          <a:p>
            <a:pPr marL="12700" marR="1409700" algn="just">
              <a:lnSpc>
                <a:spcPct val="100000"/>
              </a:lnSpc>
              <a:spcBef>
                <a:spcPts val="5"/>
              </a:spcBef>
            </a:pPr>
            <a:r>
              <a:rPr lang="en-US" altLang="zh-CN" sz="1200" spc="-105" dirty="0">
                <a:latin typeface="Arial"/>
                <a:cs typeface="Arial"/>
              </a:rPr>
              <a:t>So</a:t>
            </a:r>
            <a:r>
              <a:rPr lang="en-US" altLang="zh-CN" sz="1200" spc="-35" dirty="0">
                <a:latin typeface="Arial"/>
                <a:cs typeface="Arial"/>
              </a:rPr>
              <a:t> </a:t>
            </a:r>
            <a:r>
              <a:rPr lang="en-US" altLang="zh-CN" sz="1200" spc="-75" dirty="0">
                <a:latin typeface="Arial"/>
                <a:cs typeface="Arial"/>
              </a:rPr>
              <a:t>there</a:t>
            </a:r>
            <a:r>
              <a:rPr lang="en-US" altLang="zh-CN" sz="1200" spc="-35" dirty="0">
                <a:latin typeface="Arial"/>
                <a:cs typeface="Arial"/>
              </a:rPr>
              <a:t> is </a:t>
            </a:r>
            <a:r>
              <a:rPr lang="en-US" altLang="zh-CN" sz="1200" spc="-140" dirty="0">
                <a:latin typeface="Arial"/>
                <a:cs typeface="Arial"/>
              </a:rPr>
              <a:t>a</a:t>
            </a:r>
            <a:r>
              <a:rPr lang="en-US" altLang="zh-CN" sz="1200" spc="-35" dirty="0">
                <a:latin typeface="Arial"/>
                <a:cs typeface="Arial"/>
              </a:rPr>
              <a:t> </a:t>
            </a:r>
            <a:r>
              <a:rPr lang="en-US" altLang="zh-CN" sz="1200" spc="-65" dirty="0">
                <a:latin typeface="Arial"/>
                <a:cs typeface="Arial"/>
              </a:rPr>
              <a:t>one-to-one</a:t>
            </a:r>
            <a:r>
              <a:rPr lang="en-US" altLang="zh-CN" sz="1200" spc="-35" dirty="0">
                <a:latin typeface="Arial"/>
                <a:cs typeface="Arial"/>
              </a:rPr>
              <a:t> </a:t>
            </a:r>
            <a:r>
              <a:rPr lang="en-US" altLang="zh-CN" sz="1200" spc="-80" dirty="0">
                <a:latin typeface="Arial"/>
                <a:cs typeface="Arial"/>
              </a:rPr>
              <a:t>correspondence</a:t>
            </a:r>
            <a:r>
              <a:rPr lang="en-US" altLang="zh-CN" sz="1200" spc="-35" dirty="0">
                <a:latin typeface="Arial"/>
                <a:cs typeface="Arial"/>
              </a:rPr>
              <a:t> </a:t>
            </a:r>
            <a:r>
              <a:rPr lang="en-US" altLang="zh-CN" sz="1200" spc="-85" dirty="0">
                <a:latin typeface="Arial"/>
                <a:cs typeface="Arial"/>
              </a:rPr>
              <a:t>between</a:t>
            </a:r>
            <a:r>
              <a:rPr lang="en-US" altLang="zh-CN" sz="1200" spc="-35" dirty="0">
                <a:latin typeface="Arial"/>
                <a:cs typeface="Arial"/>
              </a:rPr>
              <a:t> </a:t>
            </a:r>
            <a:r>
              <a:rPr lang="en-US" altLang="zh-CN" sz="1200" i="1" spc="-75" dirty="0">
                <a:latin typeface="Arial"/>
                <a:cs typeface="Arial"/>
              </a:rPr>
              <a:t>B</a:t>
            </a:r>
            <a:r>
              <a:rPr lang="en-US" altLang="zh-CN" sz="1200" i="1" spc="-35" dirty="0">
                <a:latin typeface="Arial"/>
                <a:cs typeface="Arial"/>
              </a:rPr>
              <a:t> </a:t>
            </a:r>
            <a:r>
              <a:rPr lang="en-US" altLang="zh-CN" sz="1200" spc="-95" dirty="0">
                <a:latin typeface="Arial"/>
                <a:cs typeface="Arial"/>
              </a:rPr>
              <a:t>and </a:t>
            </a:r>
            <a:r>
              <a:rPr lang="en-US" altLang="zh-CN" sz="1200" i="1" spc="-45" dirty="0">
                <a:latin typeface="Arial"/>
                <a:cs typeface="Arial"/>
              </a:rPr>
              <a:t>C</a:t>
            </a:r>
            <a:r>
              <a:rPr lang="en-US" altLang="zh-CN" sz="1200" spc="-40" dirty="0">
                <a:latin typeface="Arial"/>
                <a:cs typeface="Arial"/>
              </a:rPr>
              <a:t>.</a:t>
            </a:r>
            <a:endParaRPr lang="en-US" altLang="zh-CN" sz="1200" dirty="0">
              <a:latin typeface="Arial"/>
              <a:cs typeface="Arial"/>
            </a:endParaRPr>
          </a:p>
          <a:p>
            <a:pPr marL="12700" marR="4213860" algn="just">
              <a:lnSpc>
                <a:spcPct val="100000"/>
              </a:lnSpc>
              <a:spcBef>
                <a:spcPts val="5"/>
              </a:spcBef>
            </a:pPr>
            <a:r>
              <a:rPr lang="en-US" altLang="zh-CN" sz="1200" spc="65" dirty="0">
                <a:latin typeface="Lucida Sans Unicode"/>
                <a:cs typeface="Lucida Sans Unicode"/>
              </a:rPr>
              <a:t>⇒</a:t>
            </a:r>
            <a:r>
              <a:rPr lang="en-US" altLang="zh-CN" sz="1200" spc="-85" dirty="0">
                <a:latin typeface="Lucida Sans Unicode"/>
                <a:cs typeface="Lucida Sans Unicode"/>
              </a:rPr>
              <a:t> </a:t>
            </a:r>
            <a:r>
              <a:rPr lang="en-US" altLang="zh-CN" sz="1200" spc="-125" dirty="0">
                <a:latin typeface="Lucida Sans Unicode"/>
                <a:cs typeface="Lucida Sans Unicode"/>
              </a:rPr>
              <a:t>|</a:t>
            </a:r>
            <a:r>
              <a:rPr lang="en-US" altLang="zh-CN" sz="1200" i="1" spc="-75" dirty="0">
                <a:latin typeface="Arial"/>
                <a:cs typeface="Arial"/>
              </a:rPr>
              <a:t>B</a:t>
            </a:r>
            <a:r>
              <a:rPr lang="en-US" altLang="zh-CN" sz="1200" spc="-125" dirty="0">
                <a:latin typeface="Lucida Sans Unicode"/>
                <a:cs typeface="Lucida Sans Unicode"/>
              </a:rPr>
              <a:t>|</a:t>
            </a:r>
            <a:r>
              <a:rPr lang="en-US" altLang="zh-CN" sz="1200" spc="-114" dirty="0">
                <a:latin typeface="Lucida Sans Unicode"/>
                <a:cs typeface="Lucida Sans Unicode"/>
              </a:rPr>
              <a:t> </a:t>
            </a:r>
            <a:r>
              <a:rPr lang="en-US" altLang="zh-CN" sz="1200" spc="220" dirty="0">
                <a:latin typeface="Arial"/>
                <a:cs typeface="Arial"/>
              </a:rPr>
              <a:t>=</a:t>
            </a:r>
            <a:r>
              <a:rPr lang="en-US" altLang="zh-CN" sz="1200" spc="-70" dirty="0">
                <a:latin typeface="Arial"/>
                <a:cs typeface="Arial"/>
              </a:rPr>
              <a:t> </a:t>
            </a:r>
            <a:r>
              <a:rPr lang="en-US" altLang="zh-CN" sz="1200" spc="-185" dirty="0">
                <a:latin typeface="Lucida Sans Unicode"/>
                <a:cs typeface="Lucida Sans Unicode"/>
              </a:rPr>
              <a:t>|</a:t>
            </a:r>
            <a:r>
              <a:rPr lang="en-US" altLang="zh-CN" sz="1200" i="1" spc="-45" dirty="0">
                <a:latin typeface="Arial"/>
                <a:cs typeface="Arial"/>
              </a:rPr>
              <a:t>C</a:t>
            </a:r>
            <a:r>
              <a:rPr lang="en-US" altLang="zh-CN" sz="1200" spc="-125" dirty="0">
                <a:latin typeface="Lucida Sans Unicode"/>
                <a:cs typeface="Lucida Sans Unicode"/>
              </a:rPr>
              <a:t>|</a:t>
            </a:r>
            <a:endParaRPr lang="en-US" altLang="zh-CN" sz="1200" dirty="0">
              <a:latin typeface="Lucida Sans Unicode"/>
              <a:cs typeface="Lucida Sans Unicode"/>
            </a:endParaRPr>
          </a:p>
          <a:p>
            <a:pPr marL="12700" marR="12700" algn="just">
              <a:lnSpc>
                <a:spcPct val="100000"/>
              </a:lnSpc>
            </a:pPr>
            <a:endParaRPr lang="en-US" altLang="zh-CN" sz="1200" dirty="0">
              <a:latin typeface="Arial"/>
              <a:cs typeface="Arial"/>
            </a:endParaRPr>
          </a:p>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42</a:t>
            </a:fld>
            <a:endParaRPr lang="zh-CN" altLang="en-US"/>
          </a:p>
        </p:txBody>
      </p:sp>
    </p:spTree>
    <p:extLst>
      <p:ext uri="{BB962C8B-B14F-4D97-AF65-F5344CB8AC3E}">
        <p14:creationId xmlns:p14="http://schemas.microsoft.com/office/powerpoint/2010/main" val="6120278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2700" marR="12700" algn="just">
              <a:lnSpc>
                <a:spcPct val="100000"/>
              </a:lnSpc>
            </a:pPr>
            <a:endParaRPr lang="en-US" altLang="zh-CN" sz="1200" dirty="0">
              <a:latin typeface="Arial"/>
              <a:cs typeface="Arial"/>
            </a:endParaRPr>
          </a:p>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43</a:t>
            </a:fld>
            <a:endParaRPr lang="zh-CN" altLang="en-US"/>
          </a:p>
        </p:txBody>
      </p:sp>
    </p:spTree>
    <p:extLst>
      <p:ext uri="{BB962C8B-B14F-4D97-AF65-F5344CB8AC3E}">
        <p14:creationId xmlns:p14="http://schemas.microsoft.com/office/powerpoint/2010/main" val="24993122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44</a:t>
            </a:fld>
            <a:endParaRPr lang="zh-CN" altLang="en-US"/>
          </a:p>
        </p:txBody>
      </p:sp>
    </p:spTree>
    <p:extLst>
      <p:ext uri="{BB962C8B-B14F-4D97-AF65-F5344CB8AC3E}">
        <p14:creationId xmlns:p14="http://schemas.microsoft.com/office/powerpoint/2010/main" val="2574989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2700" marR="4373245" algn="just">
              <a:lnSpc>
                <a:spcPct val="100000"/>
              </a:lnSpc>
            </a:pPr>
            <a:r>
              <a:rPr lang="en-US" altLang="zh-CN" sz="1200" b="1" spc="-65" dirty="0">
                <a:latin typeface="Arial"/>
                <a:cs typeface="Arial"/>
              </a:rPr>
              <a:t>Example</a:t>
            </a:r>
            <a:endParaRPr lang="en-US" altLang="zh-CN" sz="1200" dirty="0">
              <a:latin typeface="Arial"/>
              <a:cs typeface="Arial"/>
            </a:endParaRPr>
          </a:p>
          <a:p>
            <a:pPr marL="12700" marR="782320" algn="just">
              <a:lnSpc>
                <a:spcPct val="100000"/>
              </a:lnSpc>
              <a:spcBef>
                <a:spcPts val="5"/>
              </a:spcBef>
            </a:pPr>
            <a:r>
              <a:rPr lang="en-US" altLang="zh-CN" sz="1200" spc="-45" dirty="0">
                <a:latin typeface="Arial"/>
                <a:cs typeface="Arial"/>
              </a:rPr>
              <a:t>H</a:t>
            </a:r>
            <a:r>
              <a:rPr lang="en-US" altLang="zh-CN" sz="1200" spc="-65" dirty="0">
                <a:latin typeface="Arial"/>
                <a:cs typeface="Arial"/>
              </a:rPr>
              <a:t>o</a:t>
            </a:r>
            <a:r>
              <a:rPr lang="en-US" altLang="zh-CN" sz="1200" spc="-10" dirty="0">
                <a:latin typeface="Arial"/>
                <a:cs typeface="Arial"/>
              </a:rPr>
              <a:t>w</a:t>
            </a:r>
            <a:r>
              <a:rPr lang="en-US" altLang="zh-CN" sz="1200" spc="-35" dirty="0">
                <a:latin typeface="Arial"/>
                <a:cs typeface="Arial"/>
              </a:rPr>
              <a:t> </a:t>
            </a:r>
            <a:r>
              <a:rPr lang="en-US" altLang="zh-CN" sz="1200" spc="-100" dirty="0">
                <a:latin typeface="Arial"/>
                <a:cs typeface="Arial"/>
              </a:rPr>
              <a:t>man</a:t>
            </a:r>
            <a:r>
              <a:rPr lang="en-US" altLang="zh-CN" sz="1200" spc="-10" dirty="0">
                <a:latin typeface="Arial"/>
                <a:cs typeface="Arial"/>
              </a:rPr>
              <a:t>y</a:t>
            </a:r>
            <a:r>
              <a:rPr lang="en-US" altLang="zh-CN" sz="1200" spc="-35" dirty="0">
                <a:latin typeface="Arial"/>
                <a:cs typeface="Arial"/>
              </a:rPr>
              <a:t> </a:t>
            </a:r>
            <a:r>
              <a:rPr lang="en-US" altLang="zh-CN" sz="1200" spc="-40" dirty="0">
                <a:latin typeface="Arial"/>
                <a:cs typeface="Arial"/>
              </a:rPr>
              <a:t>binary</a:t>
            </a:r>
            <a:r>
              <a:rPr lang="en-US" altLang="zh-CN" sz="1200" spc="-35" dirty="0">
                <a:latin typeface="Arial"/>
                <a:cs typeface="Arial"/>
              </a:rPr>
              <a:t> </a:t>
            </a:r>
            <a:r>
              <a:rPr lang="en-US" altLang="zh-CN" sz="1200" spc="-110" dirty="0">
                <a:latin typeface="Arial"/>
                <a:cs typeface="Arial"/>
              </a:rPr>
              <a:t>sequences</a:t>
            </a:r>
            <a:r>
              <a:rPr lang="en-US" altLang="zh-CN" sz="1200" spc="-35" dirty="0">
                <a:latin typeface="Arial"/>
                <a:cs typeface="Arial"/>
              </a:rPr>
              <a:t> </a:t>
            </a:r>
            <a:r>
              <a:rPr lang="en-US" altLang="zh-CN" sz="1200" spc="-5" dirty="0">
                <a:latin typeface="Arial"/>
                <a:cs typeface="Arial"/>
              </a:rPr>
              <a:t>of</a:t>
            </a:r>
            <a:r>
              <a:rPr lang="en-US" altLang="zh-CN" sz="1200" spc="-35" dirty="0">
                <a:latin typeface="Arial"/>
                <a:cs typeface="Arial"/>
              </a:rPr>
              <a:t> </a:t>
            </a:r>
            <a:r>
              <a:rPr lang="en-US" altLang="zh-CN" sz="1200" spc="-50" dirty="0">
                <a:latin typeface="Arial"/>
                <a:cs typeface="Arial"/>
              </a:rPr>
              <a:t>length</a:t>
            </a:r>
            <a:r>
              <a:rPr lang="en-US" altLang="zh-CN" sz="1200" spc="-35" dirty="0">
                <a:latin typeface="Arial"/>
                <a:cs typeface="Arial"/>
              </a:rPr>
              <a:t> </a:t>
            </a:r>
            <a:r>
              <a:rPr lang="en-US" altLang="zh-CN" sz="1200" spc="-75" dirty="0">
                <a:latin typeface="Arial"/>
                <a:cs typeface="Arial"/>
              </a:rPr>
              <a:t>6</a:t>
            </a:r>
            <a:r>
              <a:rPr lang="en-US" altLang="zh-CN" sz="1200" spc="-35" dirty="0">
                <a:latin typeface="Arial"/>
                <a:cs typeface="Arial"/>
              </a:rPr>
              <a:t> </a:t>
            </a:r>
            <a:r>
              <a:rPr lang="en-US" altLang="zh-CN" sz="1200" spc="-60" dirty="0">
                <a:latin typeface="Arial"/>
                <a:cs typeface="Arial"/>
              </a:rPr>
              <a:t>start</a:t>
            </a:r>
            <a:r>
              <a:rPr lang="en-US" altLang="zh-CN" sz="1200" spc="-35" dirty="0">
                <a:latin typeface="Arial"/>
                <a:cs typeface="Arial"/>
              </a:rPr>
              <a:t> </a:t>
            </a:r>
            <a:r>
              <a:rPr lang="en-US" altLang="zh-CN" sz="1200" spc="-10" dirty="0">
                <a:latin typeface="Arial"/>
                <a:cs typeface="Arial"/>
              </a:rPr>
              <a:t>with</a:t>
            </a:r>
            <a:r>
              <a:rPr lang="en-US" altLang="zh-CN" sz="1200" spc="-35" dirty="0">
                <a:latin typeface="Arial"/>
                <a:cs typeface="Arial"/>
              </a:rPr>
              <a:t> </a:t>
            </a:r>
            <a:r>
              <a:rPr lang="en-US" altLang="zh-CN" sz="1200" spc="-75" dirty="0">
                <a:latin typeface="Arial"/>
                <a:cs typeface="Arial"/>
              </a:rPr>
              <a:t>1</a:t>
            </a:r>
            <a:r>
              <a:rPr lang="en-US" altLang="zh-CN" sz="1200" spc="-35" dirty="0">
                <a:latin typeface="Arial"/>
                <a:cs typeface="Arial"/>
              </a:rPr>
              <a:t> </a:t>
            </a:r>
            <a:r>
              <a:rPr lang="en-US" altLang="zh-CN" sz="1200" b="1" spc="-40" dirty="0">
                <a:latin typeface="Arial"/>
                <a:cs typeface="Arial"/>
              </a:rPr>
              <a:t>or</a:t>
            </a:r>
            <a:r>
              <a:rPr lang="en-US" altLang="zh-CN" sz="1200" b="1" spc="-35" dirty="0">
                <a:latin typeface="Arial"/>
                <a:cs typeface="Arial"/>
              </a:rPr>
              <a:t> </a:t>
            </a:r>
            <a:r>
              <a:rPr lang="en-US" altLang="zh-CN" sz="1200" spc="-95" dirty="0">
                <a:latin typeface="Arial"/>
                <a:cs typeface="Arial"/>
              </a:rPr>
              <a:t>end</a:t>
            </a:r>
            <a:r>
              <a:rPr lang="en-US" altLang="zh-CN" sz="1200" spc="-35" dirty="0">
                <a:latin typeface="Arial"/>
                <a:cs typeface="Arial"/>
              </a:rPr>
              <a:t> </a:t>
            </a:r>
            <a:r>
              <a:rPr lang="en-US" altLang="zh-CN" sz="1200" spc="-10" dirty="0">
                <a:latin typeface="Arial"/>
                <a:cs typeface="Arial"/>
              </a:rPr>
              <a:t>with</a:t>
            </a:r>
            <a:r>
              <a:rPr lang="en-US" altLang="zh-CN" sz="1200" spc="-35" dirty="0">
                <a:latin typeface="Arial"/>
                <a:cs typeface="Arial"/>
              </a:rPr>
              <a:t> </a:t>
            </a:r>
            <a:r>
              <a:rPr lang="en-US" altLang="zh-CN" sz="1200" spc="-95" dirty="0">
                <a:latin typeface="Arial"/>
                <a:cs typeface="Arial"/>
              </a:rPr>
              <a:t>00?</a:t>
            </a:r>
            <a:endParaRPr lang="en-US" altLang="zh-CN" sz="1200" dirty="0">
              <a:latin typeface="Arial"/>
              <a:cs typeface="Arial"/>
            </a:endParaRPr>
          </a:p>
          <a:p>
            <a:pPr>
              <a:lnSpc>
                <a:spcPts val="1400"/>
              </a:lnSpc>
              <a:spcBef>
                <a:spcPts val="44"/>
              </a:spcBef>
            </a:pPr>
            <a:endParaRPr lang="en-US" altLang="zh-CN" sz="1400" dirty="0"/>
          </a:p>
          <a:p>
            <a:pPr marL="12700" marR="12700" algn="just">
              <a:lnSpc>
                <a:spcPct val="100299"/>
              </a:lnSpc>
            </a:pPr>
            <a:r>
              <a:rPr lang="en-US" altLang="zh-CN" sz="1200" spc="-60" dirty="0">
                <a:latin typeface="Arial"/>
                <a:cs typeface="Arial"/>
              </a:rPr>
              <a:t>Note</a:t>
            </a:r>
            <a:r>
              <a:rPr lang="en-US" altLang="zh-CN" sz="1200" spc="35" dirty="0">
                <a:latin typeface="Arial"/>
                <a:cs typeface="Arial"/>
              </a:rPr>
              <a:t> </a:t>
            </a:r>
            <a:r>
              <a:rPr lang="en-US" altLang="zh-CN" sz="1200" spc="-55" dirty="0">
                <a:latin typeface="Arial"/>
                <a:cs typeface="Arial"/>
              </a:rPr>
              <a:t>that</a:t>
            </a:r>
            <a:r>
              <a:rPr lang="en-US" altLang="zh-CN" sz="1200" spc="35" dirty="0">
                <a:latin typeface="Arial"/>
                <a:cs typeface="Arial"/>
              </a:rPr>
              <a:t> </a:t>
            </a:r>
            <a:r>
              <a:rPr lang="en-US" altLang="zh-CN" sz="1200" spc="-75" dirty="0">
                <a:latin typeface="Arial"/>
                <a:cs typeface="Arial"/>
              </a:rPr>
              <a:t>the</a:t>
            </a:r>
            <a:r>
              <a:rPr lang="en-US" altLang="zh-CN" sz="1200" spc="35" dirty="0">
                <a:latin typeface="Arial"/>
                <a:cs typeface="Arial"/>
              </a:rPr>
              <a:t> </a:t>
            </a:r>
            <a:r>
              <a:rPr lang="en-US" altLang="zh-CN" sz="1200" spc="-170" dirty="0">
                <a:latin typeface="Arial"/>
                <a:cs typeface="Arial"/>
              </a:rPr>
              <a:t>e</a:t>
            </a:r>
            <a:r>
              <a:rPr lang="en-US" altLang="zh-CN" sz="1200" spc="-30" dirty="0">
                <a:latin typeface="Arial"/>
                <a:cs typeface="Arial"/>
              </a:rPr>
              <a:t>v</a:t>
            </a:r>
            <a:r>
              <a:rPr lang="en-US" altLang="zh-CN" sz="1200" spc="-95" dirty="0">
                <a:latin typeface="Arial"/>
                <a:cs typeface="Arial"/>
              </a:rPr>
              <a:t>ents</a:t>
            </a:r>
            <a:r>
              <a:rPr lang="en-US" altLang="zh-CN" sz="1200" spc="35" dirty="0">
                <a:latin typeface="Arial"/>
                <a:cs typeface="Arial"/>
              </a:rPr>
              <a:t> </a:t>
            </a:r>
            <a:r>
              <a:rPr lang="en-US" altLang="zh-CN" sz="1200" spc="-10" dirty="0">
                <a:latin typeface="Arial"/>
                <a:cs typeface="Arial"/>
              </a:rPr>
              <a:t>“a</a:t>
            </a:r>
            <a:r>
              <a:rPr lang="en-US" altLang="zh-CN" sz="1200" spc="35" dirty="0">
                <a:latin typeface="Arial"/>
                <a:cs typeface="Arial"/>
              </a:rPr>
              <a:t> </a:t>
            </a:r>
            <a:r>
              <a:rPr lang="en-US" altLang="zh-CN" sz="1200" spc="-40" dirty="0">
                <a:latin typeface="Arial"/>
                <a:cs typeface="Arial"/>
              </a:rPr>
              <a:t>binary</a:t>
            </a:r>
            <a:r>
              <a:rPr lang="en-US" altLang="zh-CN" sz="1200" spc="35" dirty="0">
                <a:latin typeface="Arial"/>
                <a:cs typeface="Arial"/>
              </a:rPr>
              <a:t> </a:t>
            </a:r>
            <a:r>
              <a:rPr lang="en-US" altLang="zh-CN" sz="1200" spc="-105" dirty="0">
                <a:latin typeface="Arial"/>
                <a:cs typeface="Arial"/>
              </a:rPr>
              <a:t>sequence</a:t>
            </a:r>
            <a:r>
              <a:rPr lang="en-US" altLang="zh-CN" sz="1200" spc="35" dirty="0">
                <a:latin typeface="Arial"/>
                <a:cs typeface="Arial"/>
              </a:rPr>
              <a:t> </a:t>
            </a:r>
            <a:r>
              <a:rPr lang="en-US" altLang="zh-CN" sz="1200" spc="-5" dirty="0">
                <a:latin typeface="Arial"/>
                <a:cs typeface="Arial"/>
              </a:rPr>
              <a:t>of</a:t>
            </a:r>
            <a:r>
              <a:rPr lang="en-US" altLang="zh-CN" sz="1200" spc="35" dirty="0">
                <a:latin typeface="Arial"/>
                <a:cs typeface="Arial"/>
              </a:rPr>
              <a:t> </a:t>
            </a:r>
            <a:r>
              <a:rPr lang="en-US" altLang="zh-CN" sz="1200" spc="-50" dirty="0">
                <a:latin typeface="Arial"/>
                <a:cs typeface="Arial"/>
              </a:rPr>
              <a:t>length</a:t>
            </a:r>
            <a:r>
              <a:rPr lang="en-US" altLang="zh-CN" sz="1200" spc="35" dirty="0">
                <a:latin typeface="Arial"/>
                <a:cs typeface="Arial"/>
              </a:rPr>
              <a:t> </a:t>
            </a:r>
            <a:r>
              <a:rPr lang="en-US" altLang="zh-CN" sz="1200" spc="-75" dirty="0">
                <a:latin typeface="Arial"/>
                <a:cs typeface="Arial"/>
              </a:rPr>
              <a:t>6</a:t>
            </a:r>
            <a:r>
              <a:rPr lang="en-US" altLang="zh-CN" sz="1200" spc="35" dirty="0">
                <a:latin typeface="Arial"/>
                <a:cs typeface="Arial"/>
              </a:rPr>
              <a:t> </a:t>
            </a:r>
            <a:r>
              <a:rPr lang="en-US" altLang="zh-CN" sz="1200" spc="-70" dirty="0">
                <a:latin typeface="Arial"/>
                <a:cs typeface="Arial"/>
              </a:rPr>
              <a:t>starts</a:t>
            </a:r>
            <a:r>
              <a:rPr lang="en-US" altLang="zh-CN" sz="1200" spc="35" dirty="0">
                <a:latin typeface="Arial"/>
                <a:cs typeface="Arial"/>
              </a:rPr>
              <a:t> </a:t>
            </a:r>
            <a:r>
              <a:rPr lang="en-US" altLang="zh-CN" sz="1200" spc="-10" dirty="0">
                <a:latin typeface="Arial"/>
                <a:cs typeface="Arial"/>
              </a:rPr>
              <a:t>with</a:t>
            </a:r>
            <a:r>
              <a:rPr lang="en-US" altLang="zh-CN" sz="1200" spc="35" dirty="0">
                <a:latin typeface="Arial"/>
                <a:cs typeface="Arial"/>
              </a:rPr>
              <a:t> </a:t>
            </a:r>
            <a:r>
              <a:rPr lang="en-US" altLang="zh-CN" sz="1200" spc="25" dirty="0">
                <a:latin typeface="Arial"/>
                <a:cs typeface="Arial"/>
              </a:rPr>
              <a:t>1”</a:t>
            </a:r>
            <a:r>
              <a:rPr lang="en-US" altLang="zh-CN" sz="1200" spc="35" dirty="0">
                <a:latin typeface="Arial"/>
                <a:cs typeface="Arial"/>
              </a:rPr>
              <a:t> </a:t>
            </a:r>
            <a:r>
              <a:rPr lang="en-US" altLang="zh-CN" sz="1200" spc="-95" dirty="0">
                <a:latin typeface="Arial"/>
                <a:cs typeface="Arial"/>
              </a:rPr>
              <a:t>and</a:t>
            </a:r>
            <a:r>
              <a:rPr lang="en-US" altLang="zh-CN" sz="1200" spc="35" dirty="0">
                <a:latin typeface="Arial"/>
                <a:cs typeface="Arial"/>
              </a:rPr>
              <a:t> </a:t>
            </a:r>
            <a:r>
              <a:rPr lang="en-US" altLang="zh-CN" sz="1200" spc="-10" dirty="0">
                <a:latin typeface="Arial"/>
                <a:cs typeface="Arial"/>
              </a:rPr>
              <a:t>“a</a:t>
            </a:r>
            <a:r>
              <a:rPr lang="en-US" altLang="zh-CN" sz="1200" spc="35" dirty="0">
                <a:latin typeface="Arial"/>
                <a:cs typeface="Arial"/>
              </a:rPr>
              <a:t> </a:t>
            </a:r>
            <a:r>
              <a:rPr lang="en-US" altLang="zh-CN" sz="1200" spc="-40" dirty="0">
                <a:latin typeface="Arial"/>
                <a:cs typeface="Arial"/>
              </a:rPr>
              <a:t>binary</a:t>
            </a:r>
            <a:r>
              <a:rPr lang="en-US" altLang="zh-CN" sz="1200" spc="-25" dirty="0">
                <a:latin typeface="Arial"/>
                <a:cs typeface="Arial"/>
              </a:rPr>
              <a:t> </a:t>
            </a:r>
            <a:r>
              <a:rPr lang="en-US" altLang="zh-CN" sz="1200" spc="-105" dirty="0">
                <a:latin typeface="Arial"/>
                <a:cs typeface="Arial"/>
              </a:rPr>
              <a:t>sequence</a:t>
            </a:r>
            <a:r>
              <a:rPr lang="en-US" altLang="zh-CN" sz="1200" spc="135" dirty="0">
                <a:latin typeface="Arial"/>
                <a:cs typeface="Arial"/>
              </a:rPr>
              <a:t> </a:t>
            </a:r>
            <a:r>
              <a:rPr lang="en-US" altLang="zh-CN" sz="1200" spc="-5" dirty="0">
                <a:latin typeface="Arial"/>
                <a:cs typeface="Arial"/>
              </a:rPr>
              <a:t>of</a:t>
            </a:r>
            <a:r>
              <a:rPr lang="en-US" altLang="zh-CN" sz="1200" spc="135" dirty="0">
                <a:latin typeface="Arial"/>
                <a:cs typeface="Arial"/>
              </a:rPr>
              <a:t> </a:t>
            </a:r>
            <a:r>
              <a:rPr lang="en-US" altLang="zh-CN" sz="1200" spc="-50" dirty="0">
                <a:latin typeface="Arial"/>
                <a:cs typeface="Arial"/>
              </a:rPr>
              <a:t>length</a:t>
            </a:r>
            <a:r>
              <a:rPr lang="en-US" altLang="zh-CN" sz="1200" spc="135" dirty="0">
                <a:latin typeface="Arial"/>
                <a:cs typeface="Arial"/>
              </a:rPr>
              <a:t> </a:t>
            </a:r>
            <a:r>
              <a:rPr lang="en-US" altLang="zh-CN" sz="1200" spc="-75" dirty="0">
                <a:latin typeface="Arial"/>
                <a:cs typeface="Arial"/>
              </a:rPr>
              <a:t>6</a:t>
            </a:r>
            <a:r>
              <a:rPr lang="en-US" altLang="zh-CN" sz="1200" spc="135" dirty="0">
                <a:latin typeface="Arial"/>
                <a:cs typeface="Arial"/>
              </a:rPr>
              <a:t> </a:t>
            </a:r>
            <a:r>
              <a:rPr lang="en-US" altLang="zh-CN" sz="1200" spc="-105" dirty="0">
                <a:latin typeface="Arial"/>
                <a:cs typeface="Arial"/>
              </a:rPr>
              <a:t>ends</a:t>
            </a:r>
            <a:r>
              <a:rPr lang="en-US" altLang="zh-CN" sz="1200" spc="135" dirty="0">
                <a:latin typeface="Arial"/>
                <a:cs typeface="Arial"/>
              </a:rPr>
              <a:t> </a:t>
            </a:r>
            <a:r>
              <a:rPr lang="en-US" altLang="zh-CN" sz="1200" spc="-10" dirty="0">
                <a:latin typeface="Arial"/>
                <a:cs typeface="Arial"/>
              </a:rPr>
              <a:t>with</a:t>
            </a:r>
            <a:r>
              <a:rPr lang="en-US" altLang="zh-CN" sz="1200" spc="135" dirty="0">
                <a:latin typeface="Arial"/>
                <a:cs typeface="Arial"/>
              </a:rPr>
              <a:t> </a:t>
            </a:r>
            <a:r>
              <a:rPr lang="en-US" altLang="zh-CN" sz="1200" spc="-10" dirty="0">
                <a:latin typeface="Arial"/>
                <a:cs typeface="Arial"/>
              </a:rPr>
              <a:t>00”</a:t>
            </a:r>
            <a:r>
              <a:rPr lang="en-US" altLang="zh-CN" sz="1200" spc="135" dirty="0">
                <a:latin typeface="Arial"/>
                <a:cs typeface="Arial"/>
              </a:rPr>
              <a:t> </a:t>
            </a:r>
            <a:r>
              <a:rPr lang="en-US" altLang="zh-CN" sz="1200" spc="-75" dirty="0">
                <a:latin typeface="Arial"/>
                <a:cs typeface="Arial"/>
              </a:rPr>
              <a:t>do</a:t>
            </a:r>
            <a:r>
              <a:rPr lang="en-US" altLang="zh-CN" sz="1200" spc="135" dirty="0">
                <a:latin typeface="Arial"/>
                <a:cs typeface="Arial"/>
              </a:rPr>
              <a:t> </a:t>
            </a:r>
            <a:r>
              <a:rPr lang="en-US" altLang="zh-CN" sz="1200" spc="-50" dirty="0">
                <a:latin typeface="Arial"/>
                <a:cs typeface="Arial"/>
              </a:rPr>
              <a:t>not</a:t>
            </a:r>
            <a:r>
              <a:rPr lang="en-US" altLang="zh-CN" sz="1200" spc="135" dirty="0">
                <a:latin typeface="Arial"/>
                <a:cs typeface="Arial"/>
              </a:rPr>
              <a:t> </a:t>
            </a:r>
            <a:r>
              <a:rPr lang="en-US" altLang="zh-CN" sz="1200" spc="-110" dirty="0">
                <a:latin typeface="Arial"/>
                <a:cs typeface="Arial"/>
              </a:rPr>
              <a:t>h</a:t>
            </a:r>
            <a:r>
              <a:rPr lang="en-US" altLang="zh-CN" sz="1200" spc="-135" dirty="0">
                <a:latin typeface="Arial"/>
                <a:cs typeface="Arial"/>
              </a:rPr>
              <a:t>a</a:t>
            </a:r>
            <a:r>
              <a:rPr lang="en-US" altLang="zh-CN" sz="1200" spc="-30" dirty="0">
                <a:latin typeface="Arial"/>
                <a:cs typeface="Arial"/>
              </a:rPr>
              <a:t>v</a:t>
            </a:r>
            <a:r>
              <a:rPr lang="en-US" altLang="zh-CN" sz="1200" spc="-140" dirty="0">
                <a:latin typeface="Arial"/>
                <a:cs typeface="Arial"/>
              </a:rPr>
              <a:t>e</a:t>
            </a:r>
            <a:r>
              <a:rPr lang="en-US" altLang="zh-CN" sz="1200" spc="135" dirty="0">
                <a:latin typeface="Arial"/>
                <a:cs typeface="Arial"/>
              </a:rPr>
              <a:t> </a:t>
            </a:r>
            <a:r>
              <a:rPr lang="en-US" altLang="zh-CN" sz="1200" spc="-30" dirty="0">
                <a:latin typeface="Arial"/>
                <a:cs typeface="Arial"/>
              </a:rPr>
              <a:t>mutually</a:t>
            </a:r>
            <a:r>
              <a:rPr lang="en-US" altLang="zh-CN" sz="1200" spc="135" dirty="0">
                <a:latin typeface="Arial"/>
                <a:cs typeface="Arial"/>
              </a:rPr>
              <a:t> </a:t>
            </a:r>
            <a:r>
              <a:rPr lang="en-US" altLang="zh-CN" sz="1200" spc="-160" dirty="0">
                <a:latin typeface="Arial"/>
                <a:cs typeface="Arial"/>
              </a:rPr>
              <a:t>e</a:t>
            </a:r>
            <a:r>
              <a:rPr lang="en-US" altLang="zh-CN" sz="1200" spc="-30" dirty="0">
                <a:latin typeface="Arial"/>
                <a:cs typeface="Arial"/>
              </a:rPr>
              <a:t>xclus</a:t>
            </a:r>
            <a:r>
              <a:rPr lang="en-US" altLang="zh-CN" sz="1200" spc="-45" dirty="0">
                <a:latin typeface="Arial"/>
                <a:cs typeface="Arial"/>
              </a:rPr>
              <a:t>i</a:t>
            </a:r>
            <a:r>
              <a:rPr lang="en-US" altLang="zh-CN" sz="1200" spc="-30" dirty="0">
                <a:latin typeface="Arial"/>
                <a:cs typeface="Arial"/>
              </a:rPr>
              <a:t>v</a:t>
            </a:r>
            <a:r>
              <a:rPr lang="en-US" altLang="zh-CN" sz="1200" spc="-140" dirty="0">
                <a:latin typeface="Arial"/>
                <a:cs typeface="Arial"/>
              </a:rPr>
              <a:t>e</a:t>
            </a:r>
            <a:r>
              <a:rPr lang="en-US" altLang="zh-CN" sz="1200" spc="135" dirty="0">
                <a:latin typeface="Arial"/>
                <a:cs typeface="Arial"/>
              </a:rPr>
              <a:t> </a:t>
            </a:r>
            <a:r>
              <a:rPr lang="en-US" altLang="zh-CN" sz="1200" spc="-80" dirty="0">
                <a:latin typeface="Arial"/>
                <a:cs typeface="Arial"/>
              </a:rPr>
              <a:t>outcomes</a:t>
            </a:r>
            <a:r>
              <a:rPr lang="en-US" altLang="zh-CN" sz="1200" spc="-40" dirty="0">
                <a:latin typeface="Arial"/>
                <a:cs typeface="Arial"/>
              </a:rPr>
              <a:t> </a:t>
            </a:r>
            <a:r>
              <a:rPr lang="en-US" altLang="zh-CN" sz="1200" spc="-95" dirty="0">
                <a:latin typeface="Arial"/>
                <a:cs typeface="Arial"/>
              </a:rPr>
              <a:t>and</a:t>
            </a:r>
            <a:r>
              <a:rPr lang="en-US" altLang="zh-CN" sz="1200" spc="30" dirty="0">
                <a:latin typeface="Arial"/>
                <a:cs typeface="Arial"/>
              </a:rPr>
              <a:t> </a:t>
            </a:r>
            <a:r>
              <a:rPr lang="en-US" altLang="zh-CN" sz="1200" spc="-110" dirty="0">
                <a:latin typeface="Arial"/>
                <a:cs typeface="Arial"/>
              </a:rPr>
              <a:t>so</a:t>
            </a:r>
            <a:r>
              <a:rPr lang="en-US" altLang="zh-CN" sz="1200" spc="30" dirty="0">
                <a:latin typeface="Arial"/>
                <a:cs typeface="Arial"/>
              </a:rPr>
              <a:t> </a:t>
            </a:r>
            <a:r>
              <a:rPr lang="en-US" altLang="zh-CN" sz="1200" spc="-80" dirty="0">
                <a:latin typeface="Arial"/>
                <a:cs typeface="Arial"/>
              </a:rPr>
              <a:t>we</a:t>
            </a:r>
            <a:r>
              <a:rPr lang="en-US" altLang="zh-CN" sz="1200" spc="30" dirty="0">
                <a:latin typeface="Arial"/>
                <a:cs typeface="Arial"/>
              </a:rPr>
              <a:t> </a:t>
            </a:r>
            <a:r>
              <a:rPr lang="en-US" altLang="zh-CN" sz="1200" spc="-75" dirty="0">
                <a:latin typeface="Arial"/>
                <a:cs typeface="Arial"/>
              </a:rPr>
              <a:t>cannot</a:t>
            </a:r>
            <a:r>
              <a:rPr lang="en-US" altLang="zh-CN" sz="1200" spc="30" dirty="0">
                <a:latin typeface="Arial"/>
                <a:cs typeface="Arial"/>
              </a:rPr>
              <a:t> </a:t>
            </a:r>
            <a:r>
              <a:rPr lang="en-US" altLang="zh-CN" sz="1200" spc="-50" dirty="0">
                <a:latin typeface="Arial"/>
                <a:cs typeface="Arial"/>
              </a:rPr>
              <a:t>apply</a:t>
            </a:r>
            <a:r>
              <a:rPr lang="en-US" altLang="zh-CN" sz="1200" spc="30" dirty="0">
                <a:latin typeface="Arial"/>
                <a:cs typeface="Arial"/>
              </a:rPr>
              <a:t> </a:t>
            </a:r>
            <a:r>
              <a:rPr lang="en-US" altLang="zh-CN" sz="1200" spc="-75" dirty="0">
                <a:latin typeface="Arial"/>
                <a:cs typeface="Arial"/>
              </a:rPr>
              <a:t>the</a:t>
            </a:r>
            <a:r>
              <a:rPr lang="en-US" altLang="zh-CN" sz="1200" spc="30" dirty="0">
                <a:latin typeface="Arial"/>
                <a:cs typeface="Arial"/>
              </a:rPr>
              <a:t> </a:t>
            </a:r>
            <a:r>
              <a:rPr lang="en-US" altLang="zh-CN" sz="1200" spc="-15" dirty="0">
                <a:latin typeface="Arial"/>
                <a:cs typeface="Arial"/>
              </a:rPr>
              <a:t>Addition</a:t>
            </a:r>
            <a:r>
              <a:rPr lang="en-US" altLang="zh-CN" sz="1200" spc="30" dirty="0">
                <a:latin typeface="Arial"/>
                <a:cs typeface="Arial"/>
              </a:rPr>
              <a:t> </a:t>
            </a:r>
            <a:r>
              <a:rPr lang="en-US" altLang="zh-CN" sz="1200" spc="-35" dirty="0">
                <a:latin typeface="Arial"/>
                <a:cs typeface="Arial"/>
              </a:rPr>
              <a:t>Principle. </a:t>
            </a:r>
            <a:r>
              <a:rPr lang="en-US" altLang="zh-CN" sz="1200" spc="-95" dirty="0">
                <a:latin typeface="Arial"/>
                <a:cs typeface="Arial"/>
              </a:rPr>
              <a:t> </a:t>
            </a:r>
            <a:r>
              <a:rPr lang="en-US" altLang="zh-CN" sz="1200" spc="-70" dirty="0">
                <a:latin typeface="Arial"/>
                <a:cs typeface="Arial"/>
              </a:rPr>
              <a:t>Instead,</a:t>
            </a:r>
            <a:r>
              <a:rPr lang="en-US" altLang="zh-CN" sz="1200" spc="45" dirty="0">
                <a:latin typeface="Arial"/>
                <a:cs typeface="Arial"/>
              </a:rPr>
              <a:t> </a:t>
            </a:r>
            <a:r>
              <a:rPr lang="en-US" altLang="zh-CN" sz="1200" spc="-80" dirty="0">
                <a:latin typeface="Arial"/>
                <a:cs typeface="Arial"/>
              </a:rPr>
              <a:t>we</a:t>
            </a:r>
            <a:r>
              <a:rPr lang="en-US" altLang="zh-CN" sz="1200" spc="30" dirty="0">
                <a:latin typeface="Arial"/>
                <a:cs typeface="Arial"/>
              </a:rPr>
              <a:t> </a:t>
            </a:r>
            <a:r>
              <a:rPr lang="en-US" altLang="zh-CN" sz="1200" spc="-120" dirty="0">
                <a:latin typeface="Arial"/>
                <a:cs typeface="Arial"/>
              </a:rPr>
              <a:t>use</a:t>
            </a:r>
            <a:r>
              <a:rPr lang="en-US" altLang="zh-CN" sz="1200" spc="30" dirty="0">
                <a:latin typeface="Arial"/>
                <a:cs typeface="Arial"/>
              </a:rPr>
              <a:t> </a:t>
            </a:r>
            <a:r>
              <a:rPr lang="en-US" altLang="zh-CN" sz="1200" spc="-75" dirty="0">
                <a:latin typeface="Arial"/>
                <a:cs typeface="Arial"/>
              </a:rPr>
              <a:t>the</a:t>
            </a:r>
            <a:r>
              <a:rPr lang="en-US" altLang="zh-CN" sz="1200" spc="30" dirty="0">
                <a:latin typeface="Arial"/>
                <a:cs typeface="Arial"/>
              </a:rPr>
              <a:t> </a:t>
            </a:r>
            <a:r>
              <a:rPr lang="en-US" altLang="zh-CN" sz="1200" spc="-40" dirty="0">
                <a:latin typeface="Arial"/>
                <a:cs typeface="Arial"/>
              </a:rPr>
              <a:t>Principle</a:t>
            </a:r>
            <a:r>
              <a:rPr lang="en-US" altLang="zh-CN" sz="1200" spc="30" dirty="0">
                <a:latin typeface="Arial"/>
                <a:cs typeface="Arial"/>
              </a:rPr>
              <a:t> </a:t>
            </a:r>
            <a:r>
              <a:rPr lang="en-US" altLang="zh-CN" sz="1200" spc="-5" dirty="0">
                <a:latin typeface="Arial"/>
                <a:cs typeface="Arial"/>
              </a:rPr>
              <a:t>of </a:t>
            </a:r>
            <a:r>
              <a:rPr lang="en-US" altLang="zh-CN" sz="1200" spc="-40" dirty="0">
                <a:latin typeface="Arial"/>
                <a:cs typeface="Arial"/>
              </a:rPr>
              <a:t>Inclusion-Exclusion.</a:t>
            </a:r>
            <a:endParaRPr lang="en-US" altLang="zh-CN" sz="1200" dirty="0">
              <a:latin typeface="Arial"/>
              <a:cs typeface="Arial"/>
            </a:endParaRPr>
          </a:p>
          <a:p>
            <a:pPr>
              <a:lnSpc>
                <a:spcPts val="1400"/>
              </a:lnSpc>
              <a:spcBef>
                <a:spcPts val="44"/>
              </a:spcBef>
            </a:pPr>
            <a:endParaRPr lang="en-US" altLang="zh-CN" sz="1400" dirty="0"/>
          </a:p>
          <a:p>
            <a:pPr marL="12700" marR="941069" indent="0" algn="just">
              <a:lnSpc>
                <a:spcPct val="100299"/>
              </a:lnSpc>
            </a:pPr>
            <a:r>
              <a:rPr lang="en-US" altLang="zh-CN" sz="1200" spc="-30" dirty="0">
                <a:latin typeface="Arial"/>
                <a:cs typeface="Arial"/>
              </a:rPr>
              <a:t>Let</a:t>
            </a:r>
            <a:r>
              <a:rPr lang="en-US" altLang="zh-CN" sz="1200" spc="-35" dirty="0">
                <a:latin typeface="Arial"/>
                <a:cs typeface="Arial"/>
              </a:rPr>
              <a:t> </a:t>
            </a:r>
            <a:r>
              <a:rPr lang="en-US" altLang="zh-CN" sz="1200" i="1" spc="-75" dirty="0">
                <a:latin typeface="Arial"/>
                <a:cs typeface="Arial"/>
              </a:rPr>
              <a:t>A</a:t>
            </a:r>
            <a:r>
              <a:rPr lang="en-US" altLang="zh-CN" sz="1350" spc="-82" baseline="-12345" dirty="0">
                <a:latin typeface="Arial"/>
                <a:cs typeface="Arial"/>
              </a:rPr>
              <a:t>1</a:t>
            </a:r>
            <a:r>
              <a:rPr lang="en-US" altLang="zh-CN" sz="1350" spc="142" baseline="-12345" dirty="0">
                <a:latin typeface="Arial"/>
                <a:cs typeface="Arial"/>
              </a:rPr>
              <a:t> </a:t>
            </a:r>
            <a:r>
              <a:rPr lang="en-US" altLang="zh-CN" sz="1200" spc="-110" dirty="0">
                <a:latin typeface="Arial"/>
                <a:cs typeface="Arial"/>
              </a:rPr>
              <a:t>be</a:t>
            </a:r>
            <a:r>
              <a:rPr lang="en-US" altLang="zh-CN" sz="1200" spc="-35" dirty="0">
                <a:latin typeface="Arial"/>
                <a:cs typeface="Arial"/>
              </a:rPr>
              <a:t> </a:t>
            </a:r>
            <a:r>
              <a:rPr lang="en-US" altLang="zh-CN" sz="1200" spc="-75" dirty="0">
                <a:latin typeface="Arial"/>
                <a:cs typeface="Arial"/>
              </a:rPr>
              <a:t>the</a:t>
            </a:r>
            <a:r>
              <a:rPr lang="en-US" altLang="zh-CN" sz="1200" spc="-35" dirty="0">
                <a:latin typeface="Arial"/>
                <a:cs typeface="Arial"/>
              </a:rPr>
              <a:t> </a:t>
            </a:r>
            <a:r>
              <a:rPr lang="en-US" altLang="zh-CN" sz="1200" spc="-100" dirty="0">
                <a:latin typeface="Arial"/>
                <a:cs typeface="Arial"/>
              </a:rPr>
              <a:t>set</a:t>
            </a:r>
            <a:r>
              <a:rPr lang="en-US" altLang="zh-CN" sz="1200" spc="-35" dirty="0">
                <a:latin typeface="Arial"/>
                <a:cs typeface="Arial"/>
              </a:rPr>
              <a:t> </a:t>
            </a:r>
            <a:r>
              <a:rPr lang="en-US" altLang="zh-CN" sz="1200" spc="-5" dirty="0">
                <a:latin typeface="Arial"/>
                <a:cs typeface="Arial"/>
              </a:rPr>
              <a:t>of</a:t>
            </a:r>
            <a:r>
              <a:rPr lang="en-US" altLang="zh-CN" sz="1200" spc="-35" dirty="0">
                <a:latin typeface="Arial"/>
                <a:cs typeface="Arial"/>
              </a:rPr>
              <a:t> </a:t>
            </a:r>
            <a:r>
              <a:rPr lang="en-US" altLang="zh-CN" sz="1200" spc="-40" dirty="0">
                <a:latin typeface="Arial"/>
                <a:cs typeface="Arial"/>
              </a:rPr>
              <a:t>binary</a:t>
            </a:r>
            <a:r>
              <a:rPr lang="en-US" altLang="zh-CN" sz="1200" spc="-35" dirty="0">
                <a:latin typeface="Arial"/>
                <a:cs typeface="Arial"/>
              </a:rPr>
              <a:t> </a:t>
            </a:r>
            <a:r>
              <a:rPr lang="en-US" altLang="zh-CN" sz="1200" spc="-110" dirty="0">
                <a:latin typeface="Arial"/>
                <a:cs typeface="Arial"/>
              </a:rPr>
              <a:t>sequences</a:t>
            </a:r>
            <a:r>
              <a:rPr lang="en-US" altLang="zh-CN" sz="1200" spc="-35" dirty="0">
                <a:latin typeface="Arial"/>
                <a:cs typeface="Arial"/>
              </a:rPr>
              <a:t> </a:t>
            </a:r>
            <a:r>
              <a:rPr lang="en-US" altLang="zh-CN" sz="1200" spc="-5" dirty="0">
                <a:latin typeface="Arial"/>
                <a:cs typeface="Arial"/>
              </a:rPr>
              <a:t>of</a:t>
            </a:r>
            <a:r>
              <a:rPr lang="en-US" altLang="zh-CN" sz="1200" spc="-35" dirty="0">
                <a:latin typeface="Arial"/>
                <a:cs typeface="Arial"/>
              </a:rPr>
              <a:t> </a:t>
            </a:r>
            <a:r>
              <a:rPr lang="en-US" altLang="zh-CN" sz="1200" spc="-50" dirty="0">
                <a:latin typeface="Arial"/>
                <a:cs typeface="Arial"/>
              </a:rPr>
              <a:t>length</a:t>
            </a:r>
            <a:r>
              <a:rPr lang="en-US" altLang="zh-CN" sz="1200" spc="-35" dirty="0">
                <a:latin typeface="Arial"/>
                <a:cs typeface="Arial"/>
              </a:rPr>
              <a:t> </a:t>
            </a:r>
            <a:r>
              <a:rPr lang="en-US" altLang="zh-CN" sz="1200" spc="-75" dirty="0">
                <a:latin typeface="Arial"/>
                <a:cs typeface="Arial"/>
              </a:rPr>
              <a:t>6</a:t>
            </a:r>
            <a:r>
              <a:rPr lang="en-US" altLang="zh-CN" sz="1200" spc="-35" dirty="0">
                <a:latin typeface="Arial"/>
                <a:cs typeface="Arial"/>
              </a:rPr>
              <a:t> </a:t>
            </a:r>
            <a:r>
              <a:rPr lang="en-US" altLang="zh-CN" sz="1200" spc="-55" dirty="0">
                <a:latin typeface="Arial"/>
                <a:cs typeface="Arial"/>
              </a:rPr>
              <a:t>that</a:t>
            </a:r>
            <a:r>
              <a:rPr lang="en-US" altLang="zh-CN" sz="1200" spc="-35" dirty="0">
                <a:latin typeface="Arial"/>
                <a:cs typeface="Arial"/>
              </a:rPr>
              <a:t> </a:t>
            </a:r>
            <a:r>
              <a:rPr lang="en-US" altLang="zh-CN" sz="1200" spc="-60" dirty="0">
                <a:latin typeface="Arial"/>
                <a:cs typeface="Arial"/>
              </a:rPr>
              <a:t>start</a:t>
            </a:r>
            <a:r>
              <a:rPr lang="en-US" altLang="zh-CN" sz="1200" spc="-35" dirty="0">
                <a:latin typeface="Arial"/>
                <a:cs typeface="Arial"/>
              </a:rPr>
              <a:t> </a:t>
            </a:r>
            <a:r>
              <a:rPr lang="en-US" altLang="zh-CN" sz="1200" spc="-10" dirty="0">
                <a:latin typeface="Arial"/>
                <a:cs typeface="Arial"/>
              </a:rPr>
              <a:t>with</a:t>
            </a:r>
            <a:r>
              <a:rPr lang="en-US" altLang="zh-CN" sz="1200" spc="-35" dirty="0">
                <a:latin typeface="Arial"/>
                <a:cs typeface="Arial"/>
              </a:rPr>
              <a:t> </a:t>
            </a:r>
            <a:r>
              <a:rPr lang="en-US" altLang="zh-CN" sz="1200" spc="-55" dirty="0">
                <a:latin typeface="Arial"/>
                <a:cs typeface="Arial"/>
              </a:rPr>
              <a:t>1.</a:t>
            </a:r>
            <a:r>
              <a:rPr lang="en-US" altLang="zh-CN" sz="1200" spc="-40" dirty="0">
                <a:latin typeface="Arial"/>
                <a:cs typeface="Arial"/>
              </a:rPr>
              <a:t> </a:t>
            </a:r>
            <a:r>
              <a:rPr lang="en-US" altLang="zh-CN" sz="1200" spc="-30" dirty="0">
                <a:latin typeface="Arial"/>
                <a:cs typeface="Arial"/>
              </a:rPr>
              <a:t>Let</a:t>
            </a:r>
            <a:r>
              <a:rPr lang="en-US" altLang="zh-CN" sz="1200" spc="-35" dirty="0">
                <a:latin typeface="Arial"/>
                <a:cs typeface="Arial"/>
              </a:rPr>
              <a:t> </a:t>
            </a:r>
            <a:r>
              <a:rPr lang="en-US" altLang="zh-CN" sz="1200" i="1" spc="-75" dirty="0">
                <a:latin typeface="Arial"/>
                <a:cs typeface="Arial"/>
              </a:rPr>
              <a:t>A</a:t>
            </a:r>
            <a:r>
              <a:rPr lang="en-US" altLang="zh-CN" sz="1350" spc="-82" baseline="-12345" dirty="0">
                <a:latin typeface="Arial"/>
                <a:cs typeface="Arial"/>
              </a:rPr>
              <a:t>2</a:t>
            </a:r>
            <a:r>
              <a:rPr lang="en-US" altLang="zh-CN" sz="1350" spc="142" baseline="-12345" dirty="0">
                <a:latin typeface="Arial"/>
                <a:cs typeface="Arial"/>
              </a:rPr>
              <a:t> </a:t>
            </a:r>
            <a:r>
              <a:rPr lang="en-US" altLang="zh-CN" sz="1200" spc="-110" dirty="0">
                <a:latin typeface="Arial"/>
                <a:cs typeface="Arial"/>
              </a:rPr>
              <a:t>be</a:t>
            </a:r>
            <a:r>
              <a:rPr lang="en-US" altLang="zh-CN" sz="1200" spc="-35" dirty="0">
                <a:latin typeface="Arial"/>
                <a:cs typeface="Arial"/>
              </a:rPr>
              <a:t> </a:t>
            </a:r>
            <a:r>
              <a:rPr lang="en-US" altLang="zh-CN" sz="1200" spc="-75" dirty="0">
                <a:latin typeface="Arial"/>
                <a:cs typeface="Arial"/>
              </a:rPr>
              <a:t>the</a:t>
            </a:r>
            <a:r>
              <a:rPr lang="en-US" altLang="zh-CN" sz="1200" spc="-35" dirty="0">
                <a:latin typeface="Arial"/>
                <a:cs typeface="Arial"/>
              </a:rPr>
              <a:t> </a:t>
            </a:r>
            <a:r>
              <a:rPr lang="en-US" altLang="zh-CN" sz="1200" spc="-100" dirty="0">
                <a:latin typeface="Arial"/>
                <a:cs typeface="Arial"/>
              </a:rPr>
              <a:t>set</a:t>
            </a:r>
            <a:r>
              <a:rPr lang="en-US" altLang="zh-CN" sz="1200" spc="-35" dirty="0">
                <a:latin typeface="Arial"/>
                <a:cs typeface="Arial"/>
              </a:rPr>
              <a:t> </a:t>
            </a:r>
            <a:r>
              <a:rPr lang="en-US" altLang="zh-CN" sz="1200" spc="-5" dirty="0">
                <a:latin typeface="Arial"/>
                <a:cs typeface="Arial"/>
              </a:rPr>
              <a:t>of</a:t>
            </a:r>
            <a:r>
              <a:rPr lang="en-US" altLang="zh-CN" sz="1200" spc="-35" dirty="0">
                <a:latin typeface="Arial"/>
                <a:cs typeface="Arial"/>
              </a:rPr>
              <a:t> </a:t>
            </a:r>
            <a:r>
              <a:rPr lang="en-US" altLang="zh-CN" sz="1200" spc="-40" dirty="0">
                <a:latin typeface="Arial"/>
                <a:cs typeface="Arial"/>
              </a:rPr>
              <a:t>binary</a:t>
            </a:r>
            <a:r>
              <a:rPr lang="en-US" altLang="zh-CN" sz="1200" spc="-35" dirty="0">
                <a:latin typeface="Arial"/>
                <a:cs typeface="Arial"/>
              </a:rPr>
              <a:t> </a:t>
            </a:r>
            <a:r>
              <a:rPr lang="en-US" altLang="zh-CN" sz="1200" spc="-110" dirty="0">
                <a:latin typeface="Arial"/>
                <a:cs typeface="Arial"/>
              </a:rPr>
              <a:t>sequences</a:t>
            </a:r>
            <a:r>
              <a:rPr lang="en-US" altLang="zh-CN" sz="1200" spc="-35" dirty="0">
                <a:latin typeface="Arial"/>
                <a:cs typeface="Arial"/>
              </a:rPr>
              <a:t> </a:t>
            </a:r>
            <a:r>
              <a:rPr lang="en-US" altLang="zh-CN" sz="1200" spc="-5" dirty="0">
                <a:latin typeface="Arial"/>
                <a:cs typeface="Arial"/>
              </a:rPr>
              <a:t>of</a:t>
            </a:r>
            <a:r>
              <a:rPr lang="en-US" altLang="zh-CN" sz="1200" spc="-35" dirty="0">
                <a:latin typeface="Arial"/>
                <a:cs typeface="Arial"/>
              </a:rPr>
              <a:t> </a:t>
            </a:r>
            <a:r>
              <a:rPr lang="en-US" altLang="zh-CN" sz="1200" spc="-50" dirty="0">
                <a:latin typeface="Arial"/>
                <a:cs typeface="Arial"/>
              </a:rPr>
              <a:t>length</a:t>
            </a:r>
            <a:r>
              <a:rPr lang="en-US" altLang="zh-CN" sz="1200" spc="-35" dirty="0">
                <a:latin typeface="Arial"/>
                <a:cs typeface="Arial"/>
              </a:rPr>
              <a:t> </a:t>
            </a:r>
            <a:r>
              <a:rPr lang="en-US" altLang="zh-CN" sz="1200" spc="-75" dirty="0">
                <a:latin typeface="Arial"/>
                <a:cs typeface="Arial"/>
              </a:rPr>
              <a:t>6</a:t>
            </a:r>
            <a:r>
              <a:rPr lang="en-US" altLang="zh-CN" sz="1200" spc="-35" dirty="0">
                <a:latin typeface="Arial"/>
                <a:cs typeface="Arial"/>
              </a:rPr>
              <a:t> </a:t>
            </a:r>
            <a:r>
              <a:rPr lang="en-US" altLang="zh-CN" sz="1200" spc="-55" dirty="0">
                <a:latin typeface="Arial"/>
                <a:cs typeface="Arial"/>
              </a:rPr>
              <a:t>that</a:t>
            </a:r>
            <a:r>
              <a:rPr lang="en-US" altLang="zh-CN" sz="1200" spc="-35" dirty="0">
                <a:latin typeface="Arial"/>
                <a:cs typeface="Arial"/>
              </a:rPr>
              <a:t> </a:t>
            </a:r>
            <a:r>
              <a:rPr lang="en-US" altLang="zh-CN" sz="1200" spc="-95" dirty="0">
                <a:latin typeface="Arial"/>
                <a:cs typeface="Arial"/>
              </a:rPr>
              <a:t>end</a:t>
            </a:r>
            <a:r>
              <a:rPr lang="en-US" altLang="zh-CN" sz="1200" spc="-35" dirty="0">
                <a:latin typeface="Arial"/>
                <a:cs typeface="Arial"/>
              </a:rPr>
              <a:t> </a:t>
            </a:r>
            <a:r>
              <a:rPr lang="en-US" altLang="zh-CN" sz="1200" spc="-10" dirty="0">
                <a:latin typeface="Arial"/>
                <a:cs typeface="Arial"/>
              </a:rPr>
              <a:t>with</a:t>
            </a:r>
            <a:r>
              <a:rPr lang="en-US" altLang="zh-CN" sz="1200" spc="-35" dirty="0">
                <a:latin typeface="Arial"/>
                <a:cs typeface="Arial"/>
              </a:rPr>
              <a:t> </a:t>
            </a:r>
            <a:r>
              <a:rPr lang="en-US" altLang="zh-CN" sz="1200" spc="-65" dirty="0">
                <a:latin typeface="Arial"/>
                <a:cs typeface="Arial"/>
              </a:rPr>
              <a:t>00.</a:t>
            </a:r>
            <a:r>
              <a:rPr lang="en-US" altLang="zh-CN" sz="1200" spc="-40" dirty="0">
                <a:latin typeface="Arial"/>
                <a:cs typeface="Arial"/>
              </a:rPr>
              <a:t> </a:t>
            </a:r>
            <a:r>
              <a:rPr lang="en-US" altLang="zh-CN" sz="1200" spc="-114" dirty="0">
                <a:latin typeface="Arial"/>
                <a:cs typeface="Arial"/>
              </a:rPr>
              <a:t>W</a:t>
            </a:r>
            <a:r>
              <a:rPr lang="en-US" altLang="zh-CN" sz="1200" spc="-140" dirty="0">
                <a:latin typeface="Arial"/>
                <a:cs typeface="Arial"/>
              </a:rPr>
              <a:t>e</a:t>
            </a:r>
            <a:r>
              <a:rPr lang="en-US" altLang="zh-CN" sz="1200" spc="-35" dirty="0">
                <a:latin typeface="Arial"/>
                <a:cs typeface="Arial"/>
              </a:rPr>
              <a:t> </a:t>
            </a:r>
            <a:r>
              <a:rPr lang="en-US" altLang="zh-CN" sz="1200" spc="-25" dirty="0">
                <a:latin typeface="Arial"/>
                <a:cs typeface="Arial"/>
              </a:rPr>
              <a:t>w</a:t>
            </a:r>
            <a:r>
              <a:rPr lang="en-US" altLang="zh-CN" sz="1200" spc="-75" dirty="0">
                <a:latin typeface="Arial"/>
                <a:cs typeface="Arial"/>
              </a:rPr>
              <a:t>ant</a:t>
            </a:r>
            <a:r>
              <a:rPr lang="en-US" altLang="zh-CN" sz="1200" spc="-35" dirty="0">
                <a:latin typeface="Arial"/>
                <a:cs typeface="Arial"/>
              </a:rPr>
              <a:t> </a:t>
            </a:r>
            <a:r>
              <a:rPr lang="en-US" altLang="zh-CN" sz="1200" spc="-125" dirty="0">
                <a:latin typeface="Lucida Sans Unicode"/>
                <a:cs typeface="Lucida Sans Unicode"/>
              </a:rPr>
              <a:t>|</a:t>
            </a:r>
            <a:r>
              <a:rPr lang="en-US" altLang="zh-CN" sz="1200" i="1" spc="-75" dirty="0">
                <a:latin typeface="Arial"/>
                <a:cs typeface="Arial"/>
              </a:rPr>
              <a:t>A</a:t>
            </a:r>
            <a:r>
              <a:rPr lang="en-US" altLang="zh-CN" sz="1350" spc="-82" baseline="-12345" dirty="0">
                <a:latin typeface="Arial"/>
                <a:cs typeface="Arial"/>
              </a:rPr>
              <a:t>1</a:t>
            </a:r>
            <a:r>
              <a:rPr lang="en-US" altLang="zh-CN" sz="1350" spc="-52" baseline="-12345" dirty="0">
                <a:latin typeface="Arial"/>
                <a:cs typeface="Arial"/>
              </a:rPr>
              <a:t> </a:t>
            </a:r>
            <a:r>
              <a:rPr lang="en-US" altLang="zh-CN" sz="1200" spc="-165" dirty="0">
                <a:latin typeface="Lucida Sans Unicode"/>
                <a:cs typeface="Lucida Sans Unicode"/>
              </a:rPr>
              <a:t>∪</a:t>
            </a:r>
            <a:r>
              <a:rPr lang="en-US" altLang="zh-CN" sz="1200" spc="-215" dirty="0">
                <a:latin typeface="Lucida Sans Unicode"/>
                <a:cs typeface="Lucida Sans Unicode"/>
              </a:rPr>
              <a:t> </a:t>
            </a:r>
            <a:r>
              <a:rPr lang="en-US" altLang="zh-CN" sz="1200" i="1" spc="-75" dirty="0">
                <a:latin typeface="Arial"/>
                <a:cs typeface="Arial"/>
              </a:rPr>
              <a:t>A</a:t>
            </a:r>
            <a:r>
              <a:rPr lang="en-US" altLang="zh-CN" sz="1350" spc="-15" baseline="-12345" dirty="0">
                <a:latin typeface="Arial"/>
                <a:cs typeface="Arial"/>
              </a:rPr>
              <a:t>2</a:t>
            </a:r>
            <a:r>
              <a:rPr lang="en-US" altLang="zh-CN" sz="1200" spc="-125" dirty="0">
                <a:latin typeface="Lucida Sans Unicode"/>
                <a:cs typeface="Lucida Sans Unicode"/>
              </a:rPr>
              <a:t>|</a:t>
            </a:r>
            <a:r>
              <a:rPr lang="en-US" altLang="zh-CN" sz="1200" spc="-40" dirty="0">
                <a:latin typeface="Arial"/>
                <a:cs typeface="Arial"/>
              </a:rPr>
              <a:t>.</a:t>
            </a:r>
            <a:endParaRPr lang="en-US" altLang="zh-CN" sz="1200" dirty="0">
              <a:latin typeface="Arial"/>
              <a:cs typeface="Arial"/>
            </a:endParaRPr>
          </a:p>
          <a:p>
            <a:pPr marL="12700" marR="12700" indent="0" algn="just">
              <a:lnSpc>
                <a:spcPct val="100299"/>
              </a:lnSpc>
            </a:pPr>
            <a:r>
              <a:rPr lang="en-US" altLang="zh-CN" sz="1200" spc="-125" dirty="0">
                <a:latin typeface="Lucida Sans Unicode"/>
                <a:cs typeface="Lucida Sans Unicode"/>
              </a:rPr>
              <a:t>|</a:t>
            </a:r>
            <a:r>
              <a:rPr lang="en-US" altLang="zh-CN" sz="1200" i="1" spc="-75" dirty="0">
                <a:latin typeface="Arial"/>
                <a:cs typeface="Arial"/>
              </a:rPr>
              <a:t>A</a:t>
            </a:r>
            <a:r>
              <a:rPr lang="en-US" altLang="zh-CN" sz="1350" spc="-15" baseline="-12345" dirty="0">
                <a:latin typeface="Arial"/>
                <a:cs typeface="Arial"/>
              </a:rPr>
              <a:t>1</a:t>
            </a:r>
            <a:r>
              <a:rPr lang="en-US" altLang="zh-CN" sz="1200" spc="-125" dirty="0">
                <a:latin typeface="Lucida Sans Unicode"/>
                <a:cs typeface="Lucida Sans Unicode"/>
              </a:rPr>
              <a:t>|</a:t>
            </a:r>
            <a:r>
              <a:rPr lang="en-US" altLang="zh-CN" sz="1200" spc="-114" dirty="0">
                <a:latin typeface="Lucida Sans Unicode"/>
                <a:cs typeface="Lucida Sans Unicode"/>
              </a:rPr>
              <a:t> </a:t>
            </a:r>
            <a:r>
              <a:rPr lang="en-US" altLang="zh-CN" sz="1200" spc="220" dirty="0">
                <a:latin typeface="Arial"/>
                <a:cs typeface="Arial"/>
              </a:rPr>
              <a:t>=</a:t>
            </a:r>
            <a:r>
              <a:rPr lang="en-US" altLang="zh-CN" sz="1200" spc="-65" dirty="0">
                <a:latin typeface="Arial"/>
                <a:cs typeface="Arial"/>
              </a:rPr>
              <a:t> </a:t>
            </a:r>
            <a:r>
              <a:rPr lang="en-US" altLang="zh-CN" sz="1200" spc="-75" dirty="0">
                <a:latin typeface="Arial"/>
                <a:cs typeface="Arial"/>
              </a:rPr>
              <a:t>2</a:t>
            </a:r>
            <a:r>
              <a:rPr lang="en-US" altLang="zh-CN" sz="1350" spc="-82" baseline="27777" dirty="0">
                <a:latin typeface="Arial"/>
                <a:cs typeface="Arial"/>
              </a:rPr>
              <a:t>5</a:t>
            </a:r>
            <a:r>
              <a:rPr lang="en-US" altLang="zh-CN" sz="1350" spc="150" baseline="27777" dirty="0">
                <a:latin typeface="Arial"/>
                <a:cs typeface="Arial"/>
              </a:rPr>
              <a:t> </a:t>
            </a:r>
            <a:r>
              <a:rPr lang="en-US" altLang="zh-CN" sz="1200" spc="-60" dirty="0">
                <a:latin typeface="Arial"/>
                <a:cs typeface="Arial"/>
              </a:rPr>
              <a:t>(since</a:t>
            </a:r>
            <a:r>
              <a:rPr lang="en-US" altLang="zh-CN" sz="1200" spc="-30" dirty="0">
                <a:latin typeface="Arial"/>
                <a:cs typeface="Arial"/>
              </a:rPr>
              <a:t> </a:t>
            </a:r>
            <a:r>
              <a:rPr lang="en-US" altLang="zh-CN" sz="1200" spc="-110" dirty="0">
                <a:latin typeface="Arial"/>
                <a:cs typeface="Arial"/>
              </a:rPr>
              <a:t>sequences</a:t>
            </a:r>
            <a:r>
              <a:rPr lang="en-US" altLang="zh-CN" sz="1200" spc="-30" dirty="0">
                <a:latin typeface="Arial"/>
                <a:cs typeface="Arial"/>
              </a:rPr>
              <a:t> </a:t>
            </a:r>
            <a:r>
              <a:rPr lang="en-US" altLang="zh-CN" sz="1200" spc="-5" dirty="0">
                <a:latin typeface="Arial"/>
                <a:cs typeface="Arial"/>
              </a:rPr>
              <a:t>in</a:t>
            </a:r>
            <a:r>
              <a:rPr lang="en-US" altLang="zh-CN" sz="1200" spc="-30" dirty="0">
                <a:latin typeface="Arial"/>
                <a:cs typeface="Arial"/>
              </a:rPr>
              <a:t> </a:t>
            </a:r>
            <a:r>
              <a:rPr lang="en-US" altLang="zh-CN" sz="1200" i="1" spc="-75" dirty="0">
                <a:latin typeface="Arial"/>
                <a:cs typeface="Arial"/>
              </a:rPr>
              <a:t>A</a:t>
            </a:r>
            <a:r>
              <a:rPr lang="en-US" altLang="zh-CN" sz="1350" spc="-82" baseline="-12345" dirty="0">
                <a:latin typeface="Arial"/>
                <a:cs typeface="Arial"/>
              </a:rPr>
              <a:t>1</a:t>
            </a:r>
            <a:r>
              <a:rPr lang="en-US" altLang="zh-CN" sz="1350" spc="150" baseline="-12345" dirty="0">
                <a:latin typeface="Arial"/>
                <a:cs typeface="Arial"/>
              </a:rPr>
              <a:t> </a:t>
            </a:r>
            <a:r>
              <a:rPr lang="en-US" altLang="zh-CN" sz="1200" spc="-75" dirty="0">
                <a:latin typeface="Arial"/>
                <a:cs typeface="Arial"/>
              </a:rPr>
              <a:t>must</a:t>
            </a:r>
            <a:r>
              <a:rPr lang="en-US" altLang="zh-CN" sz="1200" spc="-30" dirty="0">
                <a:latin typeface="Arial"/>
                <a:cs typeface="Arial"/>
              </a:rPr>
              <a:t> </a:t>
            </a:r>
            <a:r>
              <a:rPr lang="en-US" altLang="zh-CN" sz="1200" spc="-60" dirty="0">
                <a:latin typeface="Arial"/>
                <a:cs typeface="Arial"/>
              </a:rPr>
              <a:t>start</a:t>
            </a:r>
            <a:r>
              <a:rPr lang="en-US" altLang="zh-CN" sz="1200" spc="-30" dirty="0">
                <a:latin typeface="Arial"/>
                <a:cs typeface="Arial"/>
              </a:rPr>
              <a:t> </a:t>
            </a:r>
            <a:r>
              <a:rPr lang="en-US" altLang="zh-CN" sz="1200" spc="-10" dirty="0">
                <a:latin typeface="Arial"/>
                <a:cs typeface="Arial"/>
              </a:rPr>
              <a:t>with</a:t>
            </a:r>
            <a:r>
              <a:rPr lang="en-US" altLang="zh-CN" sz="1200" spc="-30" dirty="0">
                <a:latin typeface="Arial"/>
                <a:cs typeface="Arial"/>
              </a:rPr>
              <a:t> </a:t>
            </a:r>
            <a:r>
              <a:rPr lang="en-US" altLang="zh-CN" sz="1200" spc="-40" dirty="0">
                <a:latin typeface="Arial"/>
                <a:cs typeface="Arial"/>
              </a:rPr>
              <a:t>1),</a:t>
            </a:r>
            <a:r>
              <a:rPr lang="en-US" altLang="zh-CN" sz="1200" spc="-30" dirty="0">
                <a:latin typeface="Arial"/>
                <a:cs typeface="Arial"/>
              </a:rPr>
              <a:t> </a:t>
            </a:r>
            <a:r>
              <a:rPr lang="en-US" altLang="zh-CN" sz="1200" spc="-125" dirty="0">
                <a:latin typeface="Lucida Sans Unicode"/>
                <a:cs typeface="Lucida Sans Unicode"/>
              </a:rPr>
              <a:t>|</a:t>
            </a:r>
            <a:r>
              <a:rPr lang="en-US" altLang="zh-CN" sz="1200" i="1" spc="-75" dirty="0">
                <a:latin typeface="Arial"/>
                <a:cs typeface="Arial"/>
              </a:rPr>
              <a:t>A</a:t>
            </a:r>
            <a:r>
              <a:rPr lang="en-US" altLang="zh-CN" sz="1350" spc="-15" baseline="-12345" dirty="0">
                <a:latin typeface="Arial"/>
                <a:cs typeface="Arial"/>
              </a:rPr>
              <a:t>2</a:t>
            </a:r>
            <a:r>
              <a:rPr lang="en-US" altLang="zh-CN" sz="1200" spc="-125" dirty="0">
                <a:latin typeface="Lucida Sans Unicode"/>
                <a:cs typeface="Lucida Sans Unicode"/>
              </a:rPr>
              <a:t>|</a:t>
            </a:r>
            <a:r>
              <a:rPr lang="en-US" altLang="zh-CN" sz="1200" spc="-114" dirty="0">
                <a:latin typeface="Lucida Sans Unicode"/>
                <a:cs typeface="Lucida Sans Unicode"/>
              </a:rPr>
              <a:t> </a:t>
            </a:r>
            <a:r>
              <a:rPr lang="en-US" altLang="zh-CN" sz="1200" spc="220" dirty="0">
                <a:latin typeface="Arial"/>
                <a:cs typeface="Arial"/>
              </a:rPr>
              <a:t>=</a:t>
            </a:r>
            <a:r>
              <a:rPr lang="en-US" altLang="zh-CN" sz="1200" spc="-65" dirty="0">
                <a:latin typeface="Arial"/>
                <a:cs typeface="Arial"/>
              </a:rPr>
              <a:t> </a:t>
            </a:r>
            <a:r>
              <a:rPr lang="en-US" altLang="zh-CN" sz="1200" spc="-75" dirty="0">
                <a:latin typeface="Arial"/>
                <a:cs typeface="Arial"/>
              </a:rPr>
              <a:t>2</a:t>
            </a:r>
            <a:r>
              <a:rPr lang="en-US" altLang="zh-CN" sz="1350" spc="-82" baseline="27777" dirty="0">
                <a:latin typeface="Arial"/>
                <a:cs typeface="Arial"/>
              </a:rPr>
              <a:t>4</a:t>
            </a:r>
            <a:r>
              <a:rPr lang="en-US" altLang="zh-CN" sz="1350" spc="150" baseline="27777" dirty="0">
                <a:latin typeface="Arial"/>
                <a:cs typeface="Arial"/>
              </a:rPr>
              <a:t> </a:t>
            </a:r>
            <a:r>
              <a:rPr lang="en-US" altLang="zh-CN" sz="1200" spc="-60" dirty="0">
                <a:latin typeface="Arial"/>
                <a:cs typeface="Arial"/>
              </a:rPr>
              <a:t>(since</a:t>
            </a:r>
            <a:r>
              <a:rPr lang="en-US" altLang="zh-CN" sz="1200" spc="-30" dirty="0">
                <a:latin typeface="Arial"/>
                <a:cs typeface="Arial"/>
              </a:rPr>
              <a:t> </a:t>
            </a:r>
            <a:r>
              <a:rPr lang="en-US" altLang="zh-CN" sz="1200" spc="-110" dirty="0">
                <a:latin typeface="Arial"/>
                <a:cs typeface="Arial"/>
              </a:rPr>
              <a:t>sequences</a:t>
            </a:r>
            <a:r>
              <a:rPr lang="en-US" altLang="zh-CN" sz="1200" spc="-30" dirty="0">
                <a:latin typeface="Arial"/>
                <a:cs typeface="Arial"/>
              </a:rPr>
              <a:t> </a:t>
            </a:r>
            <a:r>
              <a:rPr lang="en-US" altLang="zh-CN" sz="1200" spc="-5" dirty="0">
                <a:latin typeface="Arial"/>
                <a:cs typeface="Arial"/>
              </a:rPr>
              <a:t>in </a:t>
            </a:r>
            <a:r>
              <a:rPr lang="en-US" altLang="zh-CN" sz="1200" i="1" spc="-75" dirty="0">
                <a:latin typeface="Arial"/>
                <a:cs typeface="Arial"/>
              </a:rPr>
              <a:t>A</a:t>
            </a:r>
            <a:r>
              <a:rPr lang="en-US" altLang="zh-CN" sz="1350" spc="-82" baseline="-12345" dirty="0">
                <a:latin typeface="Arial"/>
                <a:cs typeface="Arial"/>
              </a:rPr>
              <a:t>2 </a:t>
            </a:r>
            <a:r>
              <a:rPr lang="en-US" altLang="zh-CN" sz="1350" spc="-112" baseline="-12345" dirty="0">
                <a:latin typeface="Arial"/>
                <a:cs typeface="Arial"/>
              </a:rPr>
              <a:t> </a:t>
            </a:r>
            <a:r>
              <a:rPr lang="en-US" altLang="zh-CN" sz="1200" spc="-75" dirty="0">
                <a:latin typeface="Arial"/>
                <a:cs typeface="Arial"/>
              </a:rPr>
              <a:t>must</a:t>
            </a:r>
            <a:r>
              <a:rPr lang="en-US" altLang="zh-CN" sz="1200" spc="40" dirty="0">
                <a:latin typeface="Arial"/>
                <a:cs typeface="Arial"/>
              </a:rPr>
              <a:t> </a:t>
            </a:r>
            <a:r>
              <a:rPr lang="en-US" altLang="zh-CN" sz="1200" spc="-95" dirty="0">
                <a:latin typeface="Arial"/>
                <a:cs typeface="Arial"/>
              </a:rPr>
              <a:t>end</a:t>
            </a:r>
            <a:r>
              <a:rPr lang="en-US" altLang="zh-CN" sz="1200" spc="40" dirty="0">
                <a:latin typeface="Arial"/>
                <a:cs typeface="Arial"/>
              </a:rPr>
              <a:t> </a:t>
            </a:r>
            <a:r>
              <a:rPr lang="en-US" altLang="zh-CN" sz="1200" spc="-10" dirty="0">
                <a:latin typeface="Arial"/>
                <a:cs typeface="Arial"/>
              </a:rPr>
              <a:t>with</a:t>
            </a:r>
            <a:r>
              <a:rPr lang="en-US" altLang="zh-CN" sz="1200" spc="40" dirty="0">
                <a:latin typeface="Arial"/>
                <a:cs typeface="Arial"/>
              </a:rPr>
              <a:t> </a:t>
            </a:r>
            <a:r>
              <a:rPr lang="en-US" altLang="zh-CN" sz="1200" spc="-55" dirty="0">
                <a:latin typeface="Arial"/>
                <a:cs typeface="Arial"/>
              </a:rPr>
              <a:t>00)</a:t>
            </a:r>
            <a:r>
              <a:rPr lang="en-US" altLang="zh-CN" sz="1200" spc="40" dirty="0">
                <a:latin typeface="Arial"/>
                <a:cs typeface="Arial"/>
              </a:rPr>
              <a:t> </a:t>
            </a:r>
            <a:r>
              <a:rPr lang="en-US" altLang="zh-CN" sz="1200" spc="-95" dirty="0">
                <a:latin typeface="Arial"/>
                <a:cs typeface="Arial"/>
              </a:rPr>
              <a:t>and</a:t>
            </a:r>
            <a:r>
              <a:rPr lang="en-US" altLang="zh-CN" sz="1200" spc="40" dirty="0">
                <a:latin typeface="Arial"/>
                <a:cs typeface="Arial"/>
              </a:rPr>
              <a:t> </a:t>
            </a:r>
            <a:r>
              <a:rPr lang="en-US" altLang="zh-CN" sz="1200" spc="-125" dirty="0">
                <a:latin typeface="Lucida Sans Unicode"/>
                <a:cs typeface="Lucida Sans Unicode"/>
              </a:rPr>
              <a:t>|</a:t>
            </a:r>
            <a:r>
              <a:rPr lang="en-US" altLang="zh-CN" sz="1200" i="1" spc="-75" dirty="0">
                <a:latin typeface="Arial"/>
                <a:cs typeface="Arial"/>
              </a:rPr>
              <a:t>A</a:t>
            </a:r>
            <a:r>
              <a:rPr lang="en-US" altLang="zh-CN" sz="1350" spc="-82" baseline="-12345" dirty="0">
                <a:latin typeface="Arial"/>
                <a:cs typeface="Arial"/>
              </a:rPr>
              <a:t>1</a:t>
            </a:r>
            <a:r>
              <a:rPr lang="en-US" altLang="zh-CN" sz="1350" spc="-15" baseline="-12345" dirty="0">
                <a:latin typeface="Arial"/>
                <a:cs typeface="Arial"/>
              </a:rPr>
              <a:t> </a:t>
            </a:r>
            <a:r>
              <a:rPr lang="en-US" altLang="zh-CN" sz="1200" spc="-165" dirty="0">
                <a:latin typeface="Lucida Sans Unicode"/>
                <a:cs typeface="Lucida Sans Unicode"/>
              </a:rPr>
              <a:t>∩</a:t>
            </a:r>
            <a:r>
              <a:rPr lang="en-US" altLang="zh-CN" sz="1200" spc="-185" dirty="0">
                <a:latin typeface="Lucida Sans Unicode"/>
                <a:cs typeface="Lucida Sans Unicode"/>
              </a:rPr>
              <a:t> </a:t>
            </a:r>
            <a:r>
              <a:rPr lang="en-US" altLang="zh-CN" sz="1200" i="1" spc="-75" dirty="0">
                <a:latin typeface="Arial"/>
                <a:cs typeface="Arial"/>
              </a:rPr>
              <a:t>A</a:t>
            </a:r>
            <a:r>
              <a:rPr lang="en-US" altLang="zh-CN" sz="1350" spc="-15" baseline="-12345" dirty="0">
                <a:latin typeface="Arial"/>
                <a:cs typeface="Arial"/>
              </a:rPr>
              <a:t>2</a:t>
            </a:r>
            <a:r>
              <a:rPr lang="en-US" altLang="zh-CN" sz="1200" spc="-125" dirty="0">
                <a:latin typeface="Lucida Sans Unicode"/>
                <a:cs typeface="Lucida Sans Unicode"/>
              </a:rPr>
              <a:t>|</a:t>
            </a:r>
            <a:r>
              <a:rPr lang="en-US" altLang="zh-CN" sz="1200" spc="-75" dirty="0">
                <a:latin typeface="Lucida Sans Unicode"/>
                <a:cs typeface="Lucida Sans Unicode"/>
              </a:rPr>
              <a:t> </a:t>
            </a:r>
            <a:r>
              <a:rPr lang="en-US" altLang="zh-CN" sz="1200" spc="220" dirty="0">
                <a:latin typeface="Arial"/>
                <a:cs typeface="Arial"/>
              </a:rPr>
              <a:t>=</a:t>
            </a:r>
            <a:r>
              <a:rPr lang="en-US" altLang="zh-CN" sz="1200" spc="-25" dirty="0">
                <a:latin typeface="Arial"/>
                <a:cs typeface="Arial"/>
              </a:rPr>
              <a:t> </a:t>
            </a:r>
            <a:r>
              <a:rPr lang="en-US" altLang="zh-CN" sz="1200" spc="-75" dirty="0">
                <a:latin typeface="Arial"/>
                <a:cs typeface="Arial"/>
              </a:rPr>
              <a:t>2</a:t>
            </a:r>
            <a:r>
              <a:rPr lang="en-US" altLang="zh-CN" sz="1350" spc="-82" baseline="27777" dirty="0">
                <a:latin typeface="Arial"/>
                <a:cs typeface="Arial"/>
              </a:rPr>
              <a:t>3 </a:t>
            </a:r>
            <a:r>
              <a:rPr lang="en-US" altLang="zh-CN" sz="1350" spc="-112" baseline="27777" dirty="0">
                <a:latin typeface="Arial"/>
                <a:cs typeface="Arial"/>
              </a:rPr>
              <a:t> </a:t>
            </a:r>
            <a:r>
              <a:rPr lang="en-US" altLang="zh-CN" sz="1200" spc="-60" dirty="0">
                <a:latin typeface="Arial"/>
                <a:cs typeface="Arial"/>
              </a:rPr>
              <a:t>(since</a:t>
            </a:r>
            <a:r>
              <a:rPr lang="en-US" altLang="zh-CN" sz="1200" spc="40" dirty="0">
                <a:latin typeface="Arial"/>
                <a:cs typeface="Arial"/>
              </a:rPr>
              <a:t> </a:t>
            </a:r>
            <a:r>
              <a:rPr lang="en-US" altLang="zh-CN" sz="1200" spc="-110" dirty="0">
                <a:latin typeface="Arial"/>
                <a:cs typeface="Arial"/>
              </a:rPr>
              <a:t>sequences</a:t>
            </a:r>
            <a:r>
              <a:rPr lang="en-US" altLang="zh-CN" sz="1200" spc="40" dirty="0">
                <a:latin typeface="Arial"/>
                <a:cs typeface="Arial"/>
              </a:rPr>
              <a:t> </a:t>
            </a:r>
            <a:r>
              <a:rPr lang="en-US" altLang="zh-CN" sz="1200" spc="-5" dirty="0">
                <a:latin typeface="Arial"/>
                <a:cs typeface="Arial"/>
              </a:rPr>
              <a:t>in</a:t>
            </a:r>
            <a:r>
              <a:rPr lang="en-US" altLang="zh-CN" sz="1200" spc="40" dirty="0">
                <a:latin typeface="Arial"/>
                <a:cs typeface="Arial"/>
              </a:rPr>
              <a:t> </a:t>
            </a:r>
            <a:r>
              <a:rPr lang="en-US" altLang="zh-CN" sz="1200" i="1" spc="-75" dirty="0">
                <a:latin typeface="Arial"/>
                <a:cs typeface="Arial"/>
              </a:rPr>
              <a:t>A</a:t>
            </a:r>
            <a:r>
              <a:rPr lang="en-US" altLang="zh-CN" sz="1350" spc="-82" baseline="-12345" dirty="0">
                <a:latin typeface="Arial"/>
                <a:cs typeface="Arial"/>
              </a:rPr>
              <a:t>1</a:t>
            </a:r>
            <a:r>
              <a:rPr lang="en-US" altLang="zh-CN" sz="1350" spc="-15" baseline="-12345" dirty="0">
                <a:latin typeface="Arial"/>
                <a:cs typeface="Arial"/>
              </a:rPr>
              <a:t> </a:t>
            </a:r>
            <a:r>
              <a:rPr lang="en-US" altLang="zh-CN" sz="1200" spc="-165" dirty="0">
                <a:latin typeface="Lucida Sans Unicode"/>
                <a:cs typeface="Lucida Sans Unicode"/>
              </a:rPr>
              <a:t>∩</a:t>
            </a:r>
            <a:r>
              <a:rPr lang="en-US" altLang="zh-CN" sz="1200" spc="-185" dirty="0">
                <a:latin typeface="Lucida Sans Unicode"/>
                <a:cs typeface="Lucida Sans Unicode"/>
              </a:rPr>
              <a:t> </a:t>
            </a:r>
            <a:r>
              <a:rPr lang="en-US" altLang="zh-CN" sz="1200" i="1" spc="-75" dirty="0">
                <a:latin typeface="Arial"/>
                <a:cs typeface="Arial"/>
              </a:rPr>
              <a:t>A</a:t>
            </a:r>
            <a:r>
              <a:rPr lang="en-US" altLang="zh-CN" sz="1350" spc="-82" baseline="-12345" dirty="0">
                <a:latin typeface="Arial"/>
                <a:cs typeface="Arial"/>
              </a:rPr>
              <a:t>2 </a:t>
            </a:r>
            <a:r>
              <a:rPr lang="en-US" altLang="zh-CN" sz="1350" spc="-112" baseline="-12345" dirty="0">
                <a:latin typeface="Arial"/>
                <a:cs typeface="Arial"/>
              </a:rPr>
              <a:t> </a:t>
            </a:r>
            <a:r>
              <a:rPr lang="en-US" altLang="zh-CN" sz="1200" spc="-75" dirty="0">
                <a:latin typeface="Arial"/>
                <a:cs typeface="Arial"/>
              </a:rPr>
              <a:t>must</a:t>
            </a:r>
            <a:r>
              <a:rPr lang="en-US" altLang="zh-CN" sz="1200" spc="40" dirty="0">
                <a:latin typeface="Arial"/>
                <a:cs typeface="Arial"/>
              </a:rPr>
              <a:t> </a:t>
            </a:r>
            <a:r>
              <a:rPr lang="en-US" altLang="zh-CN" sz="1200" spc="-60" dirty="0">
                <a:latin typeface="Arial"/>
                <a:cs typeface="Arial"/>
              </a:rPr>
              <a:t>start</a:t>
            </a:r>
            <a:r>
              <a:rPr lang="en-US" altLang="zh-CN" sz="1200" spc="-40" dirty="0">
                <a:latin typeface="Arial"/>
                <a:cs typeface="Arial"/>
              </a:rPr>
              <a:t> </a:t>
            </a:r>
            <a:r>
              <a:rPr lang="en-US" altLang="zh-CN" sz="1200" spc="-10" dirty="0">
                <a:latin typeface="Arial"/>
                <a:cs typeface="Arial"/>
              </a:rPr>
              <a:t>with</a:t>
            </a:r>
            <a:r>
              <a:rPr lang="en-US" altLang="zh-CN" sz="1200" spc="-35" dirty="0">
                <a:latin typeface="Arial"/>
                <a:cs typeface="Arial"/>
              </a:rPr>
              <a:t> </a:t>
            </a:r>
            <a:r>
              <a:rPr lang="en-US" altLang="zh-CN" sz="1200" spc="-75" dirty="0">
                <a:latin typeface="Arial"/>
                <a:cs typeface="Arial"/>
              </a:rPr>
              <a:t>1</a:t>
            </a:r>
            <a:r>
              <a:rPr lang="en-US" altLang="zh-CN" sz="1200" spc="-35" dirty="0">
                <a:latin typeface="Arial"/>
                <a:cs typeface="Arial"/>
              </a:rPr>
              <a:t> </a:t>
            </a:r>
            <a:r>
              <a:rPr lang="en-US" altLang="zh-CN" sz="1200" spc="-95" dirty="0">
                <a:latin typeface="Arial"/>
                <a:cs typeface="Arial"/>
              </a:rPr>
              <a:t>and</a:t>
            </a:r>
            <a:r>
              <a:rPr lang="en-US" altLang="zh-CN" sz="1200" spc="-35" dirty="0">
                <a:latin typeface="Arial"/>
                <a:cs typeface="Arial"/>
              </a:rPr>
              <a:t> </a:t>
            </a:r>
            <a:r>
              <a:rPr lang="en-US" altLang="zh-CN" sz="1200" spc="-95" dirty="0">
                <a:latin typeface="Arial"/>
                <a:cs typeface="Arial"/>
              </a:rPr>
              <a:t>end</a:t>
            </a:r>
            <a:r>
              <a:rPr lang="en-US" altLang="zh-CN" sz="1200" spc="-35" dirty="0">
                <a:latin typeface="Arial"/>
                <a:cs typeface="Arial"/>
              </a:rPr>
              <a:t> </a:t>
            </a:r>
            <a:r>
              <a:rPr lang="en-US" altLang="zh-CN" sz="1200" spc="-10" dirty="0">
                <a:latin typeface="Arial"/>
                <a:cs typeface="Arial"/>
              </a:rPr>
              <a:t>with</a:t>
            </a:r>
            <a:r>
              <a:rPr lang="en-US" altLang="zh-CN" sz="1200" spc="-35" dirty="0">
                <a:latin typeface="Arial"/>
                <a:cs typeface="Arial"/>
              </a:rPr>
              <a:t> </a:t>
            </a:r>
            <a:r>
              <a:rPr lang="en-US" altLang="zh-CN" sz="1200" spc="-50" dirty="0">
                <a:latin typeface="Arial"/>
                <a:cs typeface="Arial"/>
              </a:rPr>
              <a:t>00).</a:t>
            </a:r>
            <a:endParaRPr lang="en-US" altLang="zh-CN" sz="1200" dirty="0">
              <a:latin typeface="Arial"/>
              <a:cs typeface="Arial"/>
            </a:endParaRPr>
          </a:p>
          <a:p>
            <a:pPr marL="12700" marR="1775460" algn="just">
              <a:lnSpc>
                <a:spcPct val="100000"/>
              </a:lnSpc>
              <a:spcBef>
                <a:spcPts val="5"/>
              </a:spcBef>
            </a:pPr>
            <a:r>
              <a:rPr lang="en-US" altLang="zh-CN" sz="1200" spc="65" dirty="0">
                <a:latin typeface="Lucida Sans Unicode"/>
                <a:cs typeface="Lucida Sans Unicode"/>
              </a:rPr>
              <a:t>⇒</a:t>
            </a:r>
            <a:r>
              <a:rPr lang="en-US" altLang="zh-CN" sz="1200" spc="-85" dirty="0">
                <a:latin typeface="Lucida Sans Unicode"/>
                <a:cs typeface="Lucida Sans Unicode"/>
              </a:rPr>
              <a:t> </a:t>
            </a:r>
            <a:r>
              <a:rPr lang="en-US" altLang="zh-CN" sz="1200" spc="-125" dirty="0">
                <a:latin typeface="Lucida Sans Unicode"/>
                <a:cs typeface="Lucida Sans Unicode"/>
              </a:rPr>
              <a:t>|</a:t>
            </a:r>
            <a:r>
              <a:rPr lang="en-US" altLang="zh-CN" sz="1200" i="1" spc="-75" dirty="0">
                <a:latin typeface="Arial"/>
                <a:cs typeface="Arial"/>
              </a:rPr>
              <a:t>A</a:t>
            </a:r>
            <a:r>
              <a:rPr lang="en-US" altLang="zh-CN" sz="1350" spc="-82" baseline="-12345" dirty="0">
                <a:latin typeface="Arial"/>
                <a:cs typeface="Arial"/>
              </a:rPr>
              <a:t>1</a:t>
            </a:r>
            <a:r>
              <a:rPr lang="en-US" altLang="zh-CN" sz="1350" spc="-52" baseline="-12345" dirty="0">
                <a:latin typeface="Arial"/>
                <a:cs typeface="Arial"/>
              </a:rPr>
              <a:t> </a:t>
            </a:r>
            <a:r>
              <a:rPr lang="en-US" altLang="zh-CN" sz="1200" spc="-165" dirty="0">
                <a:latin typeface="Lucida Sans Unicode"/>
                <a:cs typeface="Lucida Sans Unicode"/>
              </a:rPr>
              <a:t>∪</a:t>
            </a:r>
            <a:r>
              <a:rPr lang="en-US" altLang="zh-CN" sz="1200" spc="-215" dirty="0">
                <a:latin typeface="Lucida Sans Unicode"/>
                <a:cs typeface="Lucida Sans Unicode"/>
              </a:rPr>
              <a:t> </a:t>
            </a:r>
            <a:r>
              <a:rPr lang="en-US" altLang="zh-CN" sz="1200" i="1" spc="-75" dirty="0">
                <a:latin typeface="Arial"/>
                <a:cs typeface="Arial"/>
              </a:rPr>
              <a:t>A</a:t>
            </a:r>
            <a:r>
              <a:rPr lang="en-US" altLang="zh-CN" sz="1350" spc="-15" baseline="-12345" dirty="0">
                <a:latin typeface="Arial"/>
                <a:cs typeface="Arial"/>
              </a:rPr>
              <a:t>2</a:t>
            </a:r>
            <a:r>
              <a:rPr lang="en-US" altLang="zh-CN" sz="1200" spc="-125" dirty="0">
                <a:latin typeface="Lucida Sans Unicode"/>
                <a:cs typeface="Lucida Sans Unicode"/>
              </a:rPr>
              <a:t>|</a:t>
            </a:r>
            <a:r>
              <a:rPr lang="en-US" altLang="zh-CN" sz="1200" spc="-114" dirty="0">
                <a:latin typeface="Lucida Sans Unicode"/>
                <a:cs typeface="Lucida Sans Unicode"/>
              </a:rPr>
              <a:t> </a:t>
            </a:r>
            <a:r>
              <a:rPr lang="en-US" altLang="zh-CN" sz="1200" spc="220" dirty="0">
                <a:latin typeface="Arial"/>
                <a:cs typeface="Arial"/>
              </a:rPr>
              <a:t>=</a:t>
            </a:r>
            <a:r>
              <a:rPr lang="en-US" altLang="zh-CN" sz="1200" spc="-70" dirty="0">
                <a:latin typeface="Arial"/>
                <a:cs typeface="Arial"/>
              </a:rPr>
              <a:t> </a:t>
            </a:r>
            <a:r>
              <a:rPr lang="en-US" altLang="zh-CN" sz="1200" spc="-125" dirty="0">
                <a:latin typeface="Lucida Sans Unicode"/>
                <a:cs typeface="Lucida Sans Unicode"/>
              </a:rPr>
              <a:t>|</a:t>
            </a:r>
            <a:r>
              <a:rPr lang="en-US" altLang="zh-CN" sz="1200" i="1" spc="-75" dirty="0">
                <a:latin typeface="Arial"/>
                <a:cs typeface="Arial"/>
              </a:rPr>
              <a:t>A</a:t>
            </a:r>
            <a:r>
              <a:rPr lang="en-US" altLang="zh-CN" sz="1350" spc="-15" baseline="-12345" dirty="0">
                <a:latin typeface="Arial"/>
                <a:cs typeface="Arial"/>
              </a:rPr>
              <a:t>1</a:t>
            </a:r>
            <a:r>
              <a:rPr lang="en-US" altLang="zh-CN" sz="1200" spc="-125" dirty="0">
                <a:latin typeface="Lucida Sans Unicode"/>
                <a:cs typeface="Lucida Sans Unicode"/>
              </a:rPr>
              <a:t>|</a:t>
            </a:r>
            <a:r>
              <a:rPr lang="en-US" altLang="zh-CN" sz="1200" spc="-215" dirty="0">
                <a:latin typeface="Lucida Sans Unicode"/>
                <a:cs typeface="Lucida Sans Unicode"/>
              </a:rPr>
              <a:t> </a:t>
            </a:r>
            <a:r>
              <a:rPr lang="en-US" altLang="zh-CN" sz="1200" spc="220" dirty="0">
                <a:latin typeface="Arial"/>
                <a:cs typeface="Arial"/>
              </a:rPr>
              <a:t>+</a:t>
            </a:r>
            <a:r>
              <a:rPr lang="en-US" altLang="zh-CN" sz="1200" spc="-170" dirty="0">
                <a:latin typeface="Arial"/>
                <a:cs typeface="Arial"/>
              </a:rPr>
              <a:t> </a:t>
            </a:r>
            <a:r>
              <a:rPr lang="en-US" altLang="zh-CN" sz="1200" spc="-125" dirty="0">
                <a:latin typeface="Lucida Sans Unicode"/>
                <a:cs typeface="Lucida Sans Unicode"/>
              </a:rPr>
              <a:t>|</a:t>
            </a:r>
            <a:r>
              <a:rPr lang="en-US" altLang="zh-CN" sz="1200" i="1" spc="-75" dirty="0">
                <a:latin typeface="Arial"/>
                <a:cs typeface="Arial"/>
              </a:rPr>
              <a:t>A</a:t>
            </a:r>
            <a:r>
              <a:rPr lang="en-US" altLang="zh-CN" sz="1350" spc="-15" baseline="-12345" dirty="0">
                <a:latin typeface="Arial"/>
                <a:cs typeface="Arial"/>
              </a:rPr>
              <a:t>2</a:t>
            </a:r>
            <a:r>
              <a:rPr lang="en-US" altLang="zh-CN" sz="1200" spc="-125" dirty="0">
                <a:latin typeface="Lucida Sans Unicode"/>
                <a:cs typeface="Lucida Sans Unicode"/>
              </a:rPr>
              <a:t>|</a:t>
            </a:r>
            <a:r>
              <a:rPr lang="en-US" altLang="zh-CN" sz="1200" spc="-215" dirty="0">
                <a:latin typeface="Lucida Sans Unicode"/>
                <a:cs typeface="Lucida Sans Unicode"/>
              </a:rPr>
              <a:t> </a:t>
            </a:r>
            <a:r>
              <a:rPr lang="en-US" altLang="zh-CN" sz="1200" spc="-30" dirty="0">
                <a:latin typeface="Lucida Sans Unicode"/>
                <a:cs typeface="Lucida Sans Unicode"/>
              </a:rPr>
              <a:t>−</a:t>
            </a:r>
            <a:r>
              <a:rPr lang="en-US" altLang="zh-CN" sz="1200" spc="-215" dirty="0">
                <a:latin typeface="Lucida Sans Unicode"/>
                <a:cs typeface="Lucida Sans Unicode"/>
              </a:rPr>
              <a:t> </a:t>
            </a:r>
            <a:r>
              <a:rPr lang="en-US" altLang="zh-CN" sz="1200" spc="-125" dirty="0">
                <a:latin typeface="Lucida Sans Unicode"/>
                <a:cs typeface="Lucida Sans Unicode"/>
              </a:rPr>
              <a:t>|</a:t>
            </a:r>
            <a:r>
              <a:rPr lang="en-US" altLang="zh-CN" sz="1200" i="1" spc="-75" dirty="0">
                <a:latin typeface="Arial"/>
                <a:cs typeface="Arial"/>
              </a:rPr>
              <a:t>A</a:t>
            </a:r>
            <a:r>
              <a:rPr lang="en-US" altLang="zh-CN" sz="1350" spc="-82" baseline="-12345" dirty="0">
                <a:latin typeface="Arial"/>
                <a:cs typeface="Arial"/>
              </a:rPr>
              <a:t>1</a:t>
            </a:r>
            <a:r>
              <a:rPr lang="en-US" altLang="zh-CN" sz="1350" spc="-52" baseline="-12345" dirty="0">
                <a:latin typeface="Arial"/>
                <a:cs typeface="Arial"/>
              </a:rPr>
              <a:t> </a:t>
            </a:r>
            <a:r>
              <a:rPr lang="en-US" altLang="zh-CN" sz="1200" spc="-165" dirty="0">
                <a:latin typeface="Lucida Sans Unicode"/>
                <a:cs typeface="Lucida Sans Unicode"/>
              </a:rPr>
              <a:t>∩</a:t>
            </a:r>
            <a:r>
              <a:rPr lang="en-US" altLang="zh-CN" sz="1200" spc="-215" dirty="0">
                <a:latin typeface="Lucida Sans Unicode"/>
                <a:cs typeface="Lucida Sans Unicode"/>
              </a:rPr>
              <a:t> </a:t>
            </a:r>
            <a:r>
              <a:rPr lang="en-US" altLang="zh-CN" sz="1200" i="1" spc="-75" dirty="0">
                <a:latin typeface="Arial"/>
                <a:cs typeface="Arial"/>
              </a:rPr>
              <a:t>A</a:t>
            </a:r>
            <a:r>
              <a:rPr lang="en-US" altLang="zh-CN" sz="1350" spc="-15" baseline="-12345" dirty="0">
                <a:latin typeface="Arial"/>
                <a:cs typeface="Arial"/>
              </a:rPr>
              <a:t>2</a:t>
            </a:r>
            <a:r>
              <a:rPr lang="en-US" altLang="zh-CN" sz="1200" spc="-125" dirty="0">
                <a:latin typeface="Lucida Sans Unicode"/>
                <a:cs typeface="Lucida Sans Unicode"/>
              </a:rPr>
              <a:t>|</a:t>
            </a:r>
            <a:r>
              <a:rPr lang="en-US" altLang="zh-CN" sz="1200" spc="-114" dirty="0">
                <a:latin typeface="Lucida Sans Unicode"/>
                <a:cs typeface="Lucida Sans Unicode"/>
              </a:rPr>
              <a:t> </a:t>
            </a:r>
            <a:r>
              <a:rPr lang="en-US" altLang="zh-CN" sz="1200" spc="220" dirty="0">
                <a:latin typeface="Arial"/>
                <a:cs typeface="Arial"/>
              </a:rPr>
              <a:t>=</a:t>
            </a:r>
            <a:r>
              <a:rPr lang="en-US" altLang="zh-CN" sz="1200" spc="-70" dirty="0">
                <a:latin typeface="Arial"/>
                <a:cs typeface="Arial"/>
              </a:rPr>
              <a:t> </a:t>
            </a:r>
            <a:r>
              <a:rPr lang="en-US" altLang="zh-CN" sz="1200" spc="-75" dirty="0">
                <a:latin typeface="Arial"/>
                <a:cs typeface="Arial"/>
              </a:rPr>
              <a:t>2</a:t>
            </a:r>
            <a:r>
              <a:rPr lang="en-US" altLang="zh-CN" sz="1350" spc="-82" baseline="27777" dirty="0">
                <a:latin typeface="Arial"/>
                <a:cs typeface="Arial"/>
              </a:rPr>
              <a:t>5</a:t>
            </a:r>
            <a:r>
              <a:rPr lang="en-US" altLang="zh-CN" sz="1350" spc="-52" baseline="27777" dirty="0">
                <a:latin typeface="Arial"/>
                <a:cs typeface="Arial"/>
              </a:rPr>
              <a:t> </a:t>
            </a:r>
            <a:r>
              <a:rPr lang="en-US" altLang="zh-CN" sz="1200" spc="220" dirty="0">
                <a:latin typeface="Arial"/>
                <a:cs typeface="Arial"/>
              </a:rPr>
              <a:t>+</a:t>
            </a:r>
            <a:r>
              <a:rPr lang="en-US" altLang="zh-CN" sz="1200" spc="-170" dirty="0">
                <a:latin typeface="Arial"/>
                <a:cs typeface="Arial"/>
              </a:rPr>
              <a:t> </a:t>
            </a:r>
            <a:r>
              <a:rPr lang="en-US" altLang="zh-CN" sz="1200" spc="-75" dirty="0">
                <a:latin typeface="Arial"/>
                <a:cs typeface="Arial"/>
              </a:rPr>
              <a:t>2</a:t>
            </a:r>
            <a:r>
              <a:rPr lang="en-US" altLang="zh-CN" sz="1350" spc="-82" baseline="27777" dirty="0">
                <a:latin typeface="Arial"/>
                <a:cs typeface="Arial"/>
              </a:rPr>
              <a:t>4</a:t>
            </a:r>
            <a:r>
              <a:rPr lang="en-US" altLang="zh-CN" sz="1350" spc="-52" baseline="27777" dirty="0">
                <a:latin typeface="Arial"/>
                <a:cs typeface="Arial"/>
              </a:rPr>
              <a:t> </a:t>
            </a:r>
            <a:r>
              <a:rPr lang="en-US" altLang="zh-CN" sz="1200" spc="-30" dirty="0">
                <a:latin typeface="Lucida Sans Unicode"/>
                <a:cs typeface="Lucida Sans Unicode"/>
              </a:rPr>
              <a:t>−</a:t>
            </a:r>
            <a:r>
              <a:rPr lang="en-US" altLang="zh-CN" sz="1200" spc="-215" dirty="0">
                <a:latin typeface="Lucida Sans Unicode"/>
                <a:cs typeface="Lucida Sans Unicode"/>
              </a:rPr>
              <a:t> </a:t>
            </a:r>
            <a:r>
              <a:rPr lang="en-US" altLang="zh-CN" sz="1200" spc="-75" dirty="0">
                <a:latin typeface="Arial"/>
                <a:cs typeface="Arial"/>
              </a:rPr>
              <a:t>2</a:t>
            </a:r>
            <a:r>
              <a:rPr lang="en-US" altLang="zh-CN" sz="1350" spc="-82" baseline="27777" dirty="0">
                <a:latin typeface="Arial"/>
                <a:cs typeface="Arial"/>
              </a:rPr>
              <a:t>3</a:t>
            </a:r>
            <a:endParaRPr lang="en-US" altLang="zh-CN" sz="1350" baseline="27777" dirty="0">
              <a:latin typeface="Arial"/>
              <a:cs typeface="Arial"/>
            </a:endParaRPr>
          </a:p>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6</a:t>
            </a:fld>
            <a:endParaRPr lang="zh-CN" altLang="en-US"/>
          </a:p>
        </p:txBody>
      </p:sp>
    </p:spTree>
    <p:extLst>
      <p:ext uri="{BB962C8B-B14F-4D97-AF65-F5344CB8AC3E}">
        <p14:creationId xmlns:p14="http://schemas.microsoft.com/office/powerpoint/2010/main" val="20171845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45</a:t>
            </a:fld>
            <a:endParaRPr lang="zh-CN" altLang="en-US"/>
          </a:p>
        </p:txBody>
      </p:sp>
    </p:spTree>
    <p:extLst>
      <p:ext uri="{BB962C8B-B14F-4D97-AF65-F5344CB8AC3E}">
        <p14:creationId xmlns:p14="http://schemas.microsoft.com/office/powerpoint/2010/main" val="24436908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46</a:t>
            </a:fld>
            <a:endParaRPr lang="zh-CN" altLang="en-US"/>
          </a:p>
        </p:txBody>
      </p:sp>
    </p:spTree>
    <p:extLst>
      <p:ext uri="{BB962C8B-B14F-4D97-AF65-F5344CB8AC3E}">
        <p14:creationId xmlns:p14="http://schemas.microsoft.com/office/powerpoint/2010/main" val="2146072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47</a:t>
            </a:fld>
            <a:endParaRPr lang="zh-CN" altLang="en-US"/>
          </a:p>
        </p:txBody>
      </p:sp>
    </p:spTree>
    <p:extLst>
      <p:ext uri="{BB962C8B-B14F-4D97-AF65-F5344CB8AC3E}">
        <p14:creationId xmlns:p14="http://schemas.microsoft.com/office/powerpoint/2010/main" val="15787856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2700" marR="12700" algn="just">
              <a:lnSpc>
                <a:spcPct val="100000"/>
              </a:lnSpc>
            </a:pPr>
            <a:endParaRPr lang="en-US" altLang="zh-CN" sz="1200" dirty="0">
              <a:latin typeface="Arial"/>
              <a:cs typeface="Arial"/>
            </a:endParaRPr>
          </a:p>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48</a:t>
            </a:fld>
            <a:endParaRPr lang="zh-CN" altLang="en-US"/>
          </a:p>
        </p:txBody>
      </p:sp>
    </p:spTree>
    <p:extLst>
      <p:ext uri="{BB962C8B-B14F-4D97-AF65-F5344CB8AC3E}">
        <p14:creationId xmlns:p14="http://schemas.microsoft.com/office/powerpoint/2010/main" val="17895928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2700" marR="12700" algn="just">
              <a:lnSpc>
                <a:spcPct val="100000"/>
              </a:lnSpc>
            </a:pPr>
            <a:endParaRPr lang="en-US" altLang="zh-CN" sz="1200" dirty="0">
              <a:latin typeface="Arial"/>
              <a:cs typeface="Arial"/>
            </a:endParaRPr>
          </a:p>
          <a:p>
            <a:pPr marL="12700" marR="12700" indent="0" algn="just">
              <a:lnSpc>
                <a:spcPct val="100299"/>
              </a:lnSpc>
            </a:pPr>
            <a:r>
              <a:rPr lang="en-US" altLang="zh-CN" sz="1200" i="1" spc="-10" dirty="0">
                <a:latin typeface="Arial"/>
                <a:cs typeface="Arial"/>
              </a:rPr>
              <a:t>P</a:t>
            </a:r>
            <a:r>
              <a:rPr lang="en-US" altLang="zh-CN" sz="1200" i="1" spc="-60" dirty="0">
                <a:latin typeface="Arial"/>
                <a:cs typeface="Arial"/>
              </a:rPr>
              <a:t>r</a:t>
            </a:r>
            <a:r>
              <a:rPr lang="en-US" altLang="zh-CN" sz="1200" i="1" spc="-20" dirty="0">
                <a:latin typeface="Arial"/>
                <a:cs typeface="Arial"/>
              </a:rPr>
              <a:t>oof:</a:t>
            </a:r>
            <a:r>
              <a:rPr lang="en-US" altLang="zh-CN" sz="1200" i="1" spc="20" dirty="0">
                <a:latin typeface="Arial"/>
                <a:cs typeface="Arial"/>
              </a:rPr>
              <a:t> </a:t>
            </a:r>
            <a:r>
              <a:rPr lang="en-US" altLang="zh-CN" sz="1200" spc="-80" dirty="0">
                <a:latin typeface="Arial"/>
                <a:cs typeface="Arial"/>
              </a:rPr>
              <a:t>The</a:t>
            </a:r>
            <a:r>
              <a:rPr lang="en-US" altLang="zh-CN" sz="1200" spc="-60" dirty="0">
                <a:latin typeface="Arial"/>
                <a:cs typeface="Arial"/>
              </a:rPr>
              <a:t> </a:t>
            </a:r>
            <a:r>
              <a:rPr lang="en-US" altLang="zh-CN" sz="1200" spc="-75" dirty="0">
                <a:latin typeface="Arial"/>
                <a:cs typeface="Arial"/>
              </a:rPr>
              <a:t>number</a:t>
            </a:r>
            <a:r>
              <a:rPr lang="en-US" altLang="zh-CN" sz="1200" spc="-60" dirty="0">
                <a:latin typeface="Arial"/>
                <a:cs typeface="Arial"/>
              </a:rPr>
              <a:t> </a:t>
            </a:r>
            <a:r>
              <a:rPr lang="en-US" altLang="zh-CN" sz="1200" spc="-5" dirty="0">
                <a:latin typeface="Arial"/>
                <a:cs typeface="Arial"/>
              </a:rPr>
              <a:t>of</a:t>
            </a:r>
            <a:r>
              <a:rPr lang="en-US" altLang="zh-CN" sz="1200" spc="-65" dirty="0">
                <a:latin typeface="Arial"/>
                <a:cs typeface="Arial"/>
              </a:rPr>
              <a:t> </a:t>
            </a:r>
            <a:r>
              <a:rPr lang="en-US" altLang="zh-CN" sz="1200" i="1" spc="-55" dirty="0">
                <a:latin typeface="Arial"/>
                <a:cs typeface="Arial"/>
              </a:rPr>
              <a:t>k</a:t>
            </a:r>
            <a:r>
              <a:rPr lang="en-US" altLang="zh-CN" sz="1200" spc="-55" dirty="0">
                <a:latin typeface="Arial"/>
                <a:cs typeface="Arial"/>
              </a:rPr>
              <a:t>-combinations</a:t>
            </a:r>
            <a:r>
              <a:rPr lang="en-US" altLang="zh-CN" sz="1200" spc="-60" dirty="0">
                <a:latin typeface="Arial"/>
                <a:cs typeface="Arial"/>
              </a:rPr>
              <a:t> </a:t>
            </a:r>
            <a:r>
              <a:rPr lang="en-US" altLang="zh-CN" sz="1200" spc="-10" dirty="0">
                <a:latin typeface="Arial"/>
                <a:cs typeface="Arial"/>
              </a:rPr>
              <a:t>with</a:t>
            </a:r>
            <a:r>
              <a:rPr lang="en-US" altLang="zh-CN" sz="1200" spc="-65" dirty="0">
                <a:latin typeface="Arial"/>
                <a:cs typeface="Arial"/>
              </a:rPr>
              <a:t> </a:t>
            </a:r>
            <a:r>
              <a:rPr lang="en-US" altLang="zh-CN" sz="1200" spc="-30" dirty="0">
                <a:latin typeface="Arial"/>
                <a:cs typeface="Arial"/>
              </a:rPr>
              <a:t>unlimited</a:t>
            </a:r>
            <a:r>
              <a:rPr lang="en-US" altLang="zh-CN" sz="1200" spc="-60" dirty="0">
                <a:latin typeface="Arial"/>
                <a:cs typeface="Arial"/>
              </a:rPr>
              <a:t> </a:t>
            </a:r>
            <a:r>
              <a:rPr lang="en-US" altLang="zh-CN" sz="1200" spc="-40" dirty="0">
                <a:latin typeface="Arial"/>
                <a:cs typeface="Arial"/>
              </a:rPr>
              <a:t>repetition</a:t>
            </a:r>
            <a:r>
              <a:rPr lang="en-US" altLang="zh-CN" sz="1200" spc="-60" dirty="0">
                <a:latin typeface="Arial"/>
                <a:cs typeface="Arial"/>
              </a:rPr>
              <a:t> </a:t>
            </a:r>
            <a:r>
              <a:rPr lang="en-US" altLang="zh-CN" sz="1200" spc="-100" dirty="0">
                <a:latin typeface="Arial"/>
                <a:cs typeface="Arial"/>
              </a:rPr>
              <a:t>chosen</a:t>
            </a:r>
            <a:r>
              <a:rPr lang="en-US" altLang="zh-CN" sz="1200" spc="-60" dirty="0">
                <a:latin typeface="Arial"/>
                <a:cs typeface="Arial"/>
              </a:rPr>
              <a:t> </a:t>
            </a:r>
            <a:r>
              <a:rPr lang="en-US" altLang="zh-CN" sz="1200" spc="-25" dirty="0">
                <a:latin typeface="Arial"/>
                <a:cs typeface="Arial"/>
              </a:rPr>
              <a:t>from</a:t>
            </a:r>
            <a:r>
              <a:rPr lang="en-US" altLang="zh-CN" sz="1200" spc="-65" dirty="0">
                <a:latin typeface="Arial"/>
                <a:cs typeface="Arial"/>
              </a:rPr>
              <a:t> </a:t>
            </a:r>
            <a:r>
              <a:rPr lang="en-US" altLang="zh-CN" sz="1200" spc="-140" dirty="0">
                <a:latin typeface="Arial"/>
                <a:cs typeface="Arial"/>
              </a:rPr>
              <a:t>a</a:t>
            </a:r>
            <a:r>
              <a:rPr lang="en-US" altLang="zh-CN" sz="1200" spc="-60" dirty="0">
                <a:latin typeface="Arial"/>
                <a:cs typeface="Arial"/>
              </a:rPr>
              <a:t> </a:t>
            </a:r>
            <a:r>
              <a:rPr lang="en-US" altLang="zh-CN" sz="1200" spc="-100" dirty="0">
                <a:latin typeface="Arial"/>
                <a:cs typeface="Arial"/>
              </a:rPr>
              <a:t>set</a:t>
            </a:r>
            <a:r>
              <a:rPr lang="en-US" altLang="zh-CN" sz="1200" spc="-60" dirty="0">
                <a:latin typeface="Arial"/>
                <a:cs typeface="Arial"/>
              </a:rPr>
              <a:t> </a:t>
            </a:r>
            <a:r>
              <a:rPr lang="en-US" altLang="zh-CN" sz="1200" spc="-5" dirty="0">
                <a:latin typeface="Arial"/>
                <a:cs typeface="Arial"/>
              </a:rPr>
              <a:t>of</a:t>
            </a:r>
            <a:r>
              <a:rPr lang="en-US" altLang="zh-CN" sz="1200" spc="-40" dirty="0">
                <a:latin typeface="Arial"/>
                <a:cs typeface="Arial"/>
              </a:rPr>
              <a:t> </a:t>
            </a:r>
            <a:r>
              <a:rPr lang="en-US" altLang="zh-CN" sz="1200" i="1" spc="-75" dirty="0">
                <a:latin typeface="Arial"/>
                <a:cs typeface="Arial"/>
              </a:rPr>
              <a:t>n</a:t>
            </a:r>
            <a:r>
              <a:rPr lang="en-US" altLang="zh-CN" sz="1200" i="1" spc="-40" dirty="0">
                <a:latin typeface="Arial"/>
                <a:cs typeface="Arial"/>
              </a:rPr>
              <a:t> </a:t>
            </a:r>
            <a:r>
              <a:rPr lang="en-US" altLang="zh-CN" sz="1200" spc="-60" dirty="0">
                <a:latin typeface="Arial"/>
                <a:cs typeface="Arial"/>
              </a:rPr>
              <a:t>objects</a:t>
            </a:r>
            <a:r>
              <a:rPr lang="en-US" altLang="zh-CN" sz="1200" spc="-40" dirty="0">
                <a:latin typeface="Arial"/>
                <a:cs typeface="Arial"/>
              </a:rPr>
              <a:t> </a:t>
            </a:r>
            <a:r>
              <a:rPr lang="en-US" altLang="zh-CN" sz="1200" spc="-35" dirty="0">
                <a:latin typeface="Arial"/>
                <a:cs typeface="Arial"/>
              </a:rPr>
              <a:t>is</a:t>
            </a:r>
            <a:r>
              <a:rPr lang="en-US" altLang="zh-CN" sz="1200" spc="-40" dirty="0">
                <a:latin typeface="Arial"/>
                <a:cs typeface="Arial"/>
              </a:rPr>
              <a:t> </a:t>
            </a:r>
            <a:r>
              <a:rPr lang="en-US" altLang="zh-CN" sz="1200" spc="-75" dirty="0">
                <a:latin typeface="Arial"/>
                <a:cs typeface="Arial"/>
              </a:rPr>
              <a:t>the</a:t>
            </a:r>
            <a:r>
              <a:rPr lang="en-US" altLang="zh-CN" sz="1200" spc="-40" dirty="0">
                <a:latin typeface="Arial"/>
                <a:cs typeface="Arial"/>
              </a:rPr>
              <a:t> </a:t>
            </a:r>
            <a:r>
              <a:rPr lang="en-US" altLang="zh-CN" sz="1200" spc="-125" dirty="0">
                <a:latin typeface="Arial"/>
                <a:cs typeface="Arial"/>
              </a:rPr>
              <a:t>same</a:t>
            </a:r>
            <a:r>
              <a:rPr lang="en-US" altLang="zh-CN" sz="1200" spc="-40" dirty="0">
                <a:latin typeface="Arial"/>
                <a:cs typeface="Arial"/>
              </a:rPr>
              <a:t> </a:t>
            </a:r>
            <a:r>
              <a:rPr lang="en-US" altLang="zh-CN" sz="1200" spc="-140" dirty="0">
                <a:latin typeface="Arial"/>
                <a:cs typeface="Arial"/>
              </a:rPr>
              <a:t>as</a:t>
            </a:r>
            <a:r>
              <a:rPr lang="en-US" altLang="zh-CN" sz="1200" spc="-40" dirty="0">
                <a:latin typeface="Arial"/>
                <a:cs typeface="Arial"/>
              </a:rPr>
              <a:t> </a:t>
            </a:r>
            <a:r>
              <a:rPr lang="en-US" altLang="zh-CN" sz="1200" spc="-75" dirty="0">
                <a:latin typeface="Arial"/>
                <a:cs typeface="Arial"/>
              </a:rPr>
              <a:t>the</a:t>
            </a:r>
            <a:r>
              <a:rPr lang="en-US" altLang="zh-CN" sz="1200" spc="-40" dirty="0">
                <a:latin typeface="Arial"/>
                <a:cs typeface="Arial"/>
              </a:rPr>
              <a:t> </a:t>
            </a:r>
            <a:r>
              <a:rPr lang="en-US" altLang="zh-CN" sz="1200" spc="-75" dirty="0">
                <a:latin typeface="Arial"/>
                <a:cs typeface="Arial"/>
              </a:rPr>
              <a:t>number</a:t>
            </a:r>
            <a:r>
              <a:rPr lang="en-US" altLang="zh-CN" sz="1200" spc="-40" dirty="0">
                <a:latin typeface="Arial"/>
                <a:cs typeface="Arial"/>
              </a:rPr>
              <a:t> </a:t>
            </a:r>
            <a:r>
              <a:rPr lang="en-US" altLang="zh-CN" sz="1200" spc="-5" dirty="0">
                <a:latin typeface="Arial"/>
                <a:cs typeface="Arial"/>
              </a:rPr>
              <a:t>of</a:t>
            </a:r>
            <a:r>
              <a:rPr lang="en-US" altLang="zh-CN" sz="1200" spc="-40" dirty="0">
                <a:latin typeface="Arial"/>
                <a:cs typeface="Arial"/>
              </a:rPr>
              <a:t> </a:t>
            </a:r>
            <a:r>
              <a:rPr lang="en-US" altLang="zh-CN" sz="1200" spc="-110" dirty="0">
                <a:latin typeface="Arial"/>
                <a:cs typeface="Arial"/>
              </a:rPr>
              <a:t>sequences</a:t>
            </a:r>
            <a:r>
              <a:rPr lang="en-US" altLang="zh-CN" sz="1200" spc="-40" dirty="0">
                <a:latin typeface="Arial"/>
                <a:cs typeface="Arial"/>
              </a:rPr>
              <a:t> </a:t>
            </a:r>
            <a:r>
              <a:rPr lang="en-US" altLang="zh-CN" sz="1200" spc="-5" dirty="0">
                <a:latin typeface="Arial"/>
                <a:cs typeface="Arial"/>
              </a:rPr>
              <a:t>of</a:t>
            </a:r>
            <a:r>
              <a:rPr lang="en-US" altLang="zh-CN" sz="1200" spc="-40" dirty="0">
                <a:latin typeface="Arial"/>
                <a:cs typeface="Arial"/>
              </a:rPr>
              <a:t> </a:t>
            </a:r>
            <a:r>
              <a:rPr lang="en-US" altLang="zh-CN" sz="1200" spc="-50" dirty="0">
                <a:latin typeface="Arial"/>
                <a:cs typeface="Arial"/>
              </a:rPr>
              <a:t>length</a:t>
            </a:r>
            <a:r>
              <a:rPr lang="en-US" altLang="zh-CN" sz="1200" spc="-40" dirty="0">
                <a:latin typeface="Arial"/>
                <a:cs typeface="Arial"/>
              </a:rPr>
              <a:t> </a:t>
            </a:r>
            <a:r>
              <a:rPr lang="en-US" altLang="zh-CN" sz="1200" i="1" spc="-75" dirty="0">
                <a:latin typeface="Arial"/>
                <a:cs typeface="Arial"/>
              </a:rPr>
              <a:t>k</a:t>
            </a:r>
            <a:r>
              <a:rPr lang="en-US" altLang="zh-CN" sz="1200" i="1" spc="-155" dirty="0">
                <a:latin typeface="Arial"/>
                <a:cs typeface="Arial"/>
              </a:rPr>
              <a:t> </a:t>
            </a:r>
            <a:r>
              <a:rPr lang="en-US" altLang="zh-CN" sz="1200" spc="220" dirty="0">
                <a:latin typeface="Arial"/>
                <a:cs typeface="Arial"/>
              </a:rPr>
              <a:t>+</a:t>
            </a:r>
            <a:r>
              <a:rPr lang="en-US" altLang="zh-CN" sz="1200" spc="-175" dirty="0">
                <a:latin typeface="Arial"/>
                <a:cs typeface="Arial"/>
              </a:rPr>
              <a:t> </a:t>
            </a:r>
            <a:r>
              <a:rPr lang="en-US" altLang="zh-CN" sz="1200" i="1" spc="-75" dirty="0">
                <a:latin typeface="Arial"/>
                <a:cs typeface="Arial"/>
              </a:rPr>
              <a:t>n</a:t>
            </a:r>
            <a:r>
              <a:rPr lang="en-US" altLang="zh-CN" sz="1200" i="1" spc="-175" dirty="0">
                <a:latin typeface="Arial"/>
                <a:cs typeface="Arial"/>
              </a:rPr>
              <a:t> </a:t>
            </a:r>
            <a:r>
              <a:rPr lang="en-US" altLang="zh-CN" sz="1200" spc="-30" dirty="0">
                <a:latin typeface="Lucida Sans Unicode"/>
                <a:cs typeface="Lucida Sans Unicode"/>
              </a:rPr>
              <a:t>−</a:t>
            </a:r>
            <a:r>
              <a:rPr lang="en-US" altLang="zh-CN" sz="1200" spc="-220" dirty="0">
                <a:latin typeface="Lucida Sans Unicode"/>
                <a:cs typeface="Lucida Sans Unicode"/>
              </a:rPr>
              <a:t> </a:t>
            </a:r>
            <a:r>
              <a:rPr lang="en-US" altLang="zh-CN" sz="1200" spc="-75" dirty="0">
                <a:latin typeface="Arial"/>
                <a:cs typeface="Arial"/>
              </a:rPr>
              <a:t>1</a:t>
            </a:r>
            <a:r>
              <a:rPr lang="en-US" altLang="zh-CN" sz="1200" spc="-40" dirty="0">
                <a:latin typeface="Arial"/>
                <a:cs typeface="Arial"/>
              </a:rPr>
              <a:t> </a:t>
            </a:r>
            <a:r>
              <a:rPr lang="en-US" altLang="zh-CN" sz="1200" spc="-55" dirty="0">
                <a:latin typeface="Arial"/>
                <a:cs typeface="Arial"/>
              </a:rPr>
              <a:t>consisting</a:t>
            </a:r>
            <a:r>
              <a:rPr lang="en-US" altLang="zh-CN" sz="1200" spc="-35" dirty="0">
                <a:latin typeface="Arial"/>
                <a:cs typeface="Arial"/>
              </a:rPr>
              <a:t> </a:t>
            </a:r>
            <a:r>
              <a:rPr lang="en-US" altLang="zh-CN" sz="1200" spc="-5" dirty="0">
                <a:latin typeface="Arial"/>
                <a:cs typeface="Arial"/>
              </a:rPr>
              <a:t>of</a:t>
            </a:r>
            <a:r>
              <a:rPr lang="en-US" altLang="zh-CN" sz="1200" spc="-35" dirty="0">
                <a:latin typeface="Arial"/>
                <a:cs typeface="Arial"/>
              </a:rPr>
              <a:t> </a:t>
            </a:r>
            <a:r>
              <a:rPr lang="en-US" altLang="zh-CN" sz="1200" i="1" spc="-75" dirty="0">
                <a:latin typeface="Arial"/>
                <a:cs typeface="Arial"/>
              </a:rPr>
              <a:t>k</a:t>
            </a:r>
            <a:r>
              <a:rPr lang="en-US" altLang="zh-CN" sz="1200" i="1" spc="-15" dirty="0">
                <a:latin typeface="Arial"/>
                <a:cs typeface="Arial"/>
              </a:rPr>
              <a:t> </a:t>
            </a:r>
            <a:r>
              <a:rPr lang="en-US" altLang="zh-CN" sz="1200" spc="40" dirty="0">
                <a:latin typeface="Arial"/>
                <a:cs typeface="Arial"/>
              </a:rPr>
              <a:t>0</a:t>
            </a:r>
            <a:r>
              <a:rPr lang="en-US" altLang="zh-CN" sz="1200" spc="-55" dirty="0">
                <a:latin typeface="Arial"/>
                <a:cs typeface="Arial"/>
              </a:rPr>
              <a:t>’</a:t>
            </a:r>
            <a:r>
              <a:rPr lang="en-US" altLang="zh-CN" sz="1200" spc="-140" dirty="0">
                <a:latin typeface="Arial"/>
                <a:cs typeface="Arial"/>
              </a:rPr>
              <a:t>s</a:t>
            </a:r>
            <a:r>
              <a:rPr lang="en-US" altLang="zh-CN" sz="1200" spc="-35" dirty="0">
                <a:latin typeface="Arial"/>
                <a:cs typeface="Arial"/>
              </a:rPr>
              <a:t> </a:t>
            </a:r>
            <a:r>
              <a:rPr lang="en-US" altLang="zh-CN" sz="1200" spc="-95" dirty="0">
                <a:latin typeface="Arial"/>
                <a:cs typeface="Arial"/>
              </a:rPr>
              <a:t>and</a:t>
            </a:r>
            <a:r>
              <a:rPr lang="en-US" altLang="zh-CN" sz="1200" spc="-35" dirty="0">
                <a:latin typeface="Arial"/>
                <a:cs typeface="Arial"/>
              </a:rPr>
              <a:t> </a:t>
            </a:r>
            <a:r>
              <a:rPr lang="en-US" altLang="zh-CN" sz="1200" i="1" spc="-75" dirty="0">
                <a:latin typeface="Arial"/>
                <a:cs typeface="Arial"/>
              </a:rPr>
              <a:t>n</a:t>
            </a:r>
            <a:r>
              <a:rPr lang="en-US" altLang="zh-CN" sz="1200" i="1" spc="-170" dirty="0">
                <a:latin typeface="Arial"/>
                <a:cs typeface="Arial"/>
              </a:rPr>
              <a:t> </a:t>
            </a:r>
            <a:r>
              <a:rPr lang="en-US" altLang="zh-CN" sz="1200" spc="-30" dirty="0">
                <a:latin typeface="Lucida Sans Unicode"/>
                <a:cs typeface="Lucida Sans Unicode"/>
              </a:rPr>
              <a:t>−</a:t>
            </a:r>
            <a:r>
              <a:rPr lang="en-US" altLang="zh-CN" sz="1200" spc="-215" dirty="0">
                <a:latin typeface="Lucida Sans Unicode"/>
                <a:cs typeface="Lucida Sans Unicode"/>
              </a:rPr>
              <a:t> </a:t>
            </a:r>
            <a:r>
              <a:rPr lang="en-US" altLang="zh-CN" sz="1200" spc="-75" dirty="0">
                <a:latin typeface="Arial"/>
                <a:cs typeface="Arial"/>
              </a:rPr>
              <a:t>1</a:t>
            </a:r>
            <a:r>
              <a:rPr lang="en-US" altLang="zh-CN" sz="1200" spc="-35" dirty="0">
                <a:latin typeface="Arial"/>
                <a:cs typeface="Arial"/>
              </a:rPr>
              <a:t> </a:t>
            </a:r>
            <a:r>
              <a:rPr lang="en-US" altLang="zh-CN" sz="1200" spc="-125" dirty="0">
                <a:latin typeface="Lucida Sans Unicode"/>
                <a:cs typeface="Lucida Sans Unicode"/>
              </a:rPr>
              <a:t>|</a:t>
            </a:r>
            <a:r>
              <a:rPr lang="en-US" altLang="zh-CN" sz="1200" spc="60" dirty="0">
                <a:latin typeface="Arial"/>
                <a:cs typeface="Arial"/>
              </a:rPr>
              <a:t>’</a:t>
            </a:r>
            <a:r>
              <a:rPr lang="en-US" altLang="zh-CN" sz="1200" spc="-90" dirty="0">
                <a:latin typeface="Arial"/>
                <a:cs typeface="Arial"/>
              </a:rPr>
              <a:t>s.</a:t>
            </a:r>
            <a:endParaRPr lang="en-US" altLang="zh-CN" sz="1200" dirty="0">
              <a:latin typeface="Arial"/>
              <a:cs typeface="Arial"/>
            </a:endParaRPr>
          </a:p>
          <a:p>
            <a:pPr marL="12700" marR="12700" indent="0" algn="just">
              <a:lnSpc>
                <a:spcPct val="100299"/>
              </a:lnSpc>
            </a:pPr>
            <a:r>
              <a:rPr lang="en-US" altLang="zh-CN" sz="1200" spc="-70" dirty="0">
                <a:latin typeface="Arial"/>
                <a:cs typeface="Arial"/>
              </a:rPr>
              <a:t>Consider</a:t>
            </a:r>
            <a:r>
              <a:rPr lang="en-US" altLang="zh-CN" sz="1200" spc="-95" dirty="0">
                <a:latin typeface="Arial"/>
                <a:cs typeface="Arial"/>
              </a:rPr>
              <a:t> </a:t>
            </a:r>
            <a:r>
              <a:rPr lang="en-US" altLang="zh-CN" sz="1200" spc="-75" dirty="0">
                <a:latin typeface="Arial"/>
                <a:cs typeface="Arial"/>
              </a:rPr>
              <a:t>the</a:t>
            </a:r>
            <a:r>
              <a:rPr lang="en-US" altLang="zh-CN" sz="1200" spc="-95" dirty="0">
                <a:latin typeface="Arial"/>
                <a:cs typeface="Arial"/>
              </a:rPr>
              <a:t> </a:t>
            </a:r>
            <a:r>
              <a:rPr lang="en-US" altLang="zh-CN" sz="1200" spc="5" dirty="0">
                <a:latin typeface="Arial"/>
                <a:cs typeface="Arial"/>
              </a:rPr>
              <a:t>foll</a:t>
            </a:r>
            <a:r>
              <a:rPr lang="en-US" altLang="zh-CN" sz="1200" spc="-20" dirty="0">
                <a:latin typeface="Arial"/>
                <a:cs typeface="Arial"/>
              </a:rPr>
              <a:t>o</a:t>
            </a:r>
            <a:r>
              <a:rPr lang="en-US" altLang="zh-CN" sz="1200" spc="-25" dirty="0">
                <a:latin typeface="Arial"/>
                <a:cs typeface="Arial"/>
              </a:rPr>
              <a:t>wing</a:t>
            </a:r>
            <a:r>
              <a:rPr lang="en-US" altLang="zh-CN" sz="1200" spc="-95" dirty="0">
                <a:latin typeface="Arial"/>
                <a:cs typeface="Arial"/>
              </a:rPr>
              <a:t> </a:t>
            </a:r>
            <a:r>
              <a:rPr lang="en-US" altLang="zh-CN" sz="1200" spc="-25" dirty="0">
                <a:latin typeface="Arial"/>
                <a:cs typeface="Arial"/>
              </a:rPr>
              <a:t>w</a:t>
            </a:r>
            <a:r>
              <a:rPr lang="en-US" altLang="zh-CN" sz="1200" spc="-70" dirty="0">
                <a:latin typeface="Arial"/>
                <a:cs typeface="Arial"/>
              </a:rPr>
              <a:t>ay</a:t>
            </a:r>
            <a:r>
              <a:rPr lang="en-US" altLang="zh-CN" sz="1200" spc="-95" dirty="0">
                <a:latin typeface="Arial"/>
                <a:cs typeface="Arial"/>
              </a:rPr>
              <a:t> </a:t>
            </a:r>
            <a:r>
              <a:rPr lang="en-US" altLang="zh-CN" sz="1200" spc="-5" dirty="0">
                <a:latin typeface="Arial"/>
                <a:cs typeface="Arial"/>
              </a:rPr>
              <a:t>of</a:t>
            </a:r>
            <a:r>
              <a:rPr lang="en-US" altLang="zh-CN" sz="1200" spc="-95" dirty="0">
                <a:latin typeface="Arial"/>
                <a:cs typeface="Arial"/>
              </a:rPr>
              <a:t> </a:t>
            </a:r>
            <a:r>
              <a:rPr lang="en-US" altLang="zh-CN" sz="1200" spc="-50" dirty="0">
                <a:latin typeface="Arial"/>
                <a:cs typeface="Arial"/>
              </a:rPr>
              <a:t>counting</a:t>
            </a:r>
            <a:r>
              <a:rPr lang="en-US" altLang="zh-CN" sz="1200" spc="-95" dirty="0">
                <a:latin typeface="Arial"/>
                <a:cs typeface="Arial"/>
              </a:rPr>
              <a:t> </a:t>
            </a:r>
            <a:r>
              <a:rPr lang="en-US" altLang="zh-CN" sz="1200" spc="-90" dirty="0">
                <a:latin typeface="Arial"/>
                <a:cs typeface="Arial"/>
              </a:rPr>
              <a:t>such</a:t>
            </a:r>
            <a:r>
              <a:rPr lang="en-US" altLang="zh-CN" sz="1200" spc="-95" dirty="0">
                <a:latin typeface="Arial"/>
                <a:cs typeface="Arial"/>
              </a:rPr>
              <a:t> </a:t>
            </a:r>
            <a:r>
              <a:rPr lang="en-US" altLang="zh-CN" sz="1200" spc="-100" dirty="0">
                <a:latin typeface="Arial"/>
                <a:cs typeface="Arial"/>
              </a:rPr>
              <a:t>sequences:</a:t>
            </a:r>
            <a:r>
              <a:rPr lang="en-US" altLang="zh-CN" sz="1200" spc="5" dirty="0">
                <a:latin typeface="Arial"/>
                <a:cs typeface="Arial"/>
              </a:rPr>
              <a:t> </a:t>
            </a:r>
            <a:r>
              <a:rPr lang="en-US" altLang="zh-CN" sz="1200" spc="-50" dirty="0">
                <a:latin typeface="Arial"/>
                <a:cs typeface="Arial"/>
              </a:rPr>
              <a:t>out</a:t>
            </a:r>
            <a:r>
              <a:rPr lang="en-US" altLang="zh-CN" sz="1200" spc="-95" dirty="0">
                <a:latin typeface="Arial"/>
                <a:cs typeface="Arial"/>
              </a:rPr>
              <a:t> </a:t>
            </a:r>
            <a:r>
              <a:rPr lang="en-US" altLang="zh-CN" sz="1200" spc="-5" dirty="0">
                <a:latin typeface="Arial"/>
                <a:cs typeface="Arial"/>
              </a:rPr>
              <a:t>of</a:t>
            </a:r>
            <a:r>
              <a:rPr lang="en-US" altLang="zh-CN" sz="1200" spc="-95" dirty="0">
                <a:latin typeface="Arial"/>
                <a:cs typeface="Arial"/>
              </a:rPr>
              <a:t> </a:t>
            </a:r>
            <a:r>
              <a:rPr lang="en-US" altLang="zh-CN" sz="1200" i="1" spc="-75" dirty="0">
                <a:latin typeface="Arial"/>
                <a:cs typeface="Arial"/>
              </a:rPr>
              <a:t>k</a:t>
            </a:r>
            <a:r>
              <a:rPr lang="en-US" altLang="zh-CN" sz="1200" i="1" spc="-204" dirty="0">
                <a:latin typeface="Arial"/>
                <a:cs typeface="Arial"/>
              </a:rPr>
              <a:t> </a:t>
            </a:r>
            <a:r>
              <a:rPr lang="en-US" altLang="zh-CN" sz="1200" spc="220" dirty="0">
                <a:latin typeface="Arial"/>
                <a:cs typeface="Arial"/>
              </a:rPr>
              <a:t>+</a:t>
            </a:r>
            <a:r>
              <a:rPr lang="en-US" altLang="zh-CN" sz="1200" spc="-225" dirty="0">
                <a:latin typeface="Arial"/>
                <a:cs typeface="Arial"/>
              </a:rPr>
              <a:t> </a:t>
            </a:r>
            <a:r>
              <a:rPr lang="en-US" altLang="zh-CN" sz="1200" i="1" spc="-75" dirty="0">
                <a:latin typeface="Arial"/>
                <a:cs typeface="Arial"/>
              </a:rPr>
              <a:t>n</a:t>
            </a:r>
            <a:r>
              <a:rPr lang="en-US" altLang="zh-CN" sz="1200" i="1" spc="-225" dirty="0">
                <a:latin typeface="Arial"/>
                <a:cs typeface="Arial"/>
              </a:rPr>
              <a:t> </a:t>
            </a:r>
            <a:r>
              <a:rPr lang="en-US" altLang="zh-CN" sz="1200" spc="-30" dirty="0">
                <a:latin typeface="Lucida Sans Unicode"/>
                <a:cs typeface="Lucida Sans Unicode"/>
              </a:rPr>
              <a:t>−</a:t>
            </a:r>
            <a:r>
              <a:rPr lang="en-US" altLang="zh-CN" sz="1200" spc="-270" dirty="0">
                <a:latin typeface="Lucida Sans Unicode"/>
                <a:cs typeface="Lucida Sans Unicode"/>
              </a:rPr>
              <a:t> </a:t>
            </a:r>
            <a:r>
              <a:rPr lang="en-US" altLang="zh-CN" sz="1200" spc="-75" dirty="0">
                <a:latin typeface="Arial"/>
                <a:cs typeface="Arial"/>
              </a:rPr>
              <a:t>1</a:t>
            </a:r>
            <a:r>
              <a:rPr lang="en-US" altLang="zh-CN" sz="1200" spc="-95" dirty="0">
                <a:latin typeface="Arial"/>
                <a:cs typeface="Arial"/>
              </a:rPr>
              <a:t> </a:t>
            </a:r>
            <a:r>
              <a:rPr lang="en-US" altLang="zh-CN" sz="1200" spc="-50" dirty="0">
                <a:latin typeface="Arial"/>
                <a:cs typeface="Arial"/>
              </a:rPr>
              <a:t>positions,</a:t>
            </a:r>
            <a:r>
              <a:rPr lang="en-US" altLang="zh-CN" sz="1200" spc="-30" dirty="0">
                <a:latin typeface="Arial"/>
                <a:cs typeface="Arial"/>
              </a:rPr>
              <a:t> </a:t>
            </a:r>
            <a:r>
              <a:rPr lang="en-US" altLang="zh-CN" sz="1200" spc="-100" dirty="0">
                <a:latin typeface="Arial"/>
                <a:cs typeface="Arial"/>
              </a:rPr>
              <a:t>choose</a:t>
            </a:r>
            <a:r>
              <a:rPr lang="en-US" altLang="zh-CN" sz="1200" spc="-55" dirty="0">
                <a:latin typeface="Arial"/>
                <a:cs typeface="Arial"/>
              </a:rPr>
              <a:t> </a:t>
            </a:r>
            <a:r>
              <a:rPr lang="en-US" altLang="zh-CN" sz="1200" i="1" spc="-75" dirty="0">
                <a:latin typeface="Arial"/>
                <a:cs typeface="Arial"/>
              </a:rPr>
              <a:t>k</a:t>
            </a:r>
            <a:r>
              <a:rPr lang="en-US" altLang="zh-CN" sz="1200" i="1" spc="-35" dirty="0">
                <a:latin typeface="Arial"/>
                <a:cs typeface="Arial"/>
              </a:rPr>
              <a:t> </a:t>
            </a:r>
            <a:r>
              <a:rPr lang="en-US" altLang="zh-CN" sz="1200" spc="-40" dirty="0">
                <a:latin typeface="Arial"/>
                <a:cs typeface="Arial"/>
              </a:rPr>
              <a:t>to</a:t>
            </a:r>
            <a:r>
              <a:rPr lang="en-US" altLang="zh-CN" sz="1200" spc="-55" dirty="0">
                <a:latin typeface="Arial"/>
                <a:cs typeface="Arial"/>
              </a:rPr>
              <a:t> </a:t>
            </a:r>
            <a:r>
              <a:rPr lang="en-US" altLang="zh-CN" sz="1200" spc="-50" dirty="0">
                <a:latin typeface="Arial"/>
                <a:cs typeface="Arial"/>
              </a:rPr>
              <a:t>put</a:t>
            </a:r>
            <a:r>
              <a:rPr lang="en-US" altLang="zh-CN" sz="1200" spc="-55" dirty="0">
                <a:latin typeface="Arial"/>
                <a:cs typeface="Arial"/>
              </a:rPr>
              <a:t> </a:t>
            </a:r>
            <a:r>
              <a:rPr lang="en-US" altLang="zh-CN" sz="1200" spc="40" dirty="0">
                <a:latin typeface="Arial"/>
                <a:cs typeface="Arial"/>
              </a:rPr>
              <a:t>0</a:t>
            </a:r>
            <a:r>
              <a:rPr lang="en-US" altLang="zh-CN" sz="1200" spc="-55" dirty="0">
                <a:latin typeface="Arial"/>
                <a:cs typeface="Arial"/>
              </a:rPr>
              <a:t>’</a:t>
            </a:r>
            <a:r>
              <a:rPr lang="en-US" altLang="zh-CN" sz="1200" spc="-140" dirty="0">
                <a:latin typeface="Arial"/>
                <a:cs typeface="Arial"/>
              </a:rPr>
              <a:t>s</a:t>
            </a:r>
            <a:r>
              <a:rPr lang="en-US" altLang="zh-CN" sz="1200" spc="-55" dirty="0">
                <a:latin typeface="Arial"/>
                <a:cs typeface="Arial"/>
              </a:rPr>
              <a:t> </a:t>
            </a:r>
            <a:r>
              <a:rPr lang="en-US" altLang="zh-CN" sz="1200" spc="-5" dirty="0">
                <a:latin typeface="Arial"/>
                <a:cs typeface="Arial"/>
              </a:rPr>
              <a:t>in</a:t>
            </a:r>
            <a:r>
              <a:rPr lang="en-US" altLang="zh-CN" sz="1200" spc="-55" dirty="0">
                <a:latin typeface="Arial"/>
                <a:cs typeface="Arial"/>
              </a:rPr>
              <a:t> </a:t>
            </a:r>
            <a:r>
              <a:rPr lang="en-US" altLang="zh-CN" sz="1200" spc="-65" dirty="0">
                <a:latin typeface="Arial"/>
                <a:cs typeface="Arial"/>
              </a:rPr>
              <a:t>(then</a:t>
            </a:r>
            <a:r>
              <a:rPr lang="en-US" altLang="zh-CN" sz="1200" spc="-55" dirty="0">
                <a:latin typeface="Arial"/>
                <a:cs typeface="Arial"/>
              </a:rPr>
              <a:t> </a:t>
            </a:r>
            <a:r>
              <a:rPr lang="en-US" altLang="zh-CN" sz="1200" spc="-50" dirty="0">
                <a:latin typeface="Arial"/>
                <a:cs typeface="Arial"/>
              </a:rPr>
              <a:t>put</a:t>
            </a:r>
            <a:r>
              <a:rPr lang="en-US" altLang="zh-CN" sz="1200" spc="-55" dirty="0">
                <a:latin typeface="Arial"/>
                <a:cs typeface="Arial"/>
              </a:rPr>
              <a:t> </a:t>
            </a:r>
            <a:r>
              <a:rPr lang="en-US" altLang="zh-CN" sz="1200" spc="-75" dirty="0">
                <a:latin typeface="Arial"/>
                <a:cs typeface="Arial"/>
              </a:rPr>
              <a:t>the</a:t>
            </a:r>
            <a:r>
              <a:rPr lang="en-US" altLang="zh-CN" sz="1200" spc="-55" dirty="0">
                <a:latin typeface="Arial"/>
                <a:cs typeface="Arial"/>
              </a:rPr>
              <a:t> </a:t>
            </a:r>
            <a:r>
              <a:rPr lang="en-US" altLang="zh-CN" sz="1200" spc="-125" dirty="0">
                <a:latin typeface="Lucida Sans Unicode"/>
                <a:cs typeface="Lucida Sans Unicode"/>
              </a:rPr>
              <a:t>|</a:t>
            </a:r>
            <a:r>
              <a:rPr lang="en-US" altLang="zh-CN" sz="1200" spc="60" dirty="0">
                <a:latin typeface="Arial"/>
                <a:cs typeface="Arial"/>
              </a:rPr>
              <a:t>’</a:t>
            </a:r>
            <a:r>
              <a:rPr lang="en-US" altLang="zh-CN" sz="1200" spc="-140" dirty="0">
                <a:latin typeface="Arial"/>
                <a:cs typeface="Arial"/>
              </a:rPr>
              <a:t>s</a:t>
            </a:r>
            <a:r>
              <a:rPr lang="en-US" altLang="zh-CN" sz="1200" spc="-55" dirty="0">
                <a:latin typeface="Arial"/>
                <a:cs typeface="Arial"/>
              </a:rPr>
              <a:t> </a:t>
            </a:r>
            <a:r>
              <a:rPr lang="en-US" altLang="zh-CN" sz="1200" spc="-5" dirty="0">
                <a:latin typeface="Arial"/>
                <a:cs typeface="Arial"/>
              </a:rPr>
              <a:t>in</a:t>
            </a:r>
            <a:r>
              <a:rPr lang="en-US" altLang="zh-CN" sz="1200" spc="-55" dirty="0">
                <a:latin typeface="Arial"/>
                <a:cs typeface="Arial"/>
              </a:rPr>
              <a:t> </a:t>
            </a:r>
            <a:r>
              <a:rPr lang="en-US" altLang="zh-CN" sz="1200" spc="-75" dirty="0">
                <a:latin typeface="Arial"/>
                <a:cs typeface="Arial"/>
              </a:rPr>
              <a:t>the</a:t>
            </a:r>
            <a:r>
              <a:rPr lang="en-US" altLang="zh-CN" sz="1200" spc="-55" dirty="0">
                <a:latin typeface="Arial"/>
                <a:cs typeface="Arial"/>
              </a:rPr>
              <a:t> </a:t>
            </a:r>
            <a:r>
              <a:rPr lang="en-US" altLang="zh-CN" sz="1200" spc="-50" dirty="0">
                <a:latin typeface="Arial"/>
                <a:cs typeface="Arial"/>
              </a:rPr>
              <a:t>remaining</a:t>
            </a:r>
            <a:r>
              <a:rPr lang="en-US" altLang="zh-CN" sz="1200" spc="-55" dirty="0">
                <a:latin typeface="Arial"/>
                <a:cs typeface="Arial"/>
              </a:rPr>
              <a:t> </a:t>
            </a:r>
            <a:r>
              <a:rPr lang="en-US" altLang="zh-CN" sz="1200" spc="-45" dirty="0">
                <a:latin typeface="Arial"/>
                <a:cs typeface="Arial"/>
              </a:rPr>
              <a:t>positions),</a:t>
            </a:r>
            <a:r>
              <a:rPr lang="en-US" altLang="zh-CN" sz="1200" spc="-50" dirty="0">
                <a:latin typeface="Arial"/>
                <a:cs typeface="Arial"/>
              </a:rPr>
              <a:t> </a:t>
            </a:r>
            <a:r>
              <a:rPr lang="en-US" altLang="zh-CN" sz="1200" spc="-40" dirty="0">
                <a:latin typeface="Arial"/>
                <a:cs typeface="Arial"/>
              </a:rPr>
              <a:t>or</a:t>
            </a:r>
            <a:r>
              <a:rPr lang="en-US" altLang="zh-CN" sz="1200" spc="-55" dirty="0">
                <a:latin typeface="Arial"/>
                <a:cs typeface="Arial"/>
              </a:rPr>
              <a:t> </a:t>
            </a:r>
            <a:r>
              <a:rPr lang="en-US" altLang="zh-CN" sz="1200" spc="-45" dirty="0">
                <a:latin typeface="Arial"/>
                <a:cs typeface="Arial"/>
              </a:rPr>
              <a:t>alternat</a:t>
            </a:r>
            <a:r>
              <a:rPr lang="en-US" altLang="zh-CN" sz="1200" spc="-55" dirty="0">
                <a:latin typeface="Arial"/>
                <a:cs typeface="Arial"/>
              </a:rPr>
              <a:t>i</a:t>
            </a:r>
            <a:r>
              <a:rPr lang="en-US" altLang="zh-CN" sz="1200" spc="-30" dirty="0">
                <a:latin typeface="Arial"/>
                <a:cs typeface="Arial"/>
              </a:rPr>
              <a:t>v</a:t>
            </a:r>
            <a:r>
              <a:rPr lang="en-US" altLang="zh-CN" sz="1200" spc="-25" dirty="0">
                <a:latin typeface="Arial"/>
                <a:cs typeface="Arial"/>
              </a:rPr>
              <a:t>el</a:t>
            </a:r>
            <a:r>
              <a:rPr lang="en-US" altLang="zh-CN" sz="1200" spc="-110" dirty="0">
                <a:latin typeface="Arial"/>
                <a:cs typeface="Arial"/>
              </a:rPr>
              <a:t>y</a:t>
            </a:r>
            <a:r>
              <a:rPr lang="en-US" altLang="zh-CN" sz="1200" spc="-40" dirty="0">
                <a:latin typeface="Arial"/>
                <a:cs typeface="Arial"/>
              </a:rPr>
              <a:t>, </a:t>
            </a:r>
            <a:r>
              <a:rPr lang="en-US" altLang="zh-CN" sz="1200" spc="-50" dirty="0">
                <a:latin typeface="Arial"/>
                <a:cs typeface="Arial"/>
              </a:rPr>
              <a:t>out</a:t>
            </a:r>
            <a:r>
              <a:rPr lang="en-US" altLang="zh-CN" sz="1200" spc="-105" dirty="0">
                <a:latin typeface="Arial"/>
                <a:cs typeface="Arial"/>
              </a:rPr>
              <a:t> </a:t>
            </a:r>
            <a:r>
              <a:rPr lang="en-US" altLang="zh-CN" sz="1200" spc="-5" dirty="0">
                <a:latin typeface="Arial"/>
                <a:cs typeface="Arial"/>
              </a:rPr>
              <a:t>of</a:t>
            </a:r>
            <a:r>
              <a:rPr lang="en-US" altLang="zh-CN" sz="1200" spc="-100" dirty="0">
                <a:latin typeface="Arial"/>
                <a:cs typeface="Arial"/>
              </a:rPr>
              <a:t> </a:t>
            </a:r>
            <a:r>
              <a:rPr lang="en-US" altLang="zh-CN" sz="1200" i="1" spc="-75" dirty="0">
                <a:latin typeface="Arial"/>
                <a:cs typeface="Arial"/>
              </a:rPr>
              <a:t>k</a:t>
            </a:r>
            <a:r>
              <a:rPr lang="en-US" altLang="zh-CN" sz="1200" i="1" spc="-210" dirty="0">
                <a:latin typeface="Arial"/>
                <a:cs typeface="Arial"/>
              </a:rPr>
              <a:t> </a:t>
            </a:r>
            <a:r>
              <a:rPr lang="en-US" altLang="zh-CN" sz="1200" spc="220" dirty="0">
                <a:latin typeface="Arial"/>
                <a:cs typeface="Arial"/>
              </a:rPr>
              <a:t>+</a:t>
            </a:r>
            <a:r>
              <a:rPr lang="en-US" altLang="zh-CN" sz="1200" spc="-229" dirty="0">
                <a:latin typeface="Arial"/>
                <a:cs typeface="Arial"/>
              </a:rPr>
              <a:t> </a:t>
            </a:r>
            <a:r>
              <a:rPr lang="en-US" altLang="zh-CN" sz="1200" i="1" spc="-75" dirty="0">
                <a:latin typeface="Arial"/>
                <a:cs typeface="Arial"/>
              </a:rPr>
              <a:t>n</a:t>
            </a:r>
            <a:r>
              <a:rPr lang="en-US" altLang="zh-CN" sz="1200" i="1" spc="-229" dirty="0">
                <a:latin typeface="Arial"/>
                <a:cs typeface="Arial"/>
              </a:rPr>
              <a:t> </a:t>
            </a:r>
            <a:r>
              <a:rPr lang="en-US" altLang="zh-CN" sz="1200" spc="-30" dirty="0">
                <a:latin typeface="Lucida Sans Unicode"/>
                <a:cs typeface="Lucida Sans Unicode"/>
              </a:rPr>
              <a:t>−</a:t>
            </a:r>
            <a:r>
              <a:rPr lang="en-US" altLang="zh-CN" sz="1200" spc="-275" dirty="0">
                <a:latin typeface="Lucida Sans Unicode"/>
                <a:cs typeface="Lucida Sans Unicode"/>
              </a:rPr>
              <a:t> </a:t>
            </a:r>
            <a:r>
              <a:rPr lang="en-US" altLang="zh-CN" sz="1200" spc="-75" dirty="0">
                <a:latin typeface="Arial"/>
                <a:cs typeface="Arial"/>
              </a:rPr>
              <a:t>1</a:t>
            </a:r>
            <a:r>
              <a:rPr lang="en-US" altLang="zh-CN" sz="1200" spc="-105" dirty="0">
                <a:latin typeface="Arial"/>
                <a:cs typeface="Arial"/>
              </a:rPr>
              <a:t> </a:t>
            </a:r>
            <a:r>
              <a:rPr lang="en-US" altLang="zh-CN" sz="1200" spc="-50" dirty="0">
                <a:latin typeface="Arial"/>
                <a:cs typeface="Arial"/>
              </a:rPr>
              <a:t>positions</a:t>
            </a:r>
            <a:r>
              <a:rPr lang="en-US" altLang="zh-CN" sz="1200" spc="-105" dirty="0">
                <a:latin typeface="Arial"/>
                <a:cs typeface="Arial"/>
              </a:rPr>
              <a:t> </a:t>
            </a:r>
            <a:r>
              <a:rPr lang="en-US" altLang="zh-CN" sz="1200" spc="-100" dirty="0">
                <a:latin typeface="Arial"/>
                <a:cs typeface="Arial"/>
              </a:rPr>
              <a:t>choose </a:t>
            </a:r>
            <a:r>
              <a:rPr lang="en-US" altLang="zh-CN" sz="1200" i="1" spc="-75" dirty="0">
                <a:latin typeface="Arial"/>
                <a:cs typeface="Arial"/>
              </a:rPr>
              <a:t>n</a:t>
            </a:r>
            <a:r>
              <a:rPr lang="en-US" altLang="zh-CN" sz="1200" i="1" spc="-229" dirty="0">
                <a:latin typeface="Arial"/>
                <a:cs typeface="Arial"/>
              </a:rPr>
              <a:t> </a:t>
            </a:r>
            <a:r>
              <a:rPr lang="en-US" altLang="zh-CN" sz="1200" spc="-30" dirty="0">
                <a:latin typeface="Lucida Sans Unicode"/>
                <a:cs typeface="Lucida Sans Unicode"/>
              </a:rPr>
              <a:t>−</a:t>
            </a:r>
            <a:r>
              <a:rPr lang="en-US" altLang="zh-CN" sz="1200" spc="-275" dirty="0">
                <a:latin typeface="Lucida Sans Unicode"/>
                <a:cs typeface="Lucida Sans Unicode"/>
              </a:rPr>
              <a:t> </a:t>
            </a:r>
            <a:r>
              <a:rPr lang="en-US" altLang="zh-CN" sz="1200" spc="-75" dirty="0">
                <a:latin typeface="Arial"/>
                <a:cs typeface="Arial"/>
              </a:rPr>
              <a:t>1</a:t>
            </a:r>
            <a:r>
              <a:rPr lang="en-US" altLang="zh-CN" sz="1200" spc="-105" dirty="0">
                <a:latin typeface="Arial"/>
                <a:cs typeface="Arial"/>
              </a:rPr>
              <a:t> </a:t>
            </a:r>
            <a:r>
              <a:rPr lang="en-US" altLang="zh-CN" sz="1200" spc="-40" dirty="0">
                <a:latin typeface="Arial"/>
                <a:cs typeface="Arial"/>
              </a:rPr>
              <a:t>to</a:t>
            </a:r>
            <a:r>
              <a:rPr lang="en-US" altLang="zh-CN" sz="1200" spc="-100" dirty="0">
                <a:latin typeface="Arial"/>
                <a:cs typeface="Arial"/>
              </a:rPr>
              <a:t> </a:t>
            </a:r>
            <a:r>
              <a:rPr lang="en-US" altLang="zh-CN" sz="1200" spc="-50" dirty="0">
                <a:latin typeface="Arial"/>
                <a:cs typeface="Arial"/>
              </a:rPr>
              <a:t>put</a:t>
            </a:r>
            <a:r>
              <a:rPr lang="en-US" altLang="zh-CN" sz="1200" spc="-105" dirty="0">
                <a:latin typeface="Arial"/>
                <a:cs typeface="Arial"/>
              </a:rPr>
              <a:t> </a:t>
            </a:r>
            <a:r>
              <a:rPr lang="en-US" altLang="zh-CN" sz="1200" spc="-125" dirty="0">
                <a:latin typeface="Lucida Sans Unicode"/>
                <a:cs typeface="Lucida Sans Unicode"/>
              </a:rPr>
              <a:t>|</a:t>
            </a:r>
            <a:r>
              <a:rPr lang="en-US" altLang="zh-CN" sz="1200" spc="60" dirty="0">
                <a:latin typeface="Arial"/>
                <a:cs typeface="Arial"/>
              </a:rPr>
              <a:t>’</a:t>
            </a:r>
            <a:r>
              <a:rPr lang="en-US" altLang="zh-CN" sz="1200" spc="-140" dirty="0">
                <a:latin typeface="Arial"/>
                <a:cs typeface="Arial"/>
              </a:rPr>
              <a:t>s</a:t>
            </a:r>
            <a:r>
              <a:rPr lang="en-US" altLang="zh-CN" sz="1200" spc="-105" dirty="0">
                <a:latin typeface="Arial"/>
                <a:cs typeface="Arial"/>
              </a:rPr>
              <a:t> </a:t>
            </a:r>
            <a:r>
              <a:rPr lang="en-US" altLang="zh-CN" sz="1200" spc="-5" dirty="0">
                <a:latin typeface="Arial"/>
                <a:cs typeface="Arial"/>
              </a:rPr>
              <a:t>in</a:t>
            </a:r>
            <a:r>
              <a:rPr lang="en-US" altLang="zh-CN" sz="1200" spc="-105" dirty="0">
                <a:latin typeface="Arial"/>
                <a:cs typeface="Arial"/>
              </a:rPr>
              <a:t> </a:t>
            </a:r>
            <a:r>
              <a:rPr lang="en-US" altLang="zh-CN" sz="1200" spc="-65" dirty="0">
                <a:latin typeface="Arial"/>
                <a:cs typeface="Arial"/>
              </a:rPr>
              <a:t>(then</a:t>
            </a:r>
            <a:r>
              <a:rPr lang="en-US" altLang="zh-CN" sz="1200" spc="-100" dirty="0">
                <a:latin typeface="Arial"/>
                <a:cs typeface="Arial"/>
              </a:rPr>
              <a:t> </a:t>
            </a:r>
            <a:r>
              <a:rPr lang="en-US" altLang="zh-CN" sz="1200" spc="-50" dirty="0">
                <a:latin typeface="Arial"/>
                <a:cs typeface="Arial"/>
              </a:rPr>
              <a:t>put</a:t>
            </a:r>
            <a:r>
              <a:rPr lang="en-US" altLang="zh-CN" sz="1200" spc="-105" dirty="0">
                <a:latin typeface="Arial"/>
                <a:cs typeface="Arial"/>
              </a:rPr>
              <a:t> </a:t>
            </a:r>
            <a:r>
              <a:rPr lang="en-US" altLang="zh-CN" sz="1200" spc="-75" dirty="0">
                <a:latin typeface="Arial"/>
                <a:cs typeface="Arial"/>
              </a:rPr>
              <a:t>the</a:t>
            </a:r>
            <a:r>
              <a:rPr lang="en-US" altLang="zh-CN" sz="1200" spc="-105" dirty="0">
                <a:latin typeface="Arial"/>
                <a:cs typeface="Arial"/>
              </a:rPr>
              <a:t> </a:t>
            </a:r>
            <a:r>
              <a:rPr lang="en-US" altLang="zh-CN" sz="1200" spc="40" dirty="0">
                <a:latin typeface="Arial"/>
                <a:cs typeface="Arial"/>
              </a:rPr>
              <a:t>0</a:t>
            </a:r>
            <a:r>
              <a:rPr lang="en-US" altLang="zh-CN" sz="1200" spc="-55" dirty="0">
                <a:latin typeface="Arial"/>
                <a:cs typeface="Arial"/>
              </a:rPr>
              <a:t>’</a:t>
            </a:r>
            <a:r>
              <a:rPr lang="en-US" altLang="zh-CN" sz="1200" spc="-140" dirty="0">
                <a:latin typeface="Arial"/>
                <a:cs typeface="Arial"/>
              </a:rPr>
              <a:t>s</a:t>
            </a:r>
            <a:r>
              <a:rPr lang="en-US" altLang="zh-CN" sz="1200" spc="-105" dirty="0">
                <a:latin typeface="Arial"/>
                <a:cs typeface="Arial"/>
              </a:rPr>
              <a:t> </a:t>
            </a:r>
            <a:r>
              <a:rPr lang="en-US" altLang="zh-CN" sz="1200" spc="-5" dirty="0">
                <a:latin typeface="Arial"/>
                <a:cs typeface="Arial"/>
              </a:rPr>
              <a:t>in</a:t>
            </a:r>
            <a:r>
              <a:rPr lang="en-US" altLang="zh-CN" sz="1200" spc="-100" dirty="0">
                <a:latin typeface="Arial"/>
                <a:cs typeface="Arial"/>
              </a:rPr>
              <a:t> </a:t>
            </a:r>
            <a:r>
              <a:rPr lang="en-US" altLang="zh-CN" sz="1200" spc="-75" dirty="0">
                <a:latin typeface="Arial"/>
                <a:cs typeface="Arial"/>
              </a:rPr>
              <a:t>the</a:t>
            </a:r>
            <a:r>
              <a:rPr lang="en-US" altLang="zh-CN" sz="1200" spc="-105" dirty="0">
                <a:latin typeface="Arial"/>
                <a:cs typeface="Arial"/>
              </a:rPr>
              <a:t> </a:t>
            </a:r>
            <a:r>
              <a:rPr lang="en-US" altLang="zh-CN" sz="1200" spc="-50" dirty="0">
                <a:latin typeface="Arial"/>
                <a:cs typeface="Arial"/>
              </a:rPr>
              <a:t>remaining</a:t>
            </a:r>
            <a:r>
              <a:rPr lang="en-US" altLang="zh-CN" sz="1200" spc="-30" dirty="0">
                <a:latin typeface="Arial"/>
                <a:cs typeface="Arial"/>
              </a:rPr>
              <a:t> </a:t>
            </a:r>
            <a:r>
              <a:rPr lang="en-US" altLang="zh-CN" sz="1200" spc="-45" dirty="0">
                <a:latin typeface="Arial"/>
                <a:cs typeface="Arial"/>
              </a:rPr>
              <a:t>positions).</a:t>
            </a:r>
            <a:endParaRPr lang="en-US" altLang="zh-CN" sz="1200" dirty="0">
              <a:latin typeface="Arial"/>
              <a:cs typeface="Arial"/>
            </a:endParaRPr>
          </a:p>
          <a:p>
            <a:pPr marL="12700" marR="470534" algn="just">
              <a:lnSpc>
                <a:spcPct val="100000"/>
              </a:lnSpc>
              <a:spcBef>
                <a:spcPts val="5"/>
              </a:spcBef>
            </a:pPr>
            <a:r>
              <a:rPr lang="en-US" altLang="zh-CN" sz="1200" spc="65" dirty="0">
                <a:latin typeface="Lucida Sans Unicode"/>
                <a:cs typeface="Lucida Sans Unicode"/>
              </a:rPr>
              <a:t>⇒</a:t>
            </a:r>
            <a:r>
              <a:rPr lang="en-US" altLang="zh-CN" sz="1200" spc="-85" dirty="0">
                <a:latin typeface="Lucida Sans Unicode"/>
                <a:cs typeface="Lucida Sans Unicode"/>
              </a:rPr>
              <a:t> </a:t>
            </a:r>
            <a:r>
              <a:rPr lang="en-US" altLang="zh-CN" sz="1200" spc="-80" dirty="0">
                <a:latin typeface="Arial"/>
                <a:cs typeface="Arial"/>
              </a:rPr>
              <a:t>The</a:t>
            </a:r>
            <a:r>
              <a:rPr lang="en-US" altLang="zh-CN" sz="1200" spc="-35" dirty="0">
                <a:latin typeface="Arial"/>
                <a:cs typeface="Arial"/>
              </a:rPr>
              <a:t> </a:t>
            </a:r>
            <a:r>
              <a:rPr lang="en-US" altLang="zh-CN" sz="1200" spc="-75" dirty="0">
                <a:latin typeface="Arial"/>
                <a:cs typeface="Arial"/>
              </a:rPr>
              <a:t>number</a:t>
            </a:r>
            <a:r>
              <a:rPr lang="en-US" altLang="zh-CN" sz="1200" spc="-35" dirty="0">
                <a:latin typeface="Arial"/>
                <a:cs typeface="Arial"/>
              </a:rPr>
              <a:t> </a:t>
            </a:r>
            <a:r>
              <a:rPr lang="en-US" altLang="zh-CN" sz="1200" spc="-5" dirty="0">
                <a:latin typeface="Arial"/>
                <a:cs typeface="Arial"/>
              </a:rPr>
              <a:t>of</a:t>
            </a:r>
            <a:r>
              <a:rPr lang="en-US" altLang="zh-CN" sz="1200" spc="-35" dirty="0">
                <a:latin typeface="Arial"/>
                <a:cs typeface="Arial"/>
              </a:rPr>
              <a:t> </a:t>
            </a:r>
            <a:r>
              <a:rPr lang="en-US" altLang="zh-CN" sz="1200" spc="-90" dirty="0">
                <a:latin typeface="Arial"/>
                <a:cs typeface="Arial"/>
              </a:rPr>
              <a:t>such</a:t>
            </a:r>
            <a:r>
              <a:rPr lang="en-US" altLang="zh-CN" sz="1200" spc="-35" dirty="0">
                <a:latin typeface="Arial"/>
                <a:cs typeface="Arial"/>
              </a:rPr>
              <a:t> </a:t>
            </a:r>
            <a:r>
              <a:rPr lang="en-US" altLang="zh-CN" sz="1200" spc="-110" dirty="0">
                <a:latin typeface="Arial"/>
                <a:cs typeface="Arial"/>
              </a:rPr>
              <a:t>sequences</a:t>
            </a:r>
            <a:r>
              <a:rPr lang="en-US" altLang="zh-CN" sz="1200" spc="-35" dirty="0">
                <a:latin typeface="Arial"/>
                <a:cs typeface="Arial"/>
              </a:rPr>
              <a:t> is</a:t>
            </a:r>
            <a:r>
              <a:rPr lang="en-US" altLang="zh-CN" sz="1200" spc="-95" dirty="0">
                <a:latin typeface="Arial"/>
                <a:cs typeface="Arial"/>
              </a:rPr>
              <a:t> </a:t>
            </a:r>
            <a:r>
              <a:rPr lang="en-US" altLang="zh-CN" sz="1200" i="1" spc="-45" dirty="0">
                <a:latin typeface="Arial"/>
                <a:cs typeface="Arial"/>
              </a:rPr>
              <a:t>C</a:t>
            </a:r>
            <a:r>
              <a:rPr lang="en-US" altLang="zh-CN" sz="1200" spc="60" dirty="0">
                <a:latin typeface="Arial"/>
                <a:cs typeface="Arial"/>
              </a:rPr>
              <a:t>(</a:t>
            </a:r>
            <a:r>
              <a:rPr lang="en-US" altLang="zh-CN" sz="1200" i="1" spc="-75" dirty="0">
                <a:latin typeface="Arial"/>
                <a:cs typeface="Arial"/>
              </a:rPr>
              <a:t>k</a:t>
            </a:r>
            <a:r>
              <a:rPr lang="en-US" altLang="zh-CN" sz="1200" i="1" spc="-150" dirty="0">
                <a:latin typeface="Arial"/>
                <a:cs typeface="Arial"/>
              </a:rPr>
              <a:t> </a:t>
            </a:r>
            <a:r>
              <a:rPr lang="en-US" altLang="zh-CN" sz="1200" spc="220" dirty="0">
                <a:latin typeface="Arial"/>
                <a:cs typeface="Arial"/>
              </a:rPr>
              <a:t>+</a:t>
            </a:r>
            <a:r>
              <a:rPr lang="en-US" altLang="zh-CN" sz="1200" spc="-170" dirty="0">
                <a:latin typeface="Arial"/>
                <a:cs typeface="Arial"/>
              </a:rPr>
              <a:t> </a:t>
            </a:r>
            <a:r>
              <a:rPr lang="en-US" altLang="zh-CN" sz="1200" i="1" spc="-75" dirty="0">
                <a:latin typeface="Arial"/>
                <a:cs typeface="Arial"/>
              </a:rPr>
              <a:t>n</a:t>
            </a:r>
            <a:r>
              <a:rPr lang="en-US" altLang="zh-CN" sz="1200" i="1" spc="-170" dirty="0">
                <a:latin typeface="Arial"/>
                <a:cs typeface="Arial"/>
              </a:rPr>
              <a:t> </a:t>
            </a:r>
            <a:r>
              <a:rPr lang="en-US" altLang="zh-CN" sz="1200" spc="-30" dirty="0">
                <a:latin typeface="Lucida Sans Unicode"/>
                <a:cs typeface="Lucida Sans Unicode"/>
              </a:rPr>
              <a:t>−</a:t>
            </a:r>
            <a:r>
              <a:rPr lang="en-US" altLang="zh-CN" sz="1200" spc="-215" dirty="0">
                <a:latin typeface="Lucida Sans Unicode"/>
                <a:cs typeface="Lucida Sans Unicode"/>
              </a:rPr>
              <a:t> </a:t>
            </a:r>
            <a:r>
              <a:rPr lang="en-US" altLang="zh-CN" sz="1200" spc="-75" dirty="0">
                <a:latin typeface="Arial"/>
                <a:cs typeface="Arial"/>
              </a:rPr>
              <a:t>1</a:t>
            </a:r>
            <a:r>
              <a:rPr lang="en-US" altLang="zh-CN" sz="1200" i="1" spc="-5" dirty="0">
                <a:latin typeface="Arial"/>
                <a:cs typeface="Arial"/>
              </a:rPr>
              <a:t>,</a:t>
            </a:r>
            <a:r>
              <a:rPr lang="en-US" altLang="zh-CN" sz="1200" i="1" spc="-204" dirty="0">
                <a:latin typeface="Arial"/>
                <a:cs typeface="Arial"/>
              </a:rPr>
              <a:t> </a:t>
            </a:r>
            <a:r>
              <a:rPr lang="en-US" altLang="zh-CN" sz="1200" i="1" spc="-55" dirty="0">
                <a:latin typeface="Arial"/>
                <a:cs typeface="Arial"/>
              </a:rPr>
              <a:t>k</a:t>
            </a:r>
            <a:r>
              <a:rPr lang="en-US" altLang="zh-CN" sz="1200" spc="60" dirty="0">
                <a:latin typeface="Arial"/>
                <a:cs typeface="Arial"/>
              </a:rPr>
              <a:t>)</a:t>
            </a:r>
            <a:r>
              <a:rPr lang="en-US" altLang="zh-CN" sz="1200" spc="-70" dirty="0">
                <a:latin typeface="Arial"/>
                <a:cs typeface="Arial"/>
              </a:rPr>
              <a:t> </a:t>
            </a:r>
            <a:r>
              <a:rPr lang="en-US" altLang="zh-CN" sz="1200" spc="220" dirty="0">
                <a:latin typeface="Arial"/>
                <a:cs typeface="Arial"/>
              </a:rPr>
              <a:t>=</a:t>
            </a:r>
            <a:r>
              <a:rPr lang="en-US" altLang="zh-CN" sz="1200" spc="-130" dirty="0">
                <a:latin typeface="Arial"/>
                <a:cs typeface="Arial"/>
              </a:rPr>
              <a:t> </a:t>
            </a:r>
            <a:r>
              <a:rPr lang="en-US" altLang="zh-CN" sz="1200" i="1" spc="-45" dirty="0">
                <a:latin typeface="Arial"/>
                <a:cs typeface="Arial"/>
              </a:rPr>
              <a:t>C</a:t>
            </a:r>
            <a:r>
              <a:rPr lang="en-US" altLang="zh-CN" sz="1200" spc="60" dirty="0">
                <a:latin typeface="Arial"/>
                <a:cs typeface="Arial"/>
              </a:rPr>
              <a:t>(</a:t>
            </a:r>
            <a:r>
              <a:rPr lang="en-US" altLang="zh-CN" sz="1200" i="1" spc="-75" dirty="0">
                <a:latin typeface="Arial"/>
                <a:cs typeface="Arial"/>
              </a:rPr>
              <a:t>k</a:t>
            </a:r>
            <a:r>
              <a:rPr lang="en-US" altLang="zh-CN" sz="1200" i="1" spc="-150" dirty="0">
                <a:latin typeface="Arial"/>
                <a:cs typeface="Arial"/>
              </a:rPr>
              <a:t> </a:t>
            </a:r>
            <a:r>
              <a:rPr lang="en-US" altLang="zh-CN" sz="1200" spc="220" dirty="0">
                <a:latin typeface="Arial"/>
                <a:cs typeface="Arial"/>
              </a:rPr>
              <a:t>+</a:t>
            </a:r>
            <a:r>
              <a:rPr lang="en-US" altLang="zh-CN" sz="1200" spc="-170" dirty="0">
                <a:latin typeface="Arial"/>
                <a:cs typeface="Arial"/>
              </a:rPr>
              <a:t> </a:t>
            </a:r>
            <a:r>
              <a:rPr lang="en-US" altLang="zh-CN" sz="1200" i="1" spc="-75" dirty="0">
                <a:latin typeface="Arial"/>
                <a:cs typeface="Arial"/>
              </a:rPr>
              <a:t>n</a:t>
            </a:r>
            <a:r>
              <a:rPr lang="en-US" altLang="zh-CN" sz="1200" i="1" spc="-170" dirty="0">
                <a:latin typeface="Arial"/>
                <a:cs typeface="Arial"/>
              </a:rPr>
              <a:t> </a:t>
            </a:r>
            <a:r>
              <a:rPr lang="en-US" altLang="zh-CN" sz="1200" spc="-30" dirty="0">
                <a:latin typeface="Lucida Sans Unicode"/>
                <a:cs typeface="Lucida Sans Unicode"/>
              </a:rPr>
              <a:t>−</a:t>
            </a:r>
            <a:r>
              <a:rPr lang="en-US" altLang="zh-CN" sz="1200" spc="-215" dirty="0">
                <a:latin typeface="Lucida Sans Unicode"/>
                <a:cs typeface="Lucida Sans Unicode"/>
              </a:rPr>
              <a:t> </a:t>
            </a:r>
            <a:r>
              <a:rPr lang="en-US" altLang="zh-CN" sz="1200" spc="-75" dirty="0">
                <a:latin typeface="Arial"/>
                <a:cs typeface="Arial"/>
              </a:rPr>
              <a:t>1</a:t>
            </a:r>
            <a:r>
              <a:rPr lang="en-US" altLang="zh-CN" sz="1200" i="1" spc="-5" dirty="0">
                <a:latin typeface="Arial"/>
                <a:cs typeface="Arial"/>
              </a:rPr>
              <a:t>,</a:t>
            </a:r>
            <a:r>
              <a:rPr lang="en-US" altLang="zh-CN" sz="1200" i="1" spc="-204" dirty="0">
                <a:latin typeface="Arial"/>
                <a:cs typeface="Arial"/>
              </a:rPr>
              <a:t> </a:t>
            </a:r>
            <a:r>
              <a:rPr lang="en-US" altLang="zh-CN" sz="1200" i="1" spc="-75" dirty="0">
                <a:latin typeface="Arial"/>
                <a:cs typeface="Arial"/>
              </a:rPr>
              <a:t>n</a:t>
            </a:r>
            <a:r>
              <a:rPr lang="en-US" altLang="zh-CN" sz="1200" i="1" spc="-170" dirty="0">
                <a:latin typeface="Arial"/>
                <a:cs typeface="Arial"/>
              </a:rPr>
              <a:t> </a:t>
            </a:r>
            <a:r>
              <a:rPr lang="en-US" altLang="zh-CN" sz="1200" spc="-30" dirty="0">
                <a:latin typeface="Lucida Sans Unicode"/>
                <a:cs typeface="Lucida Sans Unicode"/>
              </a:rPr>
              <a:t>−</a:t>
            </a:r>
            <a:r>
              <a:rPr lang="en-US" altLang="zh-CN" sz="1200" spc="-215" dirty="0">
                <a:latin typeface="Lucida Sans Unicode"/>
                <a:cs typeface="Lucida Sans Unicode"/>
              </a:rPr>
              <a:t> </a:t>
            </a:r>
            <a:r>
              <a:rPr lang="en-US" altLang="zh-CN" sz="1200" spc="-75" dirty="0">
                <a:latin typeface="Arial"/>
                <a:cs typeface="Arial"/>
              </a:rPr>
              <a:t>1</a:t>
            </a:r>
            <a:r>
              <a:rPr lang="en-US" altLang="zh-CN" sz="1200" spc="60" dirty="0">
                <a:latin typeface="Arial"/>
                <a:cs typeface="Arial"/>
              </a:rPr>
              <a:t>)</a:t>
            </a:r>
            <a:r>
              <a:rPr lang="en-US" altLang="zh-CN" sz="1200" spc="-40" dirty="0">
                <a:latin typeface="Arial"/>
                <a:cs typeface="Arial"/>
              </a:rPr>
              <a:t>.</a:t>
            </a:r>
            <a:endParaRPr lang="en-US" altLang="zh-CN" sz="1200" dirty="0">
              <a:latin typeface="Arial"/>
              <a:cs typeface="Arial"/>
            </a:endParaRPr>
          </a:p>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49</a:t>
            </a:fld>
            <a:endParaRPr lang="zh-CN" altLang="en-US"/>
          </a:p>
        </p:txBody>
      </p:sp>
    </p:spTree>
    <p:extLst>
      <p:ext uri="{BB962C8B-B14F-4D97-AF65-F5344CB8AC3E}">
        <p14:creationId xmlns:p14="http://schemas.microsoft.com/office/powerpoint/2010/main" val="3107608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2700" marR="12700" algn="just">
              <a:lnSpc>
                <a:spcPct val="100000"/>
              </a:lnSpc>
            </a:pPr>
            <a:endParaRPr lang="en-US" altLang="zh-CN" sz="1200" dirty="0">
              <a:latin typeface="Arial"/>
              <a:cs typeface="Arial"/>
            </a:endParaRPr>
          </a:p>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50</a:t>
            </a:fld>
            <a:endParaRPr lang="zh-CN" altLang="en-US"/>
          </a:p>
        </p:txBody>
      </p:sp>
    </p:spTree>
    <p:extLst>
      <p:ext uri="{BB962C8B-B14F-4D97-AF65-F5344CB8AC3E}">
        <p14:creationId xmlns:p14="http://schemas.microsoft.com/office/powerpoint/2010/main" val="12075395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51</a:t>
            </a:fld>
            <a:endParaRPr lang="zh-CN" altLang="en-US"/>
          </a:p>
        </p:txBody>
      </p:sp>
    </p:spTree>
    <p:extLst>
      <p:ext uri="{BB962C8B-B14F-4D97-AF65-F5344CB8AC3E}">
        <p14:creationId xmlns:p14="http://schemas.microsoft.com/office/powerpoint/2010/main" val="7682446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52</a:t>
            </a:fld>
            <a:endParaRPr lang="zh-CN" altLang="en-US"/>
          </a:p>
        </p:txBody>
      </p:sp>
    </p:spTree>
    <p:extLst>
      <p:ext uri="{BB962C8B-B14F-4D97-AF65-F5344CB8AC3E}">
        <p14:creationId xmlns:p14="http://schemas.microsoft.com/office/powerpoint/2010/main" val="4226502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53</a:t>
            </a:fld>
            <a:endParaRPr lang="zh-CN" altLang="en-US"/>
          </a:p>
        </p:txBody>
      </p:sp>
    </p:spTree>
    <p:extLst>
      <p:ext uri="{BB962C8B-B14F-4D97-AF65-F5344CB8AC3E}">
        <p14:creationId xmlns:p14="http://schemas.microsoft.com/office/powerpoint/2010/main" val="29629832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9685" marR="12700" indent="0">
              <a:lnSpc>
                <a:spcPct val="100299"/>
              </a:lnSpc>
            </a:pPr>
            <a:r>
              <a:rPr lang="en-US" altLang="zh-CN" sz="1200" spc="-90" dirty="0">
                <a:latin typeface="Arial"/>
                <a:cs typeface="Arial"/>
              </a:rPr>
              <a:t>Represent</a:t>
            </a:r>
            <a:r>
              <a:rPr lang="en-US" altLang="zh-CN" sz="1200" spc="35" dirty="0">
                <a:latin typeface="Arial"/>
                <a:cs typeface="Arial"/>
              </a:rPr>
              <a:t> </a:t>
            </a:r>
            <a:r>
              <a:rPr lang="en-US" altLang="zh-CN" sz="1200" spc="-75" dirty="0">
                <a:latin typeface="Arial"/>
                <a:cs typeface="Arial"/>
              </a:rPr>
              <a:t>books</a:t>
            </a:r>
            <a:r>
              <a:rPr lang="en-US" altLang="zh-CN" sz="1200" spc="35" dirty="0">
                <a:latin typeface="Arial"/>
                <a:cs typeface="Arial"/>
              </a:rPr>
              <a:t> </a:t>
            </a:r>
            <a:r>
              <a:rPr lang="en-US" altLang="zh-CN" sz="1200" spc="-40" dirty="0">
                <a:latin typeface="Arial"/>
                <a:cs typeface="Arial"/>
              </a:rPr>
              <a:t>by</a:t>
            </a:r>
            <a:r>
              <a:rPr lang="en-US" altLang="zh-CN" sz="1200" spc="35" dirty="0">
                <a:latin typeface="Arial"/>
                <a:cs typeface="Arial"/>
              </a:rPr>
              <a:t> </a:t>
            </a:r>
            <a:r>
              <a:rPr lang="en-US" altLang="zh-CN" sz="1200" spc="-140" dirty="0">
                <a:latin typeface="Arial"/>
                <a:cs typeface="Arial"/>
              </a:rPr>
              <a:t>a</a:t>
            </a:r>
            <a:r>
              <a:rPr lang="en-US" altLang="zh-CN" sz="1200" spc="35" dirty="0">
                <a:latin typeface="Arial"/>
                <a:cs typeface="Arial"/>
              </a:rPr>
              <a:t> </a:t>
            </a:r>
            <a:r>
              <a:rPr lang="en-US" altLang="zh-CN" sz="1200" spc="-105" dirty="0">
                <a:latin typeface="Arial"/>
                <a:cs typeface="Arial"/>
              </a:rPr>
              <a:t>sequence</a:t>
            </a:r>
            <a:r>
              <a:rPr lang="en-US" altLang="zh-CN" sz="1200" spc="35" dirty="0">
                <a:latin typeface="Arial"/>
                <a:cs typeface="Arial"/>
              </a:rPr>
              <a:t> </a:t>
            </a:r>
            <a:r>
              <a:rPr lang="en-US" altLang="zh-CN" sz="1200" spc="-5" dirty="0">
                <a:latin typeface="Arial"/>
                <a:cs typeface="Arial"/>
              </a:rPr>
              <a:t>of</a:t>
            </a:r>
            <a:r>
              <a:rPr lang="en-US" altLang="zh-CN" sz="1200" spc="35" dirty="0">
                <a:latin typeface="Arial"/>
                <a:cs typeface="Arial"/>
              </a:rPr>
              <a:t> </a:t>
            </a:r>
            <a:r>
              <a:rPr lang="en-US" altLang="zh-CN" sz="1200" spc="40" dirty="0">
                <a:latin typeface="Arial"/>
                <a:cs typeface="Arial"/>
              </a:rPr>
              <a:t>0</a:t>
            </a:r>
            <a:r>
              <a:rPr lang="en-US" altLang="zh-CN" sz="1200" spc="-55" dirty="0">
                <a:latin typeface="Arial"/>
                <a:cs typeface="Arial"/>
              </a:rPr>
              <a:t>’</a:t>
            </a:r>
            <a:r>
              <a:rPr lang="en-US" altLang="zh-CN" sz="1200" spc="-140" dirty="0">
                <a:latin typeface="Arial"/>
                <a:cs typeface="Arial"/>
              </a:rPr>
              <a:t>s</a:t>
            </a:r>
            <a:r>
              <a:rPr lang="en-US" altLang="zh-CN" sz="1200" spc="35" dirty="0">
                <a:latin typeface="Arial"/>
                <a:cs typeface="Arial"/>
              </a:rPr>
              <a:t> </a:t>
            </a:r>
            <a:r>
              <a:rPr lang="en-US" altLang="zh-CN" sz="1200" spc="-95" dirty="0">
                <a:latin typeface="Arial"/>
                <a:cs typeface="Arial"/>
              </a:rPr>
              <a:t>and</a:t>
            </a:r>
            <a:r>
              <a:rPr lang="en-US" altLang="zh-CN" sz="1200" spc="35" dirty="0">
                <a:latin typeface="Arial"/>
                <a:cs typeface="Arial"/>
              </a:rPr>
              <a:t> </a:t>
            </a:r>
            <a:r>
              <a:rPr lang="en-US" altLang="zh-CN" sz="1200" spc="-125" dirty="0">
                <a:latin typeface="Lucida Sans Unicode"/>
                <a:cs typeface="Lucida Sans Unicode"/>
              </a:rPr>
              <a:t>|</a:t>
            </a:r>
            <a:r>
              <a:rPr lang="en-US" altLang="zh-CN" sz="1200" spc="60" dirty="0">
                <a:latin typeface="Arial"/>
                <a:cs typeface="Arial"/>
              </a:rPr>
              <a:t>’</a:t>
            </a:r>
            <a:r>
              <a:rPr lang="en-US" altLang="zh-CN" sz="1200" spc="-90" dirty="0">
                <a:latin typeface="Arial"/>
                <a:cs typeface="Arial"/>
              </a:rPr>
              <a:t>s,</a:t>
            </a:r>
            <a:r>
              <a:rPr lang="en-US" altLang="zh-CN" sz="1200" spc="55" dirty="0">
                <a:latin typeface="Arial"/>
                <a:cs typeface="Arial"/>
              </a:rPr>
              <a:t> </a:t>
            </a:r>
            <a:r>
              <a:rPr lang="en-US" altLang="zh-CN" sz="1200" spc="-75" dirty="0">
                <a:latin typeface="Arial"/>
                <a:cs typeface="Arial"/>
              </a:rPr>
              <a:t>where</a:t>
            </a:r>
            <a:r>
              <a:rPr lang="en-US" altLang="zh-CN" sz="1200" spc="35" dirty="0">
                <a:latin typeface="Arial"/>
                <a:cs typeface="Arial"/>
              </a:rPr>
              <a:t> </a:t>
            </a:r>
            <a:r>
              <a:rPr lang="en-US" altLang="zh-CN" sz="1200" spc="-125" dirty="0">
                <a:latin typeface="Lucida Sans Unicode"/>
                <a:cs typeface="Lucida Sans Unicode"/>
              </a:rPr>
              <a:t>|</a:t>
            </a:r>
            <a:r>
              <a:rPr lang="en-US" altLang="zh-CN" sz="1200" spc="-10" dirty="0">
                <a:latin typeface="Lucida Sans Unicode"/>
                <a:cs typeface="Lucida Sans Unicode"/>
              </a:rPr>
              <a:t> </a:t>
            </a:r>
            <a:r>
              <a:rPr lang="en-US" altLang="zh-CN" sz="1200" spc="-85" dirty="0">
                <a:latin typeface="Arial"/>
                <a:cs typeface="Arial"/>
              </a:rPr>
              <a:t>represents</a:t>
            </a:r>
            <a:r>
              <a:rPr lang="en-US" altLang="zh-CN" sz="1200" spc="35" dirty="0">
                <a:latin typeface="Arial"/>
                <a:cs typeface="Arial"/>
              </a:rPr>
              <a:t> </a:t>
            </a:r>
            <a:r>
              <a:rPr lang="en-US" altLang="zh-CN" sz="1200" spc="-140" dirty="0">
                <a:latin typeface="Arial"/>
                <a:cs typeface="Arial"/>
              </a:rPr>
              <a:t>a</a:t>
            </a:r>
            <a:r>
              <a:rPr lang="en-US" altLang="zh-CN" sz="1200" spc="35" dirty="0">
                <a:latin typeface="Arial"/>
                <a:cs typeface="Arial"/>
              </a:rPr>
              <a:t> </a:t>
            </a:r>
            <a:r>
              <a:rPr lang="en-US" altLang="zh-CN" sz="1200" spc="-100" dirty="0">
                <a:latin typeface="Arial"/>
                <a:cs typeface="Arial"/>
              </a:rPr>
              <a:t>chosen</a:t>
            </a:r>
            <a:r>
              <a:rPr lang="en-US" altLang="zh-CN" sz="1200" spc="35" dirty="0">
                <a:latin typeface="Arial"/>
                <a:cs typeface="Arial"/>
              </a:rPr>
              <a:t> </a:t>
            </a:r>
            <a:r>
              <a:rPr lang="en-US" altLang="zh-CN" sz="1200" spc="-60" dirty="0">
                <a:latin typeface="Arial"/>
                <a:cs typeface="Arial"/>
              </a:rPr>
              <a:t>book</a:t>
            </a:r>
            <a:r>
              <a:rPr lang="en-US" altLang="zh-CN" sz="1200" spc="-30" dirty="0">
                <a:latin typeface="Arial"/>
                <a:cs typeface="Arial"/>
              </a:rPr>
              <a:t> </a:t>
            </a:r>
            <a:r>
              <a:rPr lang="en-US" altLang="zh-CN" sz="1200" spc="-95" dirty="0">
                <a:latin typeface="Arial"/>
                <a:cs typeface="Arial"/>
              </a:rPr>
              <a:t>and</a:t>
            </a:r>
            <a:r>
              <a:rPr lang="en-US" altLang="zh-CN" sz="1200" spc="-35" dirty="0">
                <a:latin typeface="Arial"/>
                <a:cs typeface="Arial"/>
              </a:rPr>
              <a:t> </a:t>
            </a:r>
            <a:r>
              <a:rPr lang="en-US" altLang="zh-CN" sz="1200" spc="-75" dirty="0">
                <a:latin typeface="Arial"/>
                <a:cs typeface="Arial"/>
              </a:rPr>
              <a:t>0</a:t>
            </a:r>
            <a:r>
              <a:rPr lang="en-US" altLang="zh-CN" sz="1200" spc="-35" dirty="0">
                <a:latin typeface="Arial"/>
                <a:cs typeface="Arial"/>
              </a:rPr>
              <a:t> </a:t>
            </a:r>
            <a:r>
              <a:rPr lang="en-US" altLang="zh-CN" sz="1200" spc="-85" dirty="0">
                <a:latin typeface="Arial"/>
                <a:cs typeface="Arial"/>
              </a:rPr>
              <a:t>represents</a:t>
            </a:r>
            <a:r>
              <a:rPr lang="en-US" altLang="zh-CN" sz="1200" spc="-35" dirty="0">
                <a:latin typeface="Arial"/>
                <a:cs typeface="Arial"/>
              </a:rPr>
              <a:t> </a:t>
            </a:r>
            <a:r>
              <a:rPr lang="en-US" altLang="zh-CN" sz="1200" spc="-140" dirty="0">
                <a:latin typeface="Arial"/>
                <a:cs typeface="Arial"/>
              </a:rPr>
              <a:t>a</a:t>
            </a:r>
            <a:r>
              <a:rPr lang="en-US" altLang="zh-CN" sz="1200" spc="-35" dirty="0">
                <a:latin typeface="Arial"/>
                <a:cs typeface="Arial"/>
              </a:rPr>
              <a:t> </a:t>
            </a:r>
            <a:r>
              <a:rPr lang="en-US" altLang="zh-CN" sz="1200" spc="-60" dirty="0">
                <a:latin typeface="Arial"/>
                <a:cs typeface="Arial"/>
              </a:rPr>
              <a:t>book</a:t>
            </a:r>
            <a:r>
              <a:rPr lang="en-US" altLang="zh-CN" sz="1200" spc="-35" dirty="0">
                <a:latin typeface="Arial"/>
                <a:cs typeface="Arial"/>
              </a:rPr>
              <a:t> </a:t>
            </a:r>
            <a:r>
              <a:rPr lang="en-US" altLang="zh-CN" sz="1200" spc="-55" dirty="0">
                <a:latin typeface="Arial"/>
                <a:cs typeface="Arial"/>
              </a:rPr>
              <a:t>that</a:t>
            </a:r>
            <a:r>
              <a:rPr lang="en-US" altLang="zh-CN" sz="1200" spc="-35" dirty="0">
                <a:latin typeface="Arial"/>
                <a:cs typeface="Arial"/>
              </a:rPr>
              <a:t> is </a:t>
            </a:r>
            <a:r>
              <a:rPr lang="en-US" altLang="zh-CN" sz="1200" spc="-50" dirty="0">
                <a:latin typeface="Arial"/>
                <a:cs typeface="Arial"/>
              </a:rPr>
              <a:t>not</a:t>
            </a:r>
            <a:r>
              <a:rPr lang="en-US" altLang="zh-CN" sz="1200" spc="-35" dirty="0">
                <a:latin typeface="Arial"/>
                <a:cs typeface="Arial"/>
              </a:rPr>
              <a:t> </a:t>
            </a:r>
            <a:r>
              <a:rPr lang="en-US" altLang="zh-CN" sz="1200" spc="-85" dirty="0">
                <a:latin typeface="Arial"/>
                <a:cs typeface="Arial"/>
              </a:rPr>
              <a:t>chosen.</a:t>
            </a:r>
            <a:endParaRPr lang="en-US" altLang="zh-CN" sz="1200" dirty="0">
              <a:latin typeface="Arial"/>
              <a:cs typeface="Arial"/>
            </a:endParaRPr>
          </a:p>
          <a:p>
            <a:pPr>
              <a:lnSpc>
                <a:spcPts val="1400"/>
              </a:lnSpc>
              <a:spcBef>
                <a:spcPts val="49"/>
              </a:spcBef>
            </a:pPr>
            <a:endParaRPr lang="en-US" altLang="zh-CN" sz="1400" dirty="0"/>
          </a:p>
          <a:p>
            <a:pPr marL="19685" marR="2569210" algn="just">
              <a:lnSpc>
                <a:spcPct val="100000"/>
              </a:lnSpc>
            </a:pPr>
            <a:r>
              <a:rPr lang="en-US" altLang="zh-CN" sz="1200" spc="-75" dirty="0">
                <a:latin typeface="Arial"/>
                <a:cs typeface="Arial"/>
              </a:rPr>
              <a:t>0</a:t>
            </a:r>
            <a:r>
              <a:rPr lang="en-US" altLang="zh-CN" sz="1200" spc="-125" dirty="0">
                <a:latin typeface="Lucida Sans Unicode"/>
                <a:cs typeface="Lucida Sans Unicode"/>
              </a:rPr>
              <a:t>|</a:t>
            </a:r>
            <a:r>
              <a:rPr lang="en-US" altLang="zh-CN" sz="1200" spc="-75" dirty="0">
                <a:latin typeface="Arial"/>
                <a:cs typeface="Arial"/>
              </a:rPr>
              <a:t>0</a:t>
            </a:r>
            <a:r>
              <a:rPr lang="en-US" altLang="zh-CN" sz="1200" spc="-125" dirty="0">
                <a:latin typeface="Lucida Sans Unicode"/>
                <a:cs typeface="Lucida Sans Unicode"/>
              </a:rPr>
              <a:t>|</a:t>
            </a:r>
            <a:r>
              <a:rPr lang="en-US" altLang="zh-CN" sz="1200" spc="-75" dirty="0">
                <a:latin typeface="Arial"/>
                <a:cs typeface="Arial"/>
              </a:rPr>
              <a:t>00</a:t>
            </a:r>
            <a:r>
              <a:rPr lang="en-US" altLang="zh-CN" sz="1200" spc="-125" dirty="0">
                <a:latin typeface="Lucida Sans Unicode"/>
                <a:cs typeface="Lucida Sans Unicode"/>
              </a:rPr>
              <a:t>|</a:t>
            </a:r>
            <a:r>
              <a:rPr lang="en-US" altLang="zh-CN" sz="1200" spc="-75" dirty="0">
                <a:latin typeface="Arial"/>
                <a:cs typeface="Arial"/>
              </a:rPr>
              <a:t>000</a:t>
            </a:r>
            <a:r>
              <a:rPr lang="en-US" altLang="zh-CN" sz="1200" spc="-125" dirty="0">
                <a:latin typeface="Lucida Sans Unicode"/>
                <a:cs typeface="Lucida Sans Unicode"/>
              </a:rPr>
              <a:t>|</a:t>
            </a:r>
            <a:r>
              <a:rPr lang="en-US" altLang="zh-CN" sz="1200" spc="-85" dirty="0">
                <a:latin typeface="Lucida Sans Unicode"/>
                <a:cs typeface="Lucida Sans Unicode"/>
              </a:rPr>
              <a:t> </a:t>
            </a:r>
            <a:r>
              <a:rPr lang="en-US" altLang="zh-CN" sz="1200" spc="-75" dirty="0">
                <a:latin typeface="Arial"/>
                <a:cs typeface="Arial"/>
              </a:rPr>
              <a:t>books</a:t>
            </a:r>
            <a:r>
              <a:rPr lang="en-US" altLang="zh-CN" sz="1200" spc="-35" dirty="0">
                <a:latin typeface="Arial"/>
                <a:cs typeface="Arial"/>
              </a:rPr>
              <a:t> </a:t>
            </a:r>
            <a:r>
              <a:rPr lang="en-US" altLang="zh-CN" sz="1200" spc="-75" dirty="0">
                <a:latin typeface="Arial"/>
                <a:cs typeface="Arial"/>
              </a:rPr>
              <a:t>2</a:t>
            </a:r>
            <a:r>
              <a:rPr lang="en-US" altLang="zh-CN" sz="1200" i="1" spc="-5" dirty="0">
                <a:latin typeface="Arial"/>
                <a:cs typeface="Arial"/>
              </a:rPr>
              <a:t>,</a:t>
            </a:r>
            <a:r>
              <a:rPr lang="en-US" altLang="zh-CN" sz="1200" i="1" spc="-204" dirty="0">
                <a:latin typeface="Arial"/>
                <a:cs typeface="Arial"/>
              </a:rPr>
              <a:t> </a:t>
            </a:r>
            <a:r>
              <a:rPr lang="en-US" altLang="zh-CN" sz="1200" spc="-75" dirty="0">
                <a:latin typeface="Arial"/>
                <a:cs typeface="Arial"/>
              </a:rPr>
              <a:t>4</a:t>
            </a:r>
            <a:r>
              <a:rPr lang="en-US" altLang="zh-CN" sz="1200" i="1" spc="-5" dirty="0">
                <a:latin typeface="Arial"/>
                <a:cs typeface="Arial"/>
              </a:rPr>
              <a:t>,</a:t>
            </a:r>
            <a:r>
              <a:rPr lang="en-US" altLang="zh-CN" sz="1200" i="1" spc="-204" dirty="0">
                <a:latin typeface="Arial"/>
                <a:cs typeface="Arial"/>
              </a:rPr>
              <a:t> </a:t>
            </a:r>
            <a:r>
              <a:rPr lang="en-US" altLang="zh-CN" sz="1200" spc="-75" dirty="0">
                <a:latin typeface="Arial"/>
                <a:cs typeface="Arial"/>
              </a:rPr>
              <a:t>7</a:t>
            </a:r>
            <a:r>
              <a:rPr lang="en-US" altLang="zh-CN" sz="1200" i="1" spc="-5" dirty="0">
                <a:latin typeface="Arial"/>
                <a:cs typeface="Arial"/>
              </a:rPr>
              <a:t>,</a:t>
            </a:r>
            <a:r>
              <a:rPr lang="en-US" altLang="zh-CN" sz="1200" i="1" spc="-204" dirty="0">
                <a:latin typeface="Arial"/>
                <a:cs typeface="Arial"/>
              </a:rPr>
              <a:t> </a:t>
            </a:r>
            <a:r>
              <a:rPr lang="en-US" altLang="zh-CN" sz="1200" spc="-75" dirty="0">
                <a:latin typeface="Arial"/>
                <a:cs typeface="Arial"/>
              </a:rPr>
              <a:t>11</a:t>
            </a:r>
            <a:r>
              <a:rPr lang="en-US" altLang="zh-CN" sz="1200" spc="-35" dirty="0">
                <a:latin typeface="Arial"/>
                <a:cs typeface="Arial"/>
              </a:rPr>
              <a:t> </a:t>
            </a:r>
            <a:r>
              <a:rPr lang="en-US" altLang="zh-CN" sz="1200" spc="-95" dirty="0">
                <a:latin typeface="Arial"/>
                <a:cs typeface="Arial"/>
              </a:rPr>
              <a:t>are</a:t>
            </a:r>
            <a:r>
              <a:rPr lang="en-US" altLang="zh-CN" sz="1200" spc="-35" dirty="0">
                <a:latin typeface="Arial"/>
                <a:cs typeface="Arial"/>
              </a:rPr>
              <a:t> </a:t>
            </a:r>
            <a:r>
              <a:rPr lang="en-US" altLang="zh-CN" sz="1200" spc="-100" dirty="0">
                <a:latin typeface="Arial"/>
                <a:cs typeface="Arial"/>
              </a:rPr>
              <a:t>chosen</a:t>
            </a:r>
            <a:endParaRPr lang="en-US" altLang="zh-CN" sz="1200" dirty="0">
              <a:latin typeface="Arial"/>
              <a:cs typeface="Arial"/>
            </a:endParaRPr>
          </a:p>
          <a:p>
            <a:pPr>
              <a:lnSpc>
                <a:spcPts val="1400"/>
              </a:lnSpc>
              <a:spcBef>
                <a:spcPts val="49"/>
              </a:spcBef>
            </a:pPr>
            <a:endParaRPr lang="en-US" altLang="zh-CN" sz="1400" dirty="0"/>
          </a:p>
          <a:p>
            <a:pPr marL="19685" marR="661670" algn="just">
              <a:lnSpc>
                <a:spcPct val="100000"/>
              </a:lnSpc>
            </a:pPr>
            <a:r>
              <a:rPr lang="en-US" altLang="zh-CN" sz="1200" spc="-114" dirty="0">
                <a:latin typeface="Arial"/>
                <a:cs typeface="Arial"/>
              </a:rPr>
              <a:t>W</a:t>
            </a:r>
            <a:r>
              <a:rPr lang="en-US" altLang="zh-CN" sz="1200" spc="-75" dirty="0">
                <a:latin typeface="Arial"/>
                <a:cs typeface="Arial"/>
              </a:rPr>
              <a:t>ant</a:t>
            </a:r>
            <a:r>
              <a:rPr lang="en-US" altLang="zh-CN" sz="1200" spc="-35" dirty="0">
                <a:latin typeface="Arial"/>
                <a:cs typeface="Arial"/>
              </a:rPr>
              <a:t> </a:t>
            </a:r>
            <a:r>
              <a:rPr lang="en-US" altLang="zh-CN" sz="1200" spc="-140" dirty="0">
                <a:latin typeface="Arial"/>
                <a:cs typeface="Arial"/>
              </a:rPr>
              <a:t>a</a:t>
            </a:r>
            <a:r>
              <a:rPr lang="en-US" altLang="zh-CN" sz="1200" spc="-35" dirty="0">
                <a:latin typeface="Arial"/>
                <a:cs typeface="Arial"/>
              </a:rPr>
              <a:t> </a:t>
            </a:r>
            <a:r>
              <a:rPr lang="en-US" altLang="zh-CN" sz="1200" spc="-105" dirty="0">
                <a:latin typeface="Arial"/>
                <a:cs typeface="Arial"/>
              </a:rPr>
              <a:t>sequence</a:t>
            </a:r>
            <a:r>
              <a:rPr lang="en-US" altLang="zh-CN" sz="1200" spc="-35" dirty="0">
                <a:latin typeface="Arial"/>
                <a:cs typeface="Arial"/>
              </a:rPr>
              <a:t> </a:t>
            </a:r>
            <a:r>
              <a:rPr lang="en-US" altLang="zh-CN" sz="1200" spc="-5" dirty="0">
                <a:latin typeface="Arial"/>
                <a:cs typeface="Arial"/>
              </a:rPr>
              <a:t>of</a:t>
            </a:r>
            <a:r>
              <a:rPr lang="en-US" altLang="zh-CN" sz="1200" spc="-35" dirty="0">
                <a:latin typeface="Arial"/>
                <a:cs typeface="Arial"/>
              </a:rPr>
              <a:t> </a:t>
            </a:r>
            <a:r>
              <a:rPr lang="en-US" altLang="zh-CN" sz="1200" spc="-75" dirty="0">
                <a:latin typeface="Arial"/>
                <a:cs typeface="Arial"/>
              </a:rPr>
              <a:t>4</a:t>
            </a:r>
            <a:r>
              <a:rPr lang="en-US" altLang="zh-CN" sz="1200" spc="-35" dirty="0">
                <a:latin typeface="Arial"/>
                <a:cs typeface="Arial"/>
              </a:rPr>
              <a:t> </a:t>
            </a:r>
            <a:r>
              <a:rPr lang="en-US" altLang="zh-CN" sz="1200" spc="-125" dirty="0">
                <a:latin typeface="Lucida Sans Unicode"/>
                <a:cs typeface="Lucida Sans Unicode"/>
              </a:rPr>
              <a:t>|</a:t>
            </a:r>
            <a:r>
              <a:rPr lang="en-US" altLang="zh-CN" sz="1200" spc="60" dirty="0">
                <a:latin typeface="Arial"/>
                <a:cs typeface="Arial"/>
              </a:rPr>
              <a:t>’</a:t>
            </a:r>
            <a:r>
              <a:rPr lang="en-US" altLang="zh-CN" sz="1200" spc="-140" dirty="0">
                <a:latin typeface="Arial"/>
                <a:cs typeface="Arial"/>
              </a:rPr>
              <a:t>s</a:t>
            </a:r>
            <a:r>
              <a:rPr lang="en-US" altLang="zh-CN" sz="1200" spc="-35" dirty="0">
                <a:latin typeface="Arial"/>
                <a:cs typeface="Arial"/>
              </a:rPr>
              <a:t> </a:t>
            </a:r>
            <a:r>
              <a:rPr lang="en-US" altLang="zh-CN" sz="1200" spc="-95" dirty="0">
                <a:latin typeface="Arial"/>
                <a:cs typeface="Arial"/>
              </a:rPr>
              <a:t>and</a:t>
            </a:r>
            <a:r>
              <a:rPr lang="en-US" altLang="zh-CN" sz="1200" spc="-35" dirty="0">
                <a:latin typeface="Arial"/>
                <a:cs typeface="Arial"/>
              </a:rPr>
              <a:t> </a:t>
            </a:r>
            <a:r>
              <a:rPr lang="en-US" altLang="zh-CN" sz="1200" spc="-75" dirty="0">
                <a:latin typeface="Arial"/>
                <a:cs typeface="Arial"/>
              </a:rPr>
              <a:t>7</a:t>
            </a:r>
            <a:r>
              <a:rPr lang="en-US" altLang="zh-CN" sz="1200" spc="-35" dirty="0">
                <a:latin typeface="Arial"/>
                <a:cs typeface="Arial"/>
              </a:rPr>
              <a:t> </a:t>
            </a:r>
            <a:r>
              <a:rPr lang="en-US" altLang="zh-CN" sz="1200" spc="40" dirty="0">
                <a:latin typeface="Arial"/>
                <a:cs typeface="Arial"/>
              </a:rPr>
              <a:t>0</a:t>
            </a:r>
            <a:r>
              <a:rPr lang="en-US" altLang="zh-CN" sz="1200" spc="-55" dirty="0">
                <a:latin typeface="Arial"/>
                <a:cs typeface="Arial"/>
              </a:rPr>
              <a:t>’</a:t>
            </a:r>
            <a:r>
              <a:rPr lang="en-US" altLang="zh-CN" sz="1200" spc="-140" dirty="0">
                <a:latin typeface="Arial"/>
                <a:cs typeface="Arial"/>
              </a:rPr>
              <a:t>s</a:t>
            </a:r>
            <a:r>
              <a:rPr lang="en-US" altLang="zh-CN" sz="1200" spc="-35" dirty="0">
                <a:latin typeface="Arial"/>
                <a:cs typeface="Arial"/>
              </a:rPr>
              <a:t> </a:t>
            </a:r>
            <a:r>
              <a:rPr lang="en-US" altLang="zh-CN" sz="1200" spc="-100" dirty="0">
                <a:latin typeface="Arial"/>
                <a:cs typeface="Arial"/>
              </a:rPr>
              <a:t>b</a:t>
            </a:r>
            <a:r>
              <a:rPr lang="en-US" altLang="zh-CN" sz="1200" spc="-40" dirty="0">
                <a:latin typeface="Arial"/>
                <a:cs typeface="Arial"/>
              </a:rPr>
              <a:t>ut</a:t>
            </a:r>
            <a:r>
              <a:rPr lang="en-US" altLang="zh-CN" sz="1200" spc="-35" dirty="0">
                <a:latin typeface="Arial"/>
                <a:cs typeface="Arial"/>
              </a:rPr>
              <a:t> </a:t>
            </a:r>
            <a:r>
              <a:rPr lang="en-US" altLang="zh-CN" sz="1200" spc="-75" dirty="0">
                <a:latin typeface="Arial"/>
                <a:cs typeface="Arial"/>
              </a:rPr>
              <a:t>cannot</a:t>
            </a:r>
            <a:r>
              <a:rPr lang="en-US" altLang="zh-CN" sz="1200" spc="-35" dirty="0">
                <a:latin typeface="Arial"/>
                <a:cs typeface="Arial"/>
              </a:rPr>
              <a:t> </a:t>
            </a:r>
            <a:r>
              <a:rPr lang="en-US" altLang="zh-CN" sz="1200" spc="-110" dirty="0">
                <a:latin typeface="Arial"/>
                <a:cs typeface="Arial"/>
              </a:rPr>
              <a:t>h</a:t>
            </a:r>
            <a:r>
              <a:rPr lang="en-US" altLang="zh-CN" sz="1200" spc="-135" dirty="0">
                <a:latin typeface="Arial"/>
                <a:cs typeface="Arial"/>
              </a:rPr>
              <a:t>a</a:t>
            </a:r>
            <a:r>
              <a:rPr lang="en-US" altLang="zh-CN" sz="1200" spc="-30" dirty="0">
                <a:latin typeface="Arial"/>
                <a:cs typeface="Arial"/>
              </a:rPr>
              <a:t>v</a:t>
            </a:r>
            <a:r>
              <a:rPr lang="en-US" altLang="zh-CN" sz="1200" spc="-140" dirty="0">
                <a:latin typeface="Arial"/>
                <a:cs typeface="Arial"/>
              </a:rPr>
              <a:t>e</a:t>
            </a:r>
            <a:r>
              <a:rPr lang="en-US" altLang="zh-CN" sz="1200" spc="-35" dirty="0">
                <a:latin typeface="Arial"/>
                <a:cs typeface="Arial"/>
              </a:rPr>
              <a:t> </a:t>
            </a:r>
            <a:r>
              <a:rPr lang="en-US" altLang="zh-CN" sz="1200" spc="-5" dirty="0">
                <a:latin typeface="Arial"/>
                <a:cs typeface="Arial"/>
              </a:rPr>
              <a:t>t</a:t>
            </a:r>
            <a:r>
              <a:rPr lang="en-US" altLang="zh-CN" sz="1200" spc="-25" dirty="0">
                <a:latin typeface="Arial"/>
                <a:cs typeface="Arial"/>
              </a:rPr>
              <a:t>w</a:t>
            </a:r>
            <a:r>
              <a:rPr lang="en-US" altLang="zh-CN" sz="1200" spc="-75" dirty="0">
                <a:latin typeface="Arial"/>
                <a:cs typeface="Arial"/>
              </a:rPr>
              <a:t>o</a:t>
            </a:r>
            <a:r>
              <a:rPr lang="en-US" altLang="zh-CN" sz="1200" spc="-35" dirty="0">
                <a:latin typeface="Arial"/>
                <a:cs typeface="Arial"/>
              </a:rPr>
              <a:t> </a:t>
            </a:r>
            <a:r>
              <a:rPr lang="en-US" altLang="zh-CN" sz="1200" spc="-70" dirty="0">
                <a:latin typeface="Arial"/>
                <a:cs typeface="Arial"/>
              </a:rPr>
              <a:t>consecut</a:t>
            </a:r>
            <a:r>
              <a:rPr lang="en-US" altLang="zh-CN" sz="1200" spc="-60" dirty="0">
                <a:latin typeface="Arial"/>
                <a:cs typeface="Arial"/>
              </a:rPr>
              <a:t>i</a:t>
            </a:r>
            <a:r>
              <a:rPr lang="en-US" altLang="zh-CN" sz="1200" spc="-30" dirty="0">
                <a:latin typeface="Arial"/>
                <a:cs typeface="Arial"/>
              </a:rPr>
              <a:t>v</a:t>
            </a:r>
            <a:r>
              <a:rPr lang="en-US" altLang="zh-CN" sz="1200" spc="-140" dirty="0">
                <a:latin typeface="Arial"/>
                <a:cs typeface="Arial"/>
              </a:rPr>
              <a:t>e</a:t>
            </a:r>
            <a:r>
              <a:rPr lang="en-US" altLang="zh-CN" sz="1200" spc="-35" dirty="0">
                <a:latin typeface="Arial"/>
                <a:cs typeface="Arial"/>
              </a:rPr>
              <a:t> </a:t>
            </a:r>
            <a:r>
              <a:rPr lang="en-US" altLang="zh-CN" sz="1200" spc="-125" dirty="0">
                <a:latin typeface="Lucida Sans Unicode"/>
                <a:cs typeface="Lucida Sans Unicode"/>
              </a:rPr>
              <a:t>|</a:t>
            </a:r>
            <a:r>
              <a:rPr lang="en-US" altLang="zh-CN" sz="1200" spc="60" dirty="0">
                <a:latin typeface="Arial"/>
                <a:cs typeface="Arial"/>
              </a:rPr>
              <a:t>’</a:t>
            </a:r>
            <a:r>
              <a:rPr lang="en-US" altLang="zh-CN" sz="1200" spc="-90" dirty="0">
                <a:latin typeface="Arial"/>
                <a:cs typeface="Arial"/>
              </a:rPr>
              <a:t>s.</a:t>
            </a:r>
            <a:endParaRPr lang="en-US" altLang="zh-CN" sz="1200" dirty="0">
              <a:latin typeface="Arial"/>
              <a:cs typeface="Arial"/>
            </a:endParaRPr>
          </a:p>
          <a:p>
            <a:pPr>
              <a:lnSpc>
                <a:spcPts val="1400"/>
              </a:lnSpc>
              <a:spcBef>
                <a:spcPts val="44"/>
              </a:spcBef>
            </a:pPr>
            <a:endParaRPr lang="en-US" altLang="zh-CN" sz="1400" dirty="0"/>
          </a:p>
          <a:p>
            <a:pPr marL="19685" marR="12700" algn="just">
              <a:lnSpc>
                <a:spcPct val="100299"/>
              </a:lnSpc>
            </a:pPr>
            <a:r>
              <a:rPr lang="en-US" altLang="zh-CN" sz="1200" spc="-80" dirty="0">
                <a:latin typeface="Arial"/>
                <a:cs typeface="Arial"/>
              </a:rPr>
              <a:t>The</a:t>
            </a:r>
            <a:r>
              <a:rPr lang="en-US" altLang="zh-CN" sz="1200" spc="-20" dirty="0">
                <a:latin typeface="Arial"/>
                <a:cs typeface="Arial"/>
              </a:rPr>
              <a:t> </a:t>
            </a:r>
            <a:r>
              <a:rPr lang="en-US" altLang="zh-CN" sz="1200" spc="-75" dirty="0">
                <a:latin typeface="Arial"/>
                <a:cs typeface="Arial"/>
              </a:rPr>
              <a:t>4</a:t>
            </a:r>
            <a:r>
              <a:rPr lang="en-US" altLang="zh-CN" sz="1200" spc="-20" dirty="0">
                <a:latin typeface="Arial"/>
                <a:cs typeface="Arial"/>
              </a:rPr>
              <a:t> </a:t>
            </a:r>
            <a:r>
              <a:rPr lang="en-US" altLang="zh-CN" sz="1200" spc="-125" dirty="0">
                <a:latin typeface="Lucida Sans Unicode"/>
                <a:cs typeface="Lucida Sans Unicode"/>
              </a:rPr>
              <a:t>|</a:t>
            </a:r>
            <a:r>
              <a:rPr lang="en-US" altLang="zh-CN" sz="1200" spc="60" dirty="0">
                <a:latin typeface="Arial"/>
                <a:cs typeface="Arial"/>
              </a:rPr>
              <a:t>’</a:t>
            </a:r>
            <a:r>
              <a:rPr lang="en-US" altLang="zh-CN" sz="1200" spc="-140" dirty="0">
                <a:latin typeface="Arial"/>
                <a:cs typeface="Arial"/>
              </a:rPr>
              <a:t>s</a:t>
            </a:r>
            <a:r>
              <a:rPr lang="en-US" altLang="zh-CN" sz="1200" spc="-20" dirty="0">
                <a:latin typeface="Arial"/>
                <a:cs typeface="Arial"/>
              </a:rPr>
              <a:t> </a:t>
            </a:r>
            <a:r>
              <a:rPr lang="en-US" altLang="zh-CN" sz="1200" spc="-10" dirty="0">
                <a:latin typeface="Arial"/>
                <a:cs typeface="Arial"/>
              </a:rPr>
              <a:t>d</a:t>
            </a:r>
            <a:r>
              <a:rPr lang="en-US" altLang="zh-CN" sz="1200" spc="-35" dirty="0">
                <a:latin typeface="Arial"/>
                <a:cs typeface="Arial"/>
              </a:rPr>
              <a:t>i</a:t>
            </a:r>
            <a:r>
              <a:rPr lang="en-US" altLang="zh-CN" sz="1200" spc="-40" dirty="0">
                <a:latin typeface="Arial"/>
                <a:cs typeface="Arial"/>
              </a:rPr>
              <a:t>vide</a:t>
            </a:r>
            <a:r>
              <a:rPr lang="en-US" altLang="zh-CN" sz="1200" spc="-20" dirty="0">
                <a:latin typeface="Arial"/>
                <a:cs typeface="Arial"/>
              </a:rPr>
              <a:t> </a:t>
            </a:r>
            <a:r>
              <a:rPr lang="en-US" altLang="zh-CN" sz="1200" spc="-75" dirty="0">
                <a:latin typeface="Arial"/>
                <a:cs typeface="Arial"/>
              </a:rPr>
              <a:t>the</a:t>
            </a:r>
            <a:r>
              <a:rPr lang="en-US" altLang="zh-CN" sz="1200" spc="-20" dirty="0">
                <a:latin typeface="Arial"/>
                <a:cs typeface="Arial"/>
              </a:rPr>
              <a:t> </a:t>
            </a:r>
            <a:r>
              <a:rPr lang="en-US" altLang="zh-CN" sz="1200" spc="40" dirty="0">
                <a:latin typeface="Arial"/>
                <a:cs typeface="Arial"/>
              </a:rPr>
              <a:t>0</a:t>
            </a:r>
            <a:r>
              <a:rPr lang="en-US" altLang="zh-CN" sz="1200" spc="-55" dirty="0">
                <a:latin typeface="Arial"/>
                <a:cs typeface="Arial"/>
              </a:rPr>
              <a:t>’</a:t>
            </a:r>
            <a:r>
              <a:rPr lang="en-US" altLang="zh-CN" sz="1200" spc="-140" dirty="0">
                <a:latin typeface="Arial"/>
                <a:cs typeface="Arial"/>
              </a:rPr>
              <a:t>s</a:t>
            </a:r>
            <a:r>
              <a:rPr lang="en-US" altLang="zh-CN" sz="1200" spc="-20" dirty="0">
                <a:latin typeface="Arial"/>
                <a:cs typeface="Arial"/>
              </a:rPr>
              <a:t> into </a:t>
            </a:r>
            <a:r>
              <a:rPr lang="en-US" altLang="zh-CN" sz="1200" spc="-75" dirty="0">
                <a:latin typeface="Arial"/>
                <a:cs typeface="Arial"/>
              </a:rPr>
              <a:t>5</a:t>
            </a:r>
            <a:r>
              <a:rPr lang="en-US" altLang="zh-CN" sz="1200" spc="-20" dirty="0">
                <a:latin typeface="Arial"/>
                <a:cs typeface="Arial"/>
              </a:rPr>
              <a:t> </a:t>
            </a:r>
            <a:r>
              <a:rPr lang="en-US" altLang="zh-CN" sz="1200" spc="-100" dirty="0">
                <a:latin typeface="Arial"/>
                <a:cs typeface="Arial"/>
              </a:rPr>
              <a:t>subsequences.</a:t>
            </a:r>
            <a:r>
              <a:rPr lang="en-US" altLang="zh-CN" sz="1200" spc="85" dirty="0">
                <a:latin typeface="Arial"/>
                <a:cs typeface="Arial"/>
              </a:rPr>
              <a:t> </a:t>
            </a:r>
            <a:r>
              <a:rPr lang="en-US" altLang="zh-CN" sz="1200" spc="-80" dirty="0">
                <a:latin typeface="Arial"/>
                <a:cs typeface="Arial"/>
              </a:rPr>
              <a:t>The</a:t>
            </a:r>
            <a:r>
              <a:rPr lang="en-US" altLang="zh-CN" sz="1200" spc="-20" dirty="0">
                <a:latin typeface="Arial"/>
                <a:cs typeface="Arial"/>
              </a:rPr>
              <a:t> first </a:t>
            </a:r>
            <a:r>
              <a:rPr lang="en-US" altLang="zh-CN" sz="1200" spc="-95" dirty="0">
                <a:latin typeface="Arial"/>
                <a:cs typeface="Arial"/>
              </a:rPr>
              <a:t>and</a:t>
            </a:r>
            <a:r>
              <a:rPr lang="en-US" altLang="zh-CN" sz="1200" spc="-20" dirty="0">
                <a:latin typeface="Arial"/>
                <a:cs typeface="Arial"/>
              </a:rPr>
              <a:t> </a:t>
            </a:r>
            <a:r>
              <a:rPr lang="en-US" altLang="zh-CN" sz="1200" spc="-60" dirty="0">
                <a:latin typeface="Arial"/>
                <a:cs typeface="Arial"/>
              </a:rPr>
              <a:t>last</a:t>
            </a:r>
            <a:r>
              <a:rPr lang="en-US" altLang="zh-CN" sz="1200" spc="-20" dirty="0">
                <a:latin typeface="Arial"/>
                <a:cs typeface="Arial"/>
              </a:rPr>
              <a:t> </a:t>
            </a:r>
            <a:r>
              <a:rPr lang="en-US" altLang="zh-CN" sz="1200" spc="-105" dirty="0">
                <a:latin typeface="Arial"/>
                <a:cs typeface="Arial"/>
              </a:rPr>
              <a:t>subsequences</a:t>
            </a:r>
            <a:r>
              <a:rPr lang="en-US" altLang="zh-CN" sz="1200" spc="-20" dirty="0">
                <a:latin typeface="Arial"/>
                <a:cs typeface="Arial"/>
              </a:rPr>
              <a:t> </a:t>
            </a:r>
            <a:r>
              <a:rPr lang="en-US" altLang="zh-CN" sz="1200" spc="-80" dirty="0">
                <a:latin typeface="Arial"/>
                <a:cs typeface="Arial"/>
              </a:rPr>
              <a:t>may</a:t>
            </a:r>
            <a:r>
              <a:rPr lang="en-US" altLang="zh-CN" sz="1200" spc="-35" dirty="0">
                <a:latin typeface="Arial"/>
                <a:cs typeface="Arial"/>
              </a:rPr>
              <a:t> </a:t>
            </a:r>
            <a:r>
              <a:rPr lang="en-US" altLang="zh-CN" sz="1200" spc="-110" dirty="0">
                <a:latin typeface="Arial"/>
                <a:cs typeface="Arial"/>
              </a:rPr>
              <a:t>be</a:t>
            </a:r>
            <a:r>
              <a:rPr lang="en-US" altLang="zh-CN" sz="1200" spc="25" dirty="0">
                <a:latin typeface="Arial"/>
                <a:cs typeface="Arial"/>
              </a:rPr>
              <a:t> </a:t>
            </a:r>
            <a:r>
              <a:rPr lang="en-US" altLang="zh-CN" sz="1200" spc="-60" dirty="0">
                <a:latin typeface="Arial"/>
                <a:cs typeface="Arial"/>
              </a:rPr>
              <a:t>empt</a:t>
            </a:r>
            <a:r>
              <a:rPr lang="en-US" altLang="zh-CN" sz="1200" spc="-135" dirty="0">
                <a:latin typeface="Arial"/>
                <a:cs typeface="Arial"/>
              </a:rPr>
              <a:t>y</a:t>
            </a:r>
            <a:r>
              <a:rPr lang="en-US" altLang="zh-CN" sz="1200" spc="-40" dirty="0">
                <a:latin typeface="Arial"/>
                <a:cs typeface="Arial"/>
              </a:rPr>
              <a:t>,</a:t>
            </a:r>
            <a:r>
              <a:rPr lang="en-US" altLang="zh-CN" sz="1200" spc="45" dirty="0">
                <a:latin typeface="Arial"/>
                <a:cs typeface="Arial"/>
              </a:rPr>
              <a:t> </a:t>
            </a:r>
            <a:r>
              <a:rPr lang="en-US" altLang="zh-CN" sz="1200" spc="-100" dirty="0">
                <a:latin typeface="Arial"/>
                <a:cs typeface="Arial"/>
              </a:rPr>
              <a:t>b</a:t>
            </a:r>
            <a:r>
              <a:rPr lang="en-US" altLang="zh-CN" sz="1200" spc="-40" dirty="0">
                <a:latin typeface="Arial"/>
                <a:cs typeface="Arial"/>
              </a:rPr>
              <a:t>ut</a:t>
            </a:r>
            <a:r>
              <a:rPr lang="en-US" altLang="zh-CN" sz="1200" spc="25" dirty="0">
                <a:latin typeface="Arial"/>
                <a:cs typeface="Arial"/>
              </a:rPr>
              <a:t> </a:t>
            </a:r>
            <a:r>
              <a:rPr lang="en-US" altLang="zh-CN" sz="1200" spc="-85" dirty="0">
                <a:latin typeface="Arial"/>
                <a:cs typeface="Arial"/>
              </a:rPr>
              <a:t>second,</a:t>
            </a:r>
            <a:r>
              <a:rPr lang="en-US" altLang="zh-CN" sz="1200" spc="45" dirty="0">
                <a:latin typeface="Arial"/>
                <a:cs typeface="Arial"/>
              </a:rPr>
              <a:t> </a:t>
            </a:r>
            <a:r>
              <a:rPr lang="en-US" altLang="zh-CN" sz="1200" spc="-20" dirty="0">
                <a:latin typeface="Arial"/>
                <a:cs typeface="Arial"/>
              </a:rPr>
              <a:t>third</a:t>
            </a:r>
            <a:r>
              <a:rPr lang="en-US" altLang="zh-CN" sz="1200" spc="25" dirty="0">
                <a:latin typeface="Arial"/>
                <a:cs typeface="Arial"/>
              </a:rPr>
              <a:t> </a:t>
            </a:r>
            <a:r>
              <a:rPr lang="en-US" altLang="zh-CN" sz="1200" spc="-95" dirty="0">
                <a:latin typeface="Arial"/>
                <a:cs typeface="Arial"/>
              </a:rPr>
              <a:t>and</a:t>
            </a:r>
            <a:r>
              <a:rPr lang="en-US" altLang="zh-CN" sz="1200" spc="25" dirty="0">
                <a:latin typeface="Arial"/>
                <a:cs typeface="Arial"/>
              </a:rPr>
              <a:t> </a:t>
            </a:r>
            <a:r>
              <a:rPr lang="en-US" altLang="zh-CN" sz="1200" spc="-30" dirty="0">
                <a:latin typeface="Arial"/>
                <a:cs typeface="Arial"/>
              </a:rPr>
              <a:t>fourth</a:t>
            </a:r>
            <a:r>
              <a:rPr lang="en-US" altLang="zh-CN" sz="1200" spc="25" dirty="0">
                <a:latin typeface="Arial"/>
                <a:cs typeface="Arial"/>
              </a:rPr>
              <a:t> </a:t>
            </a:r>
            <a:r>
              <a:rPr lang="en-US" altLang="zh-CN" sz="1200" spc="-105" dirty="0">
                <a:latin typeface="Arial"/>
                <a:cs typeface="Arial"/>
              </a:rPr>
              <a:t>subsequences</a:t>
            </a:r>
            <a:r>
              <a:rPr lang="en-US" altLang="zh-CN" sz="1200" spc="25" dirty="0">
                <a:latin typeface="Arial"/>
                <a:cs typeface="Arial"/>
              </a:rPr>
              <a:t> </a:t>
            </a:r>
            <a:r>
              <a:rPr lang="en-US" altLang="zh-CN" sz="1200" spc="-75" dirty="0">
                <a:latin typeface="Arial"/>
                <a:cs typeface="Arial"/>
              </a:rPr>
              <a:t>must</a:t>
            </a:r>
            <a:r>
              <a:rPr lang="en-US" altLang="zh-CN" sz="1200" spc="25" dirty="0">
                <a:latin typeface="Arial"/>
                <a:cs typeface="Arial"/>
              </a:rPr>
              <a:t> </a:t>
            </a:r>
            <a:r>
              <a:rPr lang="en-US" altLang="zh-CN" sz="1200" spc="-60" dirty="0">
                <a:latin typeface="Arial"/>
                <a:cs typeface="Arial"/>
              </a:rPr>
              <a:t>contain</a:t>
            </a:r>
            <a:r>
              <a:rPr lang="en-US" altLang="zh-CN" sz="1200" spc="25" dirty="0">
                <a:latin typeface="Arial"/>
                <a:cs typeface="Arial"/>
              </a:rPr>
              <a:t> </a:t>
            </a:r>
            <a:r>
              <a:rPr lang="en-US" altLang="zh-CN" sz="1200" spc="-70" dirty="0">
                <a:latin typeface="Arial"/>
                <a:cs typeface="Arial"/>
              </a:rPr>
              <a:t>at</a:t>
            </a:r>
            <a:r>
              <a:rPr lang="en-US" altLang="zh-CN" sz="1200" spc="25" dirty="0">
                <a:latin typeface="Arial"/>
                <a:cs typeface="Arial"/>
              </a:rPr>
              <a:t> </a:t>
            </a:r>
            <a:r>
              <a:rPr lang="en-US" altLang="zh-CN" sz="1200" spc="-75" dirty="0">
                <a:latin typeface="Arial"/>
                <a:cs typeface="Arial"/>
              </a:rPr>
              <a:t>least</a:t>
            </a:r>
            <a:r>
              <a:rPr lang="en-US" altLang="zh-CN" sz="1200" spc="25" dirty="0">
                <a:latin typeface="Arial"/>
                <a:cs typeface="Arial"/>
              </a:rPr>
              <a:t> </a:t>
            </a:r>
            <a:r>
              <a:rPr lang="en-US" altLang="zh-CN" sz="1200" spc="-95" dirty="0">
                <a:latin typeface="Arial"/>
                <a:cs typeface="Arial"/>
              </a:rPr>
              <a:t>one</a:t>
            </a:r>
            <a:r>
              <a:rPr lang="en-US" altLang="zh-CN" sz="1200" spc="25" dirty="0">
                <a:latin typeface="Arial"/>
                <a:cs typeface="Arial"/>
              </a:rPr>
              <a:t> </a:t>
            </a:r>
            <a:r>
              <a:rPr lang="en-US" altLang="zh-CN" sz="1200" spc="-75" dirty="0">
                <a:latin typeface="Arial"/>
                <a:cs typeface="Arial"/>
              </a:rPr>
              <a:t>0</a:t>
            </a:r>
            <a:r>
              <a:rPr lang="en-US" altLang="zh-CN" sz="1200" spc="-40" dirty="0">
                <a:latin typeface="Arial"/>
                <a:cs typeface="Arial"/>
              </a:rPr>
              <a:t> </a:t>
            </a:r>
            <a:r>
              <a:rPr lang="en-US" altLang="zh-CN" sz="1200" spc="-100" dirty="0">
                <a:latin typeface="Arial"/>
                <a:cs typeface="Arial"/>
              </a:rPr>
              <a:t>(because</a:t>
            </a:r>
            <a:r>
              <a:rPr lang="en-US" altLang="zh-CN" sz="1200" spc="-35" dirty="0">
                <a:latin typeface="Arial"/>
                <a:cs typeface="Arial"/>
              </a:rPr>
              <a:t> </a:t>
            </a:r>
            <a:r>
              <a:rPr lang="en-US" altLang="zh-CN" sz="1200" spc="-75" dirty="0">
                <a:latin typeface="Arial"/>
                <a:cs typeface="Arial"/>
              </a:rPr>
              <a:t>no</a:t>
            </a:r>
            <a:r>
              <a:rPr lang="en-US" altLang="zh-CN" sz="1200" spc="-35" dirty="0">
                <a:latin typeface="Arial"/>
                <a:cs typeface="Arial"/>
              </a:rPr>
              <a:t> </a:t>
            </a:r>
            <a:r>
              <a:rPr lang="en-US" altLang="zh-CN" sz="1200" spc="-70" dirty="0">
                <a:latin typeface="Arial"/>
                <a:cs typeface="Arial"/>
              </a:rPr>
              <a:t>consecut</a:t>
            </a:r>
            <a:r>
              <a:rPr lang="en-US" altLang="zh-CN" sz="1200" spc="-60" dirty="0">
                <a:latin typeface="Arial"/>
                <a:cs typeface="Arial"/>
              </a:rPr>
              <a:t>i</a:t>
            </a:r>
            <a:r>
              <a:rPr lang="en-US" altLang="zh-CN" sz="1200" spc="-30" dirty="0">
                <a:latin typeface="Arial"/>
                <a:cs typeface="Arial"/>
              </a:rPr>
              <a:t>v</a:t>
            </a:r>
            <a:r>
              <a:rPr lang="en-US" altLang="zh-CN" sz="1200" spc="-140" dirty="0">
                <a:latin typeface="Arial"/>
                <a:cs typeface="Arial"/>
              </a:rPr>
              <a:t>e</a:t>
            </a:r>
            <a:r>
              <a:rPr lang="en-US" altLang="zh-CN" sz="1200" spc="-35" dirty="0">
                <a:latin typeface="Arial"/>
                <a:cs typeface="Arial"/>
              </a:rPr>
              <a:t> </a:t>
            </a:r>
            <a:r>
              <a:rPr lang="en-US" altLang="zh-CN" sz="1200" spc="-75" dirty="0">
                <a:latin typeface="Arial"/>
                <a:cs typeface="Arial"/>
              </a:rPr>
              <a:t>books</a:t>
            </a:r>
            <a:r>
              <a:rPr lang="en-US" altLang="zh-CN" sz="1200" spc="-35" dirty="0">
                <a:latin typeface="Arial"/>
                <a:cs typeface="Arial"/>
              </a:rPr>
              <a:t> </a:t>
            </a:r>
            <a:r>
              <a:rPr lang="en-US" altLang="zh-CN" sz="1200" spc="-80" dirty="0">
                <a:latin typeface="Arial"/>
                <a:cs typeface="Arial"/>
              </a:rPr>
              <a:t>may</a:t>
            </a:r>
            <a:r>
              <a:rPr lang="en-US" altLang="zh-CN" sz="1200" spc="-35" dirty="0">
                <a:latin typeface="Arial"/>
                <a:cs typeface="Arial"/>
              </a:rPr>
              <a:t> </a:t>
            </a:r>
            <a:r>
              <a:rPr lang="en-US" altLang="zh-CN" sz="1200" spc="-110" dirty="0">
                <a:latin typeface="Arial"/>
                <a:cs typeface="Arial"/>
              </a:rPr>
              <a:t>be</a:t>
            </a:r>
            <a:r>
              <a:rPr lang="en-US" altLang="zh-CN" sz="1200" spc="-35" dirty="0">
                <a:latin typeface="Arial"/>
                <a:cs typeface="Arial"/>
              </a:rPr>
              <a:t> </a:t>
            </a:r>
            <a:r>
              <a:rPr lang="en-US" altLang="zh-CN" sz="1200" spc="-75" dirty="0">
                <a:latin typeface="Arial"/>
                <a:cs typeface="Arial"/>
              </a:rPr>
              <a:t>chosen).</a:t>
            </a:r>
            <a:endParaRPr lang="en-US" altLang="zh-CN" sz="1200" dirty="0">
              <a:latin typeface="Arial"/>
              <a:cs typeface="Arial"/>
            </a:endParaRPr>
          </a:p>
          <a:p>
            <a:pPr>
              <a:lnSpc>
                <a:spcPts val="1400"/>
              </a:lnSpc>
              <a:spcBef>
                <a:spcPts val="44"/>
              </a:spcBef>
            </a:pPr>
            <a:endParaRPr lang="en-US" altLang="zh-CN" sz="1400" dirty="0"/>
          </a:p>
          <a:p>
            <a:pPr marL="19685" marR="12700" indent="0">
              <a:lnSpc>
                <a:spcPct val="100299"/>
              </a:lnSpc>
            </a:pPr>
            <a:r>
              <a:rPr lang="en-US" altLang="zh-CN" sz="1200" spc="-130" dirty="0">
                <a:latin typeface="Arial"/>
                <a:cs typeface="Arial"/>
              </a:rPr>
              <a:t>Same</a:t>
            </a:r>
            <a:r>
              <a:rPr lang="en-US" altLang="zh-CN" sz="1200" spc="-55" dirty="0">
                <a:latin typeface="Arial"/>
                <a:cs typeface="Arial"/>
              </a:rPr>
              <a:t> </a:t>
            </a:r>
            <a:r>
              <a:rPr lang="en-US" altLang="zh-CN" sz="1200" spc="-140" dirty="0">
                <a:latin typeface="Arial"/>
                <a:cs typeface="Arial"/>
              </a:rPr>
              <a:t>as</a:t>
            </a:r>
            <a:r>
              <a:rPr lang="en-US" altLang="zh-CN" sz="1200" spc="-55" dirty="0">
                <a:latin typeface="Arial"/>
                <a:cs typeface="Arial"/>
              </a:rPr>
              <a:t> </a:t>
            </a:r>
            <a:r>
              <a:rPr lang="en-US" altLang="zh-CN" sz="1200" spc="-75" dirty="0">
                <a:latin typeface="Arial"/>
                <a:cs typeface="Arial"/>
              </a:rPr>
              <a:t>the</a:t>
            </a:r>
            <a:r>
              <a:rPr lang="en-US" altLang="zh-CN" sz="1200" spc="-55" dirty="0">
                <a:latin typeface="Arial"/>
                <a:cs typeface="Arial"/>
              </a:rPr>
              <a:t> </a:t>
            </a:r>
            <a:r>
              <a:rPr lang="en-US" altLang="zh-CN" sz="1200" spc="-75" dirty="0">
                <a:latin typeface="Arial"/>
                <a:cs typeface="Arial"/>
              </a:rPr>
              <a:t>number</a:t>
            </a:r>
            <a:r>
              <a:rPr lang="en-US" altLang="zh-CN" sz="1200" spc="-55" dirty="0">
                <a:latin typeface="Arial"/>
                <a:cs typeface="Arial"/>
              </a:rPr>
              <a:t> </a:t>
            </a:r>
            <a:r>
              <a:rPr lang="en-US" altLang="zh-CN" sz="1200" spc="-5" dirty="0">
                <a:latin typeface="Arial"/>
                <a:cs typeface="Arial"/>
              </a:rPr>
              <a:t>of</a:t>
            </a:r>
            <a:r>
              <a:rPr lang="en-US" altLang="zh-CN" sz="1200" spc="-55" dirty="0">
                <a:latin typeface="Arial"/>
                <a:cs typeface="Arial"/>
              </a:rPr>
              <a:t> </a:t>
            </a:r>
            <a:r>
              <a:rPr lang="en-US" altLang="zh-CN" sz="1200" spc="-35" dirty="0">
                <a:latin typeface="Arial"/>
                <a:cs typeface="Arial"/>
              </a:rPr>
              <a:t>int</a:t>
            </a:r>
            <a:r>
              <a:rPr lang="en-US" altLang="zh-CN" sz="1200" spc="-75" dirty="0">
                <a:latin typeface="Arial"/>
                <a:cs typeface="Arial"/>
              </a:rPr>
              <a:t>e</a:t>
            </a:r>
            <a:r>
              <a:rPr lang="en-US" altLang="zh-CN" sz="1200" spc="-70" dirty="0">
                <a:latin typeface="Arial"/>
                <a:cs typeface="Arial"/>
              </a:rPr>
              <a:t>ger</a:t>
            </a:r>
            <a:r>
              <a:rPr lang="en-US" altLang="zh-CN" sz="1200" spc="-55" dirty="0">
                <a:latin typeface="Arial"/>
                <a:cs typeface="Arial"/>
              </a:rPr>
              <a:t> </a:t>
            </a:r>
            <a:r>
              <a:rPr lang="en-US" altLang="zh-CN" sz="1200" spc="-50" dirty="0">
                <a:latin typeface="Arial"/>
                <a:cs typeface="Arial"/>
              </a:rPr>
              <a:t>solutions</a:t>
            </a:r>
            <a:r>
              <a:rPr lang="en-US" altLang="zh-CN" sz="1200" spc="-55" dirty="0">
                <a:latin typeface="Arial"/>
                <a:cs typeface="Arial"/>
              </a:rPr>
              <a:t> </a:t>
            </a:r>
            <a:r>
              <a:rPr lang="en-US" altLang="zh-CN" sz="1200" spc="-40" dirty="0">
                <a:latin typeface="Arial"/>
                <a:cs typeface="Arial"/>
              </a:rPr>
              <a:t>to</a:t>
            </a:r>
            <a:r>
              <a:rPr lang="en-US" altLang="zh-CN" sz="1200" spc="-55" dirty="0">
                <a:latin typeface="Arial"/>
                <a:cs typeface="Arial"/>
              </a:rPr>
              <a:t> </a:t>
            </a:r>
            <a:r>
              <a:rPr lang="en-US" altLang="zh-CN" sz="1200" i="1" spc="-75" dirty="0">
                <a:latin typeface="Arial"/>
                <a:cs typeface="Arial"/>
              </a:rPr>
              <a:t>x</a:t>
            </a:r>
            <a:r>
              <a:rPr lang="en-US" altLang="zh-CN" sz="1350" spc="-82" baseline="-12345" dirty="0">
                <a:latin typeface="Arial"/>
                <a:cs typeface="Arial"/>
              </a:rPr>
              <a:t>1 </a:t>
            </a:r>
            <a:r>
              <a:rPr lang="en-US" altLang="zh-CN" sz="1200" spc="220" dirty="0">
                <a:latin typeface="Arial"/>
                <a:cs typeface="Arial"/>
              </a:rPr>
              <a:t>+</a:t>
            </a:r>
            <a:r>
              <a:rPr lang="en-US" altLang="zh-CN" sz="1200" spc="-185" dirty="0">
                <a:latin typeface="Arial"/>
                <a:cs typeface="Arial"/>
              </a:rPr>
              <a:t> </a:t>
            </a:r>
            <a:r>
              <a:rPr lang="en-US" altLang="zh-CN" sz="1200" i="1" spc="-75" dirty="0">
                <a:latin typeface="Arial"/>
                <a:cs typeface="Arial"/>
              </a:rPr>
              <a:t>x</a:t>
            </a:r>
            <a:r>
              <a:rPr lang="en-US" altLang="zh-CN" sz="1350" spc="-82" baseline="-12345" dirty="0">
                <a:latin typeface="Arial"/>
                <a:cs typeface="Arial"/>
              </a:rPr>
              <a:t>2 </a:t>
            </a:r>
            <a:r>
              <a:rPr lang="en-US" altLang="zh-CN" sz="1200" spc="220" dirty="0">
                <a:latin typeface="Arial"/>
                <a:cs typeface="Arial"/>
              </a:rPr>
              <a:t>+</a:t>
            </a:r>
            <a:r>
              <a:rPr lang="en-US" altLang="zh-CN" sz="1200" spc="-185" dirty="0">
                <a:latin typeface="Arial"/>
                <a:cs typeface="Arial"/>
              </a:rPr>
              <a:t> </a:t>
            </a:r>
            <a:r>
              <a:rPr lang="en-US" altLang="zh-CN" sz="1200" i="1" spc="-5" dirty="0">
                <a:latin typeface="Arial"/>
                <a:cs typeface="Arial"/>
              </a:rPr>
              <a:t>.</a:t>
            </a:r>
            <a:r>
              <a:rPr lang="en-US" altLang="zh-CN" sz="1200" i="1" spc="-204" dirty="0">
                <a:latin typeface="Arial"/>
                <a:cs typeface="Arial"/>
              </a:rPr>
              <a:t> </a:t>
            </a:r>
            <a:r>
              <a:rPr lang="en-US" altLang="zh-CN" sz="1200" i="1" spc="-5" dirty="0">
                <a:latin typeface="Arial"/>
                <a:cs typeface="Arial"/>
              </a:rPr>
              <a:t>.</a:t>
            </a:r>
            <a:r>
              <a:rPr lang="en-US" altLang="zh-CN" sz="1200" i="1" spc="-200" dirty="0">
                <a:latin typeface="Arial"/>
                <a:cs typeface="Arial"/>
              </a:rPr>
              <a:t> </a:t>
            </a:r>
            <a:r>
              <a:rPr lang="en-US" altLang="zh-CN" sz="1200" i="1" spc="-5" dirty="0">
                <a:latin typeface="Arial"/>
                <a:cs typeface="Arial"/>
              </a:rPr>
              <a:t>.</a:t>
            </a:r>
            <a:r>
              <a:rPr lang="en-US" altLang="zh-CN" sz="1200" i="1" spc="-185" dirty="0">
                <a:latin typeface="Arial"/>
                <a:cs typeface="Arial"/>
              </a:rPr>
              <a:t> </a:t>
            </a:r>
            <a:r>
              <a:rPr lang="en-US" altLang="zh-CN" sz="1200" spc="220" dirty="0">
                <a:latin typeface="Arial"/>
                <a:cs typeface="Arial"/>
              </a:rPr>
              <a:t>+</a:t>
            </a:r>
            <a:r>
              <a:rPr lang="en-US" altLang="zh-CN" sz="1200" spc="-185" dirty="0">
                <a:latin typeface="Arial"/>
                <a:cs typeface="Arial"/>
              </a:rPr>
              <a:t> </a:t>
            </a:r>
            <a:r>
              <a:rPr lang="en-US" altLang="zh-CN" sz="1200" i="1" spc="-75" dirty="0">
                <a:latin typeface="Arial"/>
                <a:cs typeface="Arial"/>
              </a:rPr>
              <a:t>x</a:t>
            </a:r>
            <a:r>
              <a:rPr lang="en-US" altLang="zh-CN" sz="1350" spc="-82" baseline="-12345" dirty="0">
                <a:latin typeface="Arial"/>
                <a:cs typeface="Arial"/>
              </a:rPr>
              <a:t>5</a:t>
            </a:r>
            <a:r>
              <a:rPr lang="en-US" altLang="zh-CN" sz="1350" spc="67" baseline="-12345" dirty="0">
                <a:latin typeface="Arial"/>
                <a:cs typeface="Arial"/>
              </a:rPr>
              <a:t> </a:t>
            </a:r>
            <a:r>
              <a:rPr lang="en-US" altLang="zh-CN" sz="1200" spc="220" dirty="0">
                <a:latin typeface="Arial"/>
                <a:cs typeface="Arial"/>
              </a:rPr>
              <a:t>=</a:t>
            </a:r>
            <a:r>
              <a:rPr lang="en-US" altLang="zh-CN" sz="1200" spc="-85" dirty="0">
                <a:latin typeface="Arial"/>
                <a:cs typeface="Arial"/>
              </a:rPr>
              <a:t> </a:t>
            </a:r>
            <a:r>
              <a:rPr lang="en-US" altLang="zh-CN" sz="1200" spc="-75" dirty="0">
                <a:latin typeface="Arial"/>
                <a:cs typeface="Arial"/>
              </a:rPr>
              <a:t>7</a:t>
            </a:r>
            <a:r>
              <a:rPr lang="en-US" altLang="zh-CN" sz="1200" spc="-55" dirty="0">
                <a:latin typeface="Arial"/>
                <a:cs typeface="Arial"/>
              </a:rPr>
              <a:t> </a:t>
            </a:r>
            <a:r>
              <a:rPr lang="en-US" altLang="zh-CN" sz="1200" spc="-110" dirty="0">
                <a:latin typeface="Arial"/>
                <a:cs typeface="Arial"/>
              </a:rPr>
              <a:t>so</a:t>
            </a:r>
            <a:r>
              <a:rPr lang="en-US" altLang="zh-CN" sz="1200" spc="-55" dirty="0">
                <a:latin typeface="Arial"/>
                <a:cs typeface="Arial"/>
              </a:rPr>
              <a:t> that </a:t>
            </a:r>
            <a:r>
              <a:rPr lang="en-US" altLang="zh-CN" sz="1200" i="1" spc="-75" dirty="0">
                <a:latin typeface="Arial"/>
                <a:cs typeface="Arial"/>
              </a:rPr>
              <a:t>x</a:t>
            </a:r>
            <a:r>
              <a:rPr lang="en-US" altLang="zh-CN" sz="1350" spc="-15" baseline="-12345" dirty="0">
                <a:latin typeface="Arial"/>
                <a:cs typeface="Arial"/>
              </a:rPr>
              <a:t>1</a:t>
            </a:r>
            <a:r>
              <a:rPr lang="en-US" altLang="zh-CN" sz="1200" i="1" spc="-5" dirty="0">
                <a:latin typeface="Arial"/>
                <a:cs typeface="Arial"/>
              </a:rPr>
              <a:t>,</a:t>
            </a:r>
            <a:r>
              <a:rPr lang="en-US" altLang="zh-CN" sz="1200" i="1" spc="-204" dirty="0">
                <a:latin typeface="Arial"/>
                <a:cs typeface="Arial"/>
              </a:rPr>
              <a:t> </a:t>
            </a:r>
            <a:r>
              <a:rPr lang="en-US" altLang="zh-CN" sz="1200" i="1" spc="-75" dirty="0">
                <a:latin typeface="Arial"/>
                <a:cs typeface="Arial"/>
              </a:rPr>
              <a:t>x</a:t>
            </a:r>
            <a:r>
              <a:rPr lang="en-US" altLang="zh-CN" sz="1350" spc="-82" baseline="-12345" dirty="0">
                <a:latin typeface="Arial"/>
                <a:cs typeface="Arial"/>
              </a:rPr>
              <a:t>5</a:t>
            </a:r>
            <a:r>
              <a:rPr lang="en-US" altLang="zh-CN" sz="1350" spc="67" baseline="-12345" dirty="0">
                <a:latin typeface="Arial"/>
                <a:cs typeface="Arial"/>
              </a:rPr>
              <a:t> </a:t>
            </a:r>
            <a:r>
              <a:rPr lang="en-US" altLang="zh-CN" sz="1200" spc="-30" dirty="0">
                <a:latin typeface="Lucida Sans Unicode"/>
                <a:cs typeface="Lucida Sans Unicode"/>
              </a:rPr>
              <a:t>≥</a:t>
            </a:r>
            <a:r>
              <a:rPr lang="en-US" altLang="zh-CN" sz="1200" spc="-135" dirty="0">
                <a:latin typeface="Lucida Sans Unicode"/>
                <a:cs typeface="Lucida Sans Unicode"/>
              </a:rPr>
              <a:t> </a:t>
            </a:r>
            <a:r>
              <a:rPr lang="en-US" altLang="zh-CN" sz="1200" spc="-75" dirty="0">
                <a:latin typeface="Arial"/>
                <a:cs typeface="Arial"/>
              </a:rPr>
              <a:t>0</a:t>
            </a:r>
            <a:r>
              <a:rPr lang="en-US" altLang="zh-CN" sz="1200" spc="-40" dirty="0">
                <a:latin typeface="Arial"/>
                <a:cs typeface="Arial"/>
              </a:rPr>
              <a:t> </a:t>
            </a:r>
            <a:r>
              <a:rPr lang="en-US" altLang="zh-CN" sz="1200" spc="-95" dirty="0">
                <a:latin typeface="Arial"/>
                <a:cs typeface="Arial"/>
              </a:rPr>
              <a:t>and</a:t>
            </a:r>
            <a:r>
              <a:rPr lang="en-US" altLang="zh-CN" sz="1200" spc="-35" dirty="0">
                <a:latin typeface="Arial"/>
                <a:cs typeface="Arial"/>
              </a:rPr>
              <a:t> </a:t>
            </a:r>
            <a:r>
              <a:rPr lang="en-US" altLang="zh-CN" sz="1200" i="1" spc="-75" dirty="0">
                <a:latin typeface="Arial"/>
                <a:cs typeface="Arial"/>
              </a:rPr>
              <a:t>x</a:t>
            </a:r>
            <a:r>
              <a:rPr lang="en-US" altLang="zh-CN" sz="1350" spc="-15" baseline="-12345" dirty="0">
                <a:latin typeface="Arial"/>
                <a:cs typeface="Arial"/>
              </a:rPr>
              <a:t>2</a:t>
            </a:r>
            <a:r>
              <a:rPr lang="en-US" altLang="zh-CN" sz="1200" i="1" spc="-5" dirty="0">
                <a:latin typeface="Arial"/>
                <a:cs typeface="Arial"/>
              </a:rPr>
              <a:t>,</a:t>
            </a:r>
            <a:r>
              <a:rPr lang="en-US" altLang="zh-CN" sz="1200" i="1" spc="-204" dirty="0">
                <a:latin typeface="Arial"/>
                <a:cs typeface="Arial"/>
              </a:rPr>
              <a:t> </a:t>
            </a:r>
            <a:r>
              <a:rPr lang="en-US" altLang="zh-CN" sz="1200" i="1" spc="-75" dirty="0">
                <a:latin typeface="Arial"/>
                <a:cs typeface="Arial"/>
              </a:rPr>
              <a:t>x</a:t>
            </a:r>
            <a:r>
              <a:rPr lang="en-US" altLang="zh-CN" sz="1350" spc="-15" baseline="-12345" dirty="0">
                <a:latin typeface="Arial"/>
                <a:cs typeface="Arial"/>
              </a:rPr>
              <a:t>3</a:t>
            </a:r>
            <a:r>
              <a:rPr lang="en-US" altLang="zh-CN" sz="1200" i="1" spc="-5" dirty="0">
                <a:latin typeface="Arial"/>
                <a:cs typeface="Arial"/>
              </a:rPr>
              <a:t>,</a:t>
            </a:r>
            <a:r>
              <a:rPr lang="en-US" altLang="zh-CN" sz="1200" i="1" spc="-204" dirty="0">
                <a:latin typeface="Arial"/>
                <a:cs typeface="Arial"/>
              </a:rPr>
              <a:t> </a:t>
            </a:r>
            <a:r>
              <a:rPr lang="en-US" altLang="zh-CN" sz="1200" i="1" spc="-75" dirty="0">
                <a:latin typeface="Arial"/>
                <a:cs typeface="Arial"/>
              </a:rPr>
              <a:t>x</a:t>
            </a:r>
            <a:r>
              <a:rPr lang="en-US" altLang="zh-CN" sz="1350" spc="-82" baseline="-12345" dirty="0">
                <a:latin typeface="Arial"/>
                <a:cs typeface="Arial"/>
              </a:rPr>
              <a:t>4</a:t>
            </a:r>
            <a:r>
              <a:rPr lang="en-US" altLang="zh-CN" sz="1350" spc="97" baseline="-12345" dirty="0">
                <a:latin typeface="Arial"/>
                <a:cs typeface="Arial"/>
              </a:rPr>
              <a:t> </a:t>
            </a:r>
            <a:r>
              <a:rPr lang="en-US" altLang="zh-CN" sz="1200" spc="-30" dirty="0">
                <a:latin typeface="Lucida Sans Unicode"/>
                <a:cs typeface="Lucida Sans Unicode"/>
              </a:rPr>
              <a:t>≥</a:t>
            </a:r>
            <a:r>
              <a:rPr lang="en-US" altLang="zh-CN" sz="1200" spc="-114" dirty="0">
                <a:latin typeface="Lucida Sans Unicode"/>
                <a:cs typeface="Lucida Sans Unicode"/>
              </a:rPr>
              <a:t> </a:t>
            </a:r>
            <a:r>
              <a:rPr lang="en-US" altLang="zh-CN" sz="1200" spc="-55" dirty="0">
                <a:latin typeface="Arial"/>
                <a:cs typeface="Arial"/>
              </a:rPr>
              <a:t>1.</a:t>
            </a:r>
            <a:endParaRPr lang="en-US" altLang="zh-CN" sz="1200" dirty="0">
              <a:latin typeface="Arial"/>
              <a:cs typeface="Arial"/>
            </a:endParaRPr>
          </a:p>
          <a:p>
            <a:pPr>
              <a:lnSpc>
                <a:spcPts val="1400"/>
              </a:lnSpc>
              <a:spcBef>
                <a:spcPts val="44"/>
              </a:spcBef>
            </a:pPr>
            <a:endParaRPr lang="en-US" altLang="zh-CN" sz="1400" dirty="0"/>
          </a:p>
          <a:p>
            <a:pPr marL="19685" marR="12700">
              <a:lnSpc>
                <a:spcPct val="100299"/>
              </a:lnSpc>
            </a:pPr>
            <a:r>
              <a:rPr lang="en-US" altLang="zh-CN" sz="1200" spc="-130" dirty="0">
                <a:latin typeface="Arial"/>
                <a:cs typeface="Arial"/>
              </a:rPr>
              <a:t>Same</a:t>
            </a:r>
            <a:r>
              <a:rPr lang="en-US" altLang="zh-CN" sz="1200" spc="55" dirty="0">
                <a:latin typeface="Arial"/>
                <a:cs typeface="Arial"/>
              </a:rPr>
              <a:t> </a:t>
            </a:r>
            <a:r>
              <a:rPr lang="en-US" altLang="zh-CN" sz="1200" spc="-140" dirty="0">
                <a:latin typeface="Arial"/>
                <a:cs typeface="Arial"/>
              </a:rPr>
              <a:t>as</a:t>
            </a:r>
            <a:r>
              <a:rPr lang="en-US" altLang="zh-CN" sz="1200" spc="55" dirty="0">
                <a:latin typeface="Arial"/>
                <a:cs typeface="Arial"/>
              </a:rPr>
              <a:t> </a:t>
            </a:r>
            <a:r>
              <a:rPr lang="en-US" altLang="zh-CN" sz="1200" spc="-75" dirty="0">
                <a:latin typeface="Arial"/>
                <a:cs typeface="Arial"/>
              </a:rPr>
              <a:t>the</a:t>
            </a:r>
            <a:r>
              <a:rPr lang="en-US" altLang="zh-CN" sz="1200" spc="55" dirty="0">
                <a:latin typeface="Arial"/>
                <a:cs typeface="Arial"/>
              </a:rPr>
              <a:t> </a:t>
            </a:r>
            <a:r>
              <a:rPr lang="en-US" altLang="zh-CN" sz="1200" spc="-75" dirty="0">
                <a:latin typeface="Arial"/>
                <a:cs typeface="Arial"/>
              </a:rPr>
              <a:t>number</a:t>
            </a:r>
            <a:r>
              <a:rPr lang="en-US" altLang="zh-CN" sz="1200" spc="55" dirty="0">
                <a:latin typeface="Arial"/>
                <a:cs typeface="Arial"/>
              </a:rPr>
              <a:t> </a:t>
            </a:r>
            <a:r>
              <a:rPr lang="en-US" altLang="zh-CN" sz="1200" spc="-5" dirty="0">
                <a:latin typeface="Arial"/>
                <a:cs typeface="Arial"/>
              </a:rPr>
              <a:t>of</a:t>
            </a:r>
            <a:r>
              <a:rPr lang="en-US" altLang="zh-CN" sz="1200" spc="55" dirty="0">
                <a:latin typeface="Arial"/>
                <a:cs typeface="Arial"/>
              </a:rPr>
              <a:t> </a:t>
            </a:r>
            <a:r>
              <a:rPr lang="en-US" altLang="zh-CN" sz="1200" spc="-25" dirty="0">
                <a:latin typeface="Arial"/>
                <a:cs typeface="Arial"/>
              </a:rPr>
              <a:t>w</a:t>
            </a:r>
            <a:r>
              <a:rPr lang="en-US" altLang="zh-CN" sz="1200" spc="-95" dirty="0">
                <a:latin typeface="Arial"/>
                <a:cs typeface="Arial"/>
              </a:rPr>
              <a:t>ays</a:t>
            </a:r>
            <a:r>
              <a:rPr lang="en-US" altLang="zh-CN" sz="1200" spc="55" dirty="0">
                <a:latin typeface="Arial"/>
                <a:cs typeface="Arial"/>
              </a:rPr>
              <a:t> </a:t>
            </a:r>
            <a:r>
              <a:rPr lang="en-US" altLang="zh-CN" sz="1200" spc="-40" dirty="0">
                <a:latin typeface="Arial"/>
                <a:cs typeface="Arial"/>
              </a:rPr>
              <a:t>to</a:t>
            </a:r>
            <a:r>
              <a:rPr lang="en-US" altLang="zh-CN" sz="1200" spc="55" dirty="0">
                <a:latin typeface="Arial"/>
                <a:cs typeface="Arial"/>
              </a:rPr>
              <a:t> </a:t>
            </a:r>
            <a:r>
              <a:rPr lang="en-US" altLang="zh-CN" sz="1200" spc="-25" dirty="0">
                <a:latin typeface="Arial"/>
                <a:cs typeface="Arial"/>
              </a:rPr>
              <a:t>distri</a:t>
            </a:r>
            <a:r>
              <a:rPr lang="en-US" altLang="zh-CN" sz="1200" spc="-60" dirty="0">
                <a:latin typeface="Arial"/>
                <a:cs typeface="Arial"/>
              </a:rPr>
              <a:t>b</a:t>
            </a:r>
            <a:r>
              <a:rPr lang="en-US" altLang="zh-CN" sz="1200" spc="-75" dirty="0">
                <a:latin typeface="Arial"/>
                <a:cs typeface="Arial"/>
              </a:rPr>
              <a:t>ute</a:t>
            </a:r>
            <a:r>
              <a:rPr lang="en-US" altLang="zh-CN" sz="1200" spc="55" dirty="0">
                <a:latin typeface="Arial"/>
                <a:cs typeface="Arial"/>
              </a:rPr>
              <a:t> </a:t>
            </a:r>
            <a:r>
              <a:rPr lang="en-US" altLang="zh-CN" sz="1200" spc="-75" dirty="0">
                <a:latin typeface="Arial"/>
                <a:cs typeface="Arial"/>
              </a:rPr>
              <a:t>7</a:t>
            </a:r>
            <a:r>
              <a:rPr lang="en-US" altLang="zh-CN" sz="1200" spc="55" dirty="0">
                <a:latin typeface="Arial"/>
                <a:cs typeface="Arial"/>
              </a:rPr>
              <a:t> </a:t>
            </a:r>
            <a:r>
              <a:rPr lang="en-US" altLang="zh-CN" sz="1200" spc="-35" dirty="0">
                <a:latin typeface="Arial"/>
                <a:cs typeface="Arial"/>
              </a:rPr>
              <a:t>identical</a:t>
            </a:r>
            <a:r>
              <a:rPr lang="en-US" altLang="zh-CN" sz="1200" spc="55" dirty="0">
                <a:latin typeface="Arial"/>
                <a:cs typeface="Arial"/>
              </a:rPr>
              <a:t> </a:t>
            </a:r>
            <a:r>
              <a:rPr lang="en-US" altLang="zh-CN" sz="1200" spc="-45" dirty="0">
                <a:latin typeface="Arial"/>
                <a:cs typeface="Arial"/>
              </a:rPr>
              <a:t>balls</a:t>
            </a:r>
            <a:r>
              <a:rPr lang="en-US" altLang="zh-CN" sz="1200" spc="55" dirty="0">
                <a:latin typeface="Arial"/>
                <a:cs typeface="Arial"/>
              </a:rPr>
              <a:t> </a:t>
            </a:r>
            <a:r>
              <a:rPr lang="en-US" altLang="zh-CN" sz="1200" spc="-20" dirty="0">
                <a:latin typeface="Arial"/>
                <a:cs typeface="Arial"/>
              </a:rPr>
              <a:t>into</a:t>
            </a:r>
            <a:r>
              <a:rPr lang="en-US" altLang="zh-CN" sz="1200" spc="55" dirty="0">
                <a:latin typeface="Arial"/>
                <a:cs typeface="Arial"/>
              </a:rPr>
              <a:t> </a:t>
            </a:r>
            <a:r>
              <a:rPr lang="en-US" altLang="zh-CN" sz="1200" spc="-75" dirty="0">
                <a:latin typeface="Arial"/>
                <a:cs typeface="Arial"/>
              </a:rPr>
              <a:t>5</a:t>
            </a:r>
            <a:r>
              <a:rPr lang="en-US" altLang="zh-CN" sz="1200" spc="55" dirty="0">
                <a:latin typeface="Arial"/>
                <a:cs typeface="Arial"/>
              </a:rPr>
              <a:t> </a:t>
            </a:r>
            <a:r>
              <a:rPr lang="en-US" altLang="zh-CN" sz="1200" spc="-30" dirty="0">
                <a:latin typeface="Arial"/>
                <a:cs typeface="Arial"/>
              </a:rPr>
              <a:t>distinct</a:t>
            </a:r>
            <a:r>
              <a:rPr lang="en-US" altLang="zh-CN" sz="1200" spc="55" dirty="0">
                <a:latin typeface="Arial"/>
                <a:cs typeface="Arial"/>
              </a:rPr>
              <a:t> </a:t>
            </a:r>
            <a:r>
              <a:rPr lang="en-US" altLang="zh-CN" sz="1200" spc="-55" dirty="0">
                <a:latin typeface="Arial"/>
                <a:cs typeface="Arial"/>
              </a:rPr>
              <a:t>bo</a:t>
            </a:r>
            <a:r>
              <a:rPr lang="en-US" altLang="zh-CN" sz="1200" spc="-70" dirty="0">
                <a:latin typeface="Arial"/>
                <a:cs typeface="Arial"/>
              </a:rPr>
              <a:t>x</a:t>
            </a:r>
            <a:r>
              <a:rPr lang="en-US" altLang="zh-CN" sz="1200" spc="-140" dirty="0">
                <a:latin typeface="Arial"/>
                <a:cs typeface="Arial"/>
              </a:rPr>
              <a:t>es</a:t>
            </a:r>
            <a:r>
              <a:rPr lang="en-US" altLang="zh-CN" sz="1200" spc="-75" dirty="0">
                <a:latin typeface="Arial"/>
                <a:cs typeface="Arial"/>
              </a:rPr>
              <a:t> </a:t>
            </a:r>
            <a:r>
              <a:rPr lang="en-US" altLang="zh-CN" sz="1200" spc="-110" dirty="0">
                <a:latin typeface="Arial"/>
                <a:cs typeface="Arial"/>
              </a:rPr>
              <a:t>so</a:t>
            </a:r>
            <a:r>
              <a:rPr lang="en-US" altLang="zh-CN" sz="1200" spc="-35" dirty="0">
                <a:latin typeface="Arial"/>
                <a:cs typeface="Arial"/>
              </a:rPr>
              <a:t> </a:t>
            </a:r>
            <a:r>
              <a:rPr lang="en-US" altLang="zh-CN" sz="1200" spc="-55" dirty="0">
                <a:latin typeface="Arial"/>
                <a:cs typeface="Arial"/>
              </a:rPr>
              <a:t>that</a:t>
            </a:r>
            <a:r>
              <a:rPr lang="en-US" altLang="zh-CN" sz="1200" spc="-35" dirty="0">
                <a:latin typeface="Arial"/>
                <a:cs typeface="Arial"/>
              </a:rPr>
              <a:t> </a:t>
            </a:r>
            <a:r>
              <a:rPr lang="en-US" altLang="zh-CN" sz="1200" spc="-55" dirty="0">
                <a:latin typeface="Arial"/>
                <a:cs typeface="Arial"/>
              </a:rPr>
              <a:t>bo</a:t>
            </a:r>
            <a:r>
              <a:rPr lang="en-US" altLang="zh-CN" sz="1200" spc="-70" dirty="0">
                <a:latin typeface="Arial"/>
                <a:cs typeface="Arial"/>
              </a:rPr>
              <a:t>x</a:t>
            </a:r>
            <a:r>
              <a:rPr lang="en-US" altLang="zh-CN" sz="1200" spc="-140" dirty="0">
                <a:latin typeface="Arial"/>
                <a:cs typeface="Arial"/>
              </a:rPr>
              <a:t>es</a:t>
            </a:r>
            <a:r>
              <a:rPr lang="en-US" altLang="zh-CN" sz="1200" spc="-35" dirty="0">
                <a:latin typeface="Arial"/>
                <a:cs typeface="Arial"/>
              </a:rPr>
              <a:t> </a:t>
            </a:r>
            <a:r>
              <a:rPr lang="en-US" altLang="zh-CN" sz="1200" spc="-55" dirty="0">
                <a:latin typeface="Arial"/>
                <a:cs typeface="Arial"/>
              </a:rPr>
              <a:t>2,</a:t>
            </a:r>
            <a:r>
              <a:rPr lang="en-US" altLang="zh-CN" sz="1200" spc="-35" dirty="0">
                <a:latin typeface="Arial"/>
                <a:cs typeface="Arial"/>
              </a:rPr>
              <a:t> </a:t>
            </a:r>
            <a:r>
              <a:rPr lang="en-US" altLang="zh-CN" sz="1200" spc="-75" dirty="0">
                <a:latin typeface="Arial"/>
                <a:cs typeface="Arial"/>
              </a:rPr>
              <a:t>3</a:t>
            </a:r>
            <a:r>
              <a:rPr lang="en-US" altLang="zh-CN" sz="1200" spc="-35" dirty="0">
                <a:latin typeface="Arial"/>
                <a:cs typeface="Arial"/>
              </a:rPr>
              <a:t> </a:t>
            </a:r>
            <a:r>
              <a:rPr lang="en-US" altLang="zh-CN" sz="1200" spc="-95" dirty="0">
                <a:latin typeface="Arial"/>
                <a:cs typeface="Arial"/>
              </a:rPr>
              <a:t>and</a:t>
            </a:r>
            <a:r>
              <a:rPr lang="en-US" altLang="zh-CN" sz="1200" spc="-35" dirty="0">
                <a:latin typeface="Arial"/>
                <a:cs typeface="Arial"/>
              </a:rPr>
              <a:t> </a:t>
            </a:r>
            <a:r>
              <a:rPr lang="en-US" altLang="zh-CN" sz="1200" spc="-75" dirty="0">
                <a:latin typeface="Arial"/>
                <a:cs typeface="Arial"/>
              </a:rPr>
              <a:t>4</a:t>
            </a:r>
            <a:r>
              <a:rPr lang="en-US" altLang="zh-CN" sz="1200" spc="-35" dirty="0">
                <a:latin typeface="Arial"/>
                <a:cs typeface="Arial"/>
              </a:rPr>
              <a:t> </a:t>
            </a:r>
            <a:r>
              <a:rPr lang="en-US" altLang="zh-CN" sz="1200" spc="-75" dirty="0">
                <a:latin typeface="Arial"/>
                <a:cs typeface="Arial"/>
              </a:rPr>
              <a:t>get</a:t>
            </a:r>
            <a:r>
              <a:rPr lang="en-US" altLang="zh-CN" sz="1200" spc="-35" dirty="0">
                <a:latin typeface="Arial"/>
                <a:cs typeface="Arial"/>
              </a:rPr>
              <a:t> </a:t>
            </a:r>
            <a:r>
              <a:rPr lang="en-US" altLang="zh-CN" sz="1200" spc="-70" dirty="0">
                <a:latin typeface="Arial"/>
                <a:cs typeface="Arial"/>
              </a:rPr>
              <a:t>at</a:t>
            </a:r>
            <a:r>
              <a:rPr lang="en-US" altLang="zh-CN" sz="1200" spc="-35" dirty="0">
                <a:latin typeface="Arial"/>
                <a:cs typeface="Arial"/>
              </a:rPr>
              <a:t> </a:t>
            </a:r>
            <a:r>
              <a:rPr lang="en-US" altLang="zh-CN" sz="1200" spc="-75" dirty="0">
                <a:latin typeface="Arial"/>
                <a:cs typeface="Arial"/>
              </a:rPr>
              <a:t>least</a:t>
            </a:r>
            <a:r>
              <a:rPr lang="en-US" altLang="zh-CN" sz="1200" spc="-35" dirty="0">
                <a:latin typeface="Arial"/>
                <a:cs typeface="Arial"/>
              </a:rPr>
              <a:t> </a:t>
            </a:r>
            <a:r>
              <a:rPr lang="en-US" altLang="zh-CN" sz="1200" spc="-95" dirty="0">
                <a:latin typeface="Arial"/>
                <a:cs typeface="Arial"/>
              </a:rPr>
              <a:t>one</a:t>
            </a:r>
            <a:r>
              <a:rPr lang="en-US" altLang="zh-CN" sz="1200" spc="-35" dirty="0">
                <a:latin typeface="Arial"/>
                <a:cs typeface="Arial"/>
              </a:rPr>
              <a:t> </a:t>
            </a:r>
            <a:r>
              <a:rPr lang="en-US" altLang="zh-CN" sz="1200" spc="-25" dirty="0">
                <a:latin typeface="Arial"/>
                <a:cs typeface="Arial"/>
              </a:rPr>
              <a:t>ball.</a:t>
            </a:r>
            <a:endParaRPr lang="en-US" altLang="zh-CN" sz="1200" dirty="0">
              <a:latin typeface="Arial"/>
              <a:cs typeface="Arial"/>
            </a:endParaRPr>
          </a:p>
          <a:p>
            <a:pPr>
              <a:lnSpc>
                <a:spcPts val="1400"/>
              </a:lnSpc>
              <a:spcBef>
                <a:spcPts val="49"/>
              </a:spcBef>
            </a:pPr>
            <a:endParaRPr lang="en-US" altLang="zh-CN" sz="1400" dirty="0"/>
          </a:p>
          <a:p>
            <a:pPr marL="19685" marR="1988820" algn="just">
              <a:lnSpc>
                <a:spcPct val="100000"/>
              </a:lnSpc>
            </a:pPr>
            <a:r>
              <a:rPr lang="en-US" altLang="zh-CN" sz="1200" spc="-35" dirty="0">
                <a:latin typeface="Arial"/>
                <a:cs typeface="Arial"/>
              </a:rPr>
              <a:t>First </a:t>
            </a:r>
            <a:r>
              <a:rPr lang="en-US" altLang="zh-CN" sz="1200" spc="-50" dirty="0">
                <a:latin typeface="Arial"/>
                <a:cs typeface="Arial"/>
              </a:rPr>
              <a:t>put</a:t>
            </a:r>
            <a:r>
              <a:rPr lang="en-US" altLang="zh-CN" sz="1200" spc="-35" dirty="0">
                <a:latin typeface="Arial"/>
                <a:cs typeface="Arial"/>
              </a:rPr>
              <a:t> </a:t>
            </a:r>
            <a:r>
              <a:rPr lang="en-US" altLang="zh-CN" sz="1200" spc="-95" dirty="0">
                <a:latin typeface="Arial"/>
                <a:cs typeface="Arial"/>
              </a:rPr>
              <a:t>one</a:t>
            </a:r>
            <a:r>
              <a:rPr lang="en-US" altLang="zh-CN" sz="1200" spc="-35" dirty="0">
                <a:latin typeface="Arial"/>
                <a:cs typeface="Arial"/>
              </a:rPr>
              <a:t> </a:t>
            </a:r>
            <a:r>
              <a:rPr lang="en-US" altLang="zh-CN" sz="1200" spc="-20" dirty="0">
                <a:latin typeface="Arial"/>
                <a:cs typeface="Arial"/>
              </a:rPr>
              <a:t>ball</a:t>
            </a:r>
            <a:r>
              <a:rPr lang="en-US" altLang="zh-CN" sz="1200" spc="-35" dirty="0">
                <a:latin typeface="Arial"/>
                <a:cs typeface="Arial"/>
              </a:rPr>
              <a:t> </a:t>
            </a:r>
            <a:r>
              <a:rPr lang="en-US" altLang="zh-CN" sz="1200" spc="-5" dirty="0">
                <a:latin typeface="Arial"/>
                <a:cs typeface="Arial"/>
              </a:rPr>
              <a:t>in</a:t>
            </a:r>
            <a:r>
              <a:rPr lang="en-US" altLang="zh-CN" sz="1200" spc="-35" dirty="0">
                <a:latin typeface="Arial"/>
                <a:cs typeface="Arial"/>
              </a:rPr>
              <a:t> </a:t>
            </a:r>
            <a:r>
              <a:rPr lang="en-US" altLang="zh-CN" sz="1200" spc="-105" dirty="0">
                <a:latin typeface="Arial"/>
                <a:cs typeface="Arial"/>
              </a:rPr>
              <a:t>each</a:t>
            </a:r>
            <a:r>
              <a:rPr lang="en-US" altLang="zh-CN" sz="1200" spc="-35" dirty="0">
                <a:latin typeface="Arial"/>
                <a:cs typeface="Arial"/>
              </a:rPr>
              <a:t> </a:t>
            </a:r>
            <a:r>
              <a:rPr lang="en-US" altLang="zh-CN" sz="1200" spc="-5" dirty="0">
                <a:latin typeface="Arial"/>
                <a:cs typeface="Arial"/>
              </a:rPr>
              <a:t>of</a:t>
            </a:r>
            <a:r>
              <a:rPr lang="en-US" altLang="zh-CN" sz="1200" spc="-35" dirty="0">
                <a:latin typeface="Arial"/>
                <a:cs typeface="Arial"/>
              </a:rPr>
              <a:t> </a:t>
            </a:r>
            <a:r>
              <a:rPr lang="en-US" altLang="zh-CN" sz="1200" spc="-75" dirty="0">
                <a:latin typeface="Arial"/>
                <a:cs typeface="Arial"/>
              </a:rPr>
              <a:t>the</a:t>
            </a:r>
            <a:r>
              <a:rPr lang="en-US" altLang="zh-CN" sz="1200" spc="-35" dirty="0">
                <a:latin typeface="Arial"/>
                <a:cs typeface="Arial"/>
              </a:rPr>
              <a:t> </a:t>
            </a:r>
            <a:r>
              <a:rPr lang="en-US" altLang="zh-CN" sz="1200" spc="-55" dirty="0">
                <a:latin typeface="Arial"/>
                <a:cs typeface="Arial"/>
              </a:rPr>
              <a:t>bo</a:t>
            </a:r>
            <a:r>
              <a:rPr lang="en-US" altLang="zh-CN" sz="1200" spc="-70" dirty="0">
                <a:latin typeface="Arial"/>
                <a:cs typeface="Arial"/>
              </a:rPr>
              <a:t>x</a:t>
            </a:r>
            <a:r>
              <a:rPr lang="en-US" altLang="zh-CN" sz="1200" spc="-140" dirty="0">
                <a:latin typeface="Arial"/>
                <a:cs typeface="Arial"/>
              </a:rPr>
              <a:t>es</a:t>
            </a:r>
            <a:r>
              <a:rPr lang="en-US" altLang="zh-CN" sz="1200" spc="-35" dirty="0">
                <a:latin typeface="Arial"/>
                <a:cs typeface="Arial"/>
              </a:rPr>
              <a:t> </a:t>
            </a:r>
            <a:r>
              <a:rPr lang="en-US" altLang="zh-CN" sz="1200" spc="-55" dirty="0">
                <a:latin typeface="Arial"/>
                <a:cs typeface="Arial"/>
              </a:rPr>
              <a:t>2,</a:t>
            </a:r>
            <a:r>
              <a:rPr lang="en-US" altLang="zh-CN" sz="1200" spc="-35" dirty="0">
                <a:latin typeface="Arial"/>
                <a:cs typeface="Arial"/>
              </a:rPr>
              <a:t> </a:t>
            </a:r>
            <a:r>
              <a:rPr lang="en-US" altLang="zh-CN" sz="1200" spc="-75" dirty="0">
                <a:latin typeface="Arial"/>
                <a:cs typeface="Arial"/>
              </a:rPr>
              <a:t>3</a:t>
            </a:r>
            <a:r>
              <a:rPr lang="en-US" altLang="zh-CN" sz="1200" spc="-35" dirty="0">
                <a:latin typeface="Arial"/>
                <a:cs typeface="Arial"/>
              </a:rPr>
              <a:t> </a:t>
            </a:r>
            <a:r>
              <a:rPr lang="en-US" altLang="zh-CN" sz="1200" spc="-95" dirty="0">
                <a:latin typeface="Arial"/>
                <a:cs typeface="Arial"/>
              </a:rPr>
              <a:t>and</a:t>
            </a:r>
            <a:r>
              <a:rPr lang="en-US" altLang="zh-CN" sz="1200" spc="-35" dirty="0">
                <a:latin typeface="Arial"/>
                <a:cs typeface="Arial"/>
              </a:rPr>
              <a:t> </a:t>
            </a:r>
            <a:r>
              <a:rPr lang="en-US" altLang="zh-CN" sz="1200" spc="-55" dirty="0">
                <a:latin typeface="Arial"/>
                <a:cs typeface="Arial"/>
              </a:rPr>
              <a:t>4.</a:t>
            </a:r>
            <a:endParaRPr lang="en-US" altLang="zh-CN" sz="1200" dirty="0">
              <a:latin typeface="Arial"/>
              <a:cs typeface="Arial"/>
            </a:endParaRPr>
          </a:p>
          <a:p>
            <a:pPr>
              <a:lnSpc>
                <a:spcPts val="1100"/>
              </a:lnSpc>
              <a:spcBef>
                <a:spcPts val="15"/>
              </a:spcBef>
            </a:pPr>
            <a:endParaRPr lang="en-US" altLang="zh-CN" sz="1100" dirty="0"/>
          </a:p>
          <a:p>
            <a:pPr marR="1911350" algn="ctr">
              <a:lnSpc>
                <a:spcPct val="100000"/>
              </a:lnSpc>
              <a:tabLst>
                <a:tab pos="300990" algn="l"/>
                <a:tab pos="636270" algn="l"/>
                <a:tab pos="937894" algn="l"/>
                <a:tab pos="1273175" algn="l"/>
                <a:tab pos="1574800" algn="l"/>
                <a:tab pos="1910080" algn="l"/>
              </a:tabLst>
            </a:pPr>
            <a:r>
              <a:rPr lang="en-US" altLang="zh-CN" sz="1200" spc="-125" dirty="0">
                <a:latin typeface="Lucida Sans Unicode"/>
                <a:cs typeface="Lucida Sans Unicode"/>
              </a:rPr>
              <a:t>|	</a:t>
            </a:r>
            <a:r>
              <a:rPr lang="en-US" altLang="zh-CN" sz="1200" spc="-75" dirty="0">
                <a:latin typeface="Arial"/>
                <a:cs typeface="Arial"/>
              </a:rPr>
              <a:t>0	</a:t>
            </a:r>
            <a:r>
              <a:rPr lang="en-US" altLang="zh-CN" sz="1200" spc="-125" dirty="0">
                <a:latin typeface="Lucida Sans Unicode"/>
                <a:cs typeface="Lucida Sans Unicode"/>
              </a:rPr>
              <a:t>|	</a:t>
            </a:r>
            <a:r>
              <a:rPr lang="en-US" altLang="zh-CN" sz="1200" spc="-75" dirty="0">
                <a:latin typeface="Arial"/>
                <a:cs typeface="Arial"/>
              </a:rPr>
              <a:t>0	</a:t>
            </a:r>
            <a:r>
              <a:rPr lang="en-US" altLang="zh-CN" sz="1200" spc="-125" dirty="0">
                <a:latin typeface="Lucida Sans Unicode"/>
                <a:cs typeface="Lucida Sans Unicode"/>
              </a:rPr>
              <a:t>|	</a:t>
            </a:r>
            <a:r>
              <a:rPr lang="en-US" altLang="zh-CN" sz="1200" spc="-75" dirty="0">
                <a:latin typeface="Arial"/>
                <a:cs typeface="Arial"/>
              </a:rPr>
              <a:t>0	</a:t>
            </a:r>
            <a:r>
              <a:rPr lang="en-US" altLang="zh-CN" sz="1200" spc="-125" dirty="0">
                <a:latin typeface="Lucida Sans Unicode"/>
                <a:cs typeface="Lucida Sans Unicode"/>
              </a:rPr>
              <a:t>|</a:t>
            </a:r>
            <a:endParaRPr lang="en-US" altLang="zh-CN" sz="1200" dirty="0">
              <a:latin typeface="Lucida Sans Unicode"/>
              <a:cs typeface="Lucida Sans Unicode"/>
            </a:endParaRPr>
          </a:p>
          <a:p>
            <a:pPr marL="83185" marR="1995170" algn="just">
              <a:lnSpc>
                <a:spcPct val="100000"/>
              </a:lnSpc>
              <a:spcBef>
                <a:spcPts val="5"/>
              </a:spcBef>
            </a:pPr>
            <a:r>
              <a:rPr lang="en-US" altLang="zh-CN" sz="1200" spc="-55" dirty="0">
                <a:latin typeface="Arial"/>
                <a:cs typeface="Arial"/>
              </a:rPr>
              <a:t>box</a:t>
            </a:r>
            <a:r>
              <a:rPr lang="en-US" altLang="zh-CN" sz="1200" spc="-35" dirty="0">
                <a:latin typeface="Arial"/>
                <a:cs typeface="Arial"/>
              </a:rPr>
              <a:t> </a:t>
            </a:r>
            <a:r>
              <a:rPr lang="en-US" altLang="zh-CN" sz="1200" spc="-75" dirty="0">
                <a:latin typeface="Arial"/>
                <a:cs typeface="Arial"/>
              </a:rPr>
              <a:t>1      </a:t>
            </a:r>
            <a:r>
              <a:rPr lang="en-US" altLang="zh-CN" sz="1200" spc="-15" dirty="0">
                <a:latin typeface="Arial"/>
                <a:cs typeface="Arial"/>
              </a:rPr>
              <a:t> </a:t>
            </a:r>
            <a:r>
              <a:rPr lang="en-US" altLang="zh-CN" sz="1200" spc="-55" dirty="0">
                <a:latin typeface="Arial"/>
                <a:cs typeface="Arial"/>
              </a:rPr>
              <a:t>box</a:t>
            </a:r>
            <a:r>
              <a:rPr lang="en-US" altLang="zh-CN" sz="1200" spc="-35" dirty="0">
                <a:latin typeface="Arial"/>
                <a:cs typeface="Arial"/>
              </a:rPr>
              <a:t> </a:t>
            </a:r>
            <a:r>
              <a:rPr lang="en-US" altLang="zh-CN" sz="1200" spc="-75" dirty="0">
                <a:latin typeface="Arial"/>
                <a:cs typeface="Arial"/>
              </a:rPr>
              <a:t>2      </a:t>
            </a:r>
            <a:r>
              <a:rPr lang="en-US" altLang="zh-CN" sz="1200" spc="-15" dirty="0">
                <a:latin typeface="Arial"/>
                <a:cs typeface="Arial"/>
              </a:rPr>
              <a:t> </a:t>
            </a:r>
            <a:r>
              <a:rPr lang="en-US" altLang="zh-CN" sz="1200" spc="-55" dirty="0">
                <a:latin typeface="Arial"/>
                <a:cs typeface="Arial"/>
              </a:rPr>
              <a:t>box</a:t>
            </a:r>
            <a:r>
              <a:rPr lang="en-US" altLang="zh-CN" sz="1200" spc="-35" dirty="0">
                <a:latin typeface="Arial"/>
                <a:cs typeface="Arial"/>
              </a:rPr>
              <a:t> </a:t>
            </a:r>
            <a:r>
              <a:rPr lang="en-US" altLang="zh-CN" sz="1200" spc="-75" dirty="0">
                <a:latin typeface="Arial"/>
                <a:cs typeface="Arial"/>
              </a:rPr>
              <a:t>3      </a:t>
            </a:r>
            <a:r>
              <a:rPr lang="en-US" altLang="zh-CN" sz="1200" spc="-15" dirty="0">
                <a:latin typeface="Arial"/>
                <a:cs typeface="Arial"/>
              </a:rPr>
              <a:t> </a:t>
            </a:r>
            <a:r>
              <a:rPr lang="en-US" altLang="zh-CN" sz="1200" spc="-55" dirty="0">
                <a:latin typeface="Arial"/>
                <a:cs typeface="Arial"/>
              </a:rPr>
              <a:t>box</a:t>
            </a:r>
            <a:r>
              <a:rPr lang="en-US" altLang="zh-CN" sz="1200" spc="-35" dirty="0">
                <a:latin typeface="Arial"/>
                <a:cs typeface="Arial"/>
              </a:rPr>
              <a:t> </a:t>
            </a:r>
            <a:r>
              <a:rPr lang="en-US" altLang="zh-CN" sz="1200" spc="-75" dirty="0">
                <a:latin typeface="Arial"/>
                <a:cs typeface="Arial"/>
              </a:rPr>
              <a:t>4      </a:t>
            </a:r>
            <a:r>
              <a:rPr lang="en-US" altLang="zh-CN" sz="1200" spc="-15" dirty="0">
                <a:latin typeface="Arial"/>
                <a:cs typeface="Arial"/>
              </a:rPr>
              <a:t> </a:t>
            </a:r>
            <a:r>
              <a:rPr lang="en-US" altLang="zh-CN" sz="1200" spc="-55" dirty="0">
                <a:latin typeface="Arial"/>
                <a:cs typeface="Arial"/>
              </a:rPr>
              <a:t>box</a:t>
            </a:r>
            <a:r>
              <a:rPr lang="en-US" altLang="zh-CN" sz="1200" spc="-35" dirty="0">
                <a:latin typeface="Arial"/>
                <a:cs typeface="Arial"/>
              </a:rPr>
              <a:t> </a:t>
            </a:r>
            <a:r>
              <a:rPr lang="en-US" altLang="zh-CN" sz="1200" spc="-75" dirty="0">
                <a:latin typeface="Arial"/>
                <a:cs typeface="Arial"/>
              </a:rPr>
              <a:t>5</a:t>
            </a:r>
            <a:endParaRPr lang="en-US" altLang="zh-CN" sz="1200" dirty="0">
              <a:latin typeface="Arial"/>
              <a:cs typeface="Arial"/>
            </a:endParaRPr>
          </a:p>
          <a:p>
            <a:pPr>
              <a:lnSpc>
                <a:spcPts val="700"/>
              </a:lnSpc>
              <a:spcBef>
                <a:spcPts val="36"/>
              </a:spcBef>
            </a:pPr>
            <a:endParaRPr lang="en-US" altLang="zh-CN" sz="700" dirty="0"/>
          </a:p>
          <a:p>
            <a:pPr marL="19685" marR="1607820" algn="just">
              <a:lnSpc>
                <a:spcPct val="100000"/>
              </a:lnSpc>
            </a:pPr>
            <a:r>
              <a:rPr lang="en-US" altLang="zh-CN" sz="1200" spc="-80" dirty="0">
                <a:latin typeface="Arial"/>
                <a:cs typeface="Arial"/>
              </a:rPr>
              <a:t>Then</a:t>
            </a:r>
            <a:r>
              <a:rPr lang="en-US" altLang="zh-CN" sz="1200" spc="-35" dirty="0">
                <a:latin typeface="Arial"/>
                <a:cs typeface="Arial"/>
              </a:rPr>
              <a:t> </a:t>
            </a:r>
            <a:r>
              <a:rPr lang="en-US" altLang="zh-CN" sz="1200" spc="-25" dirty="0">
                <a:latin typeface="Arial"/>
                <a:cs typeface="Arial"/>
              </a:rPr>
              <a:t>distri</a:t>
            </a:r>
            <a:r>
              <a:rPr lang="en-US" altLang="zh-CN" sz="1200" spc="-60" dirty="0">
                <a:latin typeface="Arial"/>
                <a:cs typeface="Arial"/>
              </a:rPr>
              <a:t>b</a:t>
            </a:r>
            <a:r>
              <a:rPr lang="en-US" altLang="zh-CN" sz="1200" spc="-75" dirty="0">
                <a:latin typeface="Arial"/>
                <a:cs typeface="Arial"/>
              </a:rPr>
              <a:t>ute</a:t>
            </a:r>
            <a:r>
              <a:rPr lang="en-US" altLang="zh-CN" sz="1200" spc="-35" dirty="0">
                <a:latin typeface="Arial"/>
                <a:cs typeface="Arial"/>
              </a:rPr>
              <a:t> </a:t>
            </a:r>
            <a:r>
              <a:rPr lang="en-US" altLang="zh-CN" sz="1200" spc="-75" dirty="0">
                <a:latin typeface="Arial"/>
                <a:cs typeface="Arial"/>
              </a:rPr>
              <a:t>the</a:t>
            </a:r>
            <a:r>
              <a:rPr lang="en-US" altLang="zh-CN" sz="1200" spc="-35" dirty="0">
                <a:latin typeface="Arial"/>
                <a:cs typeface="Arial"/>
              </a:rPr>
              <a:t> </a:t>
            </a:r>
            <a:r>
              <a:rPr lang="en-US" altLang="zh-CN" sz="1200" spc="-50" dirty="0">
                <a:latin typeface="Arial"/>
                <a:cs typeface="Arial"/>
              </a:rPr>
              <a:t>remaining</a:t>
            </a:r>
            <a:r>
              <a:rPr lang="en-US" altLang="zh-CN" sz="1200" spc="-35" dirty="0">
                <a:latin typeface="Arial"/>
                <a:cs typeface="Arial"/>
              </a:rPr>
              <a:t> </a:t>
            </a:r>
            <a:r>
              <a:rPr lang="en-US" altLang="zh-CN" sz="1200" spc="-45" dirty="0">
                <a:latin typeface="Arial"/>
                <a:cs typeface="Arial"/>
              </a:rPr>
              <a:t>balls</a:t>
            </a:r>
            <a:r>
              <a:rPr lang="en-US" altLang="zh-CN" sz="1200" spc="-35" dirty="0">
                <a:latin typeface="Arial"/>
                <a:cs typeface="Arial"/>
              </a:rPr>
              <a:t> </a:t>
            </a:r>
            <a:r>
              <a:rPr lang="en-US" altLang="zh-CN" sz="1200" spc="-90" dirty="0">
                <a:latin typeface="Arial"/>
                <a:cs typeface="Arial"/>
              </a:rPr>
              <a:t>among</a:t>
            </a:r>
            <a:r>
              <a:rPr lang="en-US" altLang="zh-CN" sz="1200" spc="-35" dirty="0">
                <a:latin typeface="Arial"/>
                <a:cs typeface="Arial"/>
              </a:rPr>
              <a:t> </a:t>
            </a:r>
            <a:r>
              <a:rPr lang="en-US" altLang="zh-CN" sz="1200" spc="-75" dirty="0">
                <a:latin typeface="Arial"/>
                <a:cs typeface="Arial"/>
              </a:rPr>
              <a:t>the</a:t>
            </a:r>
            <a:r>
              <a:rPr lang="en-US" altLang="zh-CN" sz="1200" spc="-35" dirty="0">
                <a:latin typeface="Arial"/>
                <a:cs typeface="Arial"/>
              </a:rPr>
              <a:t> </a:t>
            </a:r>
            <a:r>
              <a:rPr lang="en-US" altLang="zh-CN" sz="1200" spc="-75" dirty="0">
                <a:latin typeface="Arial"/>
                <a:cs typeface="Arial"/>
              </a:rPr>
              <a:t>5</a:t>
            </a:r>
            <a:r>
              <a:rPr lang="en-US" altLang="zh-CN" sz="1200" spc="-35" dirty="0">
                <a:latin typeface="Arial"/>
                <a:cs typeface="Arial"/>
              </a:rPr>
              <a:t> </a:t>
            </a:r>
            <a:r>
              <a:rPr lang="en-US" altLang="zh-CN" sz="1200" spc="-55" dirty="0">
                <a:latin typeface="Arial"/>
                <a:cs typeface="Arial"/>
              </a:rPr>
              <a:t>bo</a:t>
            </a:r>
            <a:r>
              <a:rPr lang="en-US" altLang="zh-CN" sz="1200" spc="-70" dirty="0">
                <a:latin typeface="Arial"/>
                <a:cs typeface="Arial"/>
              </a:rPr>
              <a:t>x</a:t>
            </a:r>
            <a:r>
              <a:rPr lang="en-US" altLang="zh-CN" sz="1200" spc="-110" dirty="0">
                <a:latin typeface="Arial"/>
                <a:cs typeface="Arial"/>
              </a:rPr>
              <a:t>es.</a:t>
            </a:r>
            <a:endParaRPr lang="en-US" altLang="zh-CN" sz="1200" dirty="0">
              <a:latin typeface="Arial"/>
              <a:cs typeface="Arial"/>
            </a:endParaRPr>
          </a:p>
          <a:p>
            <a:pPr marL="19685" marR="3747135" algn="just">
              <a:lnSpc>
                <a:spcPct val="100000"/>
              </a:lnSpc>
              <a:spcBef>
                <a:spcPts val="5"/>
              </a:spcBef>
            </a:pPr>
            <a:r>
              <a:rPr lang="en-US" altLang="zh-CN" sz="1200" spc="65" dirty="0">
                <a:latin typeface="Lucida Sans Unicode"/>
                <a:cs typeface="Lucida Sans Unicode"/>
              </a:rPr>
              <a:t>⇒</a:t>
            </a:r>
            <a:r>
              <a:rPr lang="en-US" altLang="zh-CN" sz="1200" spc="-145" dirty="0">
                <a:latin typeface="Lucida Sans Unicode"/>
                <a:cs typeface="Lucida Sans Unicode"/>
              </a:rPr>
              <a:t> </a:t>
            </a:r>
            <a:r>
              <a:rPr lang="en-US" altLang="zh-CN" sz="1200" i="1" spc="-45" dirty="0">
                <a:latin typeface="Arial"/>
                <a:cs typeface="Arial"/>
              </a:rPr>
              <a:t>C</a:t>
            </a:r>
            <a:r>
              <a:rPr lang="en-US" altLang="zh-CN" sz="1200" spc="60" dirty="0">
                <a:latin typeface="Arial"/>
                <a:cs typeface="Arial"/>
              </a:rPr>
              <a:t>(</a:t>
            </a:r>
            <a:r>
              <a:rPr lang="en-US" altLang="zh-CN" sz="1200" spc="-75" dirty="0">
                <a:latin typeface="Arial"/>
                <a:cs typeface="Arial"/>
              </a:rPr>
              <a:t>4</a:t>
            </a:r>
            <a:r>
              <a:rPr lang="en-US" altLang="zh-CN" sz="1200" spc="-170" dirty="0">
                <a:latin typeface="Arial"/>
                <a:cs typeface="Arial"/>
              </a:rPr>
              <a:t> </a:t>
            </a:r>
            <a:r>
              <a:rPr lang="en-US" altLang="zh-CN" sz="1200" spc="220" dirty="0">
                <a:latin typeface="Arial"/>
                <a:cs typeface="Arial"/>
              </a:rPr>
              <a:t>+</a:t>
            </a:r>
            <a:r>
              <a:rPr lang="en-US" altLang="zh-CN" sz="1200" spc="-170" dirty="0">
                <a:latin typeface="Arial"/>
                <a:cs typeface="Arial"/>
              </a:rPr>
              <a:t> </a:t>
            </a:r>
            <a:r>
              <a:rPr lang="en-US" altLang="zh-CN" sz="1200" spc="-75" dirty="0">
                <a:latin typeface="Arial"/>
                <a:cs typeface="Arial"/>
              </a:rPr>
              <a:t>4</a:t>
            </a:r>
            <a:r>
              <a:rPr lang="en-US" altLang="zh-CN" sz="1200" i="1" spc="-5" dirty="0">
                <a:latin typeface="Arial"/>
                <a:cs typeface="Arial"/>
              </a:rPr>
              <a:t>,</a:t>
            </a:r>
            <a:r>
              <a:rPr lang="en-US" altLang="zh-CN" sz="1200" i="1" spc="-204" dirty="0">
                <a:latin typeface="Arial"/>
                <a:cs typeface="Arial"/>
              </a:rPr>
              <a:t> </a:t>
            </a:r>
            <a:r>
              <a:rPr lang="en-US" altLang="zh-CN" sz="1200" spc="-75" dirty="0">
                <a:latin typeface="Arial"/>
                <a:cs typeface="Arial"/>
              </a:rPr>
              <a:t>4</a:t>
            </a:r>
            <a:r>
              <a:rPr lang="en-US" altLang="zh-CN" sz="1200" spc="60" dirty="0">
                <a:latin typeface="Arial"/>
                <a:cs typeface="Arial"/>
              </a:rPr>
              <a:t>)</a:t>
            </a:r>
            <a:r>
              <a:rPr lang="en-US" altLang="zh-CN" sz="1200" spc="-35" dirty="0">
                <a:latin typeface="Arial"/>
                <a:cs typeface="Arial"/>
              </a:rPr>
              <a:t> </a:t>
            </a:r>
            <a:r>
              <a:rPr lang="en-US" altLang="zh-CN" sz="1200" spc="-25" dirty="0">
                <a:latin typeface="Arial"/>
                <a:cs typeface="Arial"/>
              </a:rPr>
              <a:t>w</a:t>
            </a:r>
            <a:r>
              <a:rPr lang="en-US" altLang="zh-CN" sz="1200" spc="-95" dirty="0">
                <a:latin typeface="Arial"/>
                <a:cs typeface="Arial"/>
              </a:rPr>
              <a:t>ays</a:t>
            </a:r>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54</a:t>
            </a:fld>
            <a:endParaRPr lang="zh-CN" altLang="en-US"/>
          </a:p>
        </p:txBody>
      </p:sp>
    </p:spTree>
    <p:extLst>
      <p:ext uri="{BB962C8B-B14F-4D97-AF65-F5344CB8AC3E}">
        <p14:creationId xmlns:p14="http://schemas.microsoft.com/office/powerpoint/2010/main" val="3952093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2700" marR="4373245" algn="just">
              <a:lnSpc>
                <a:spcPct val="100000"/>
              </a:lnSpc>
            </a:pPr>
            <a:r>
              <a:rPr lang="en-US" altLang="zh-CN" sz="1200" b="1" spc="-65" dirty="0">
                <a:latin typeface="Arial"/>
                <a:cs typeface="Arial"/>
              </a:rPr>
              <a:t>Example</a:t>
            </a:r>
            <a:endParaRPr lang="en-US" altLang="zh-CN" sz="1200" dirty="0">
              <a:latin typeface="Arial"/>
              <a:cs typeface="Arial"/>
            </a:endParaRPr>
          </a:p>
          <a:p>
            <a:pPr marL="12700" marR="782320" algn="just">
              <a:lnSpc>
                <a:spcPct val="100000"/>
              </a:lnSpc>
              <a:spcBef>
                <a:spcPts val="5"/>
              </a:spcBef>
            </a:pPr>
            <a:r>
              <a:rPr lang="en-US" altLang="zh-CN" sz="1200" spc="-45" dirty="0">
                <a:latin typeface="Arial"/>
                <a:cs typeface="Arial"/>
              </a:rPr>
              <a:t>H</a:t>
            </a:r>
            <a:r>
              <a:rPr lang="en-US" altLang="zh-CN" sz="1200" spc="-65" dirty="0">
                <a:latin typeface="Arial"/>
                <a:cs typeface="Arial"/>
              </a:rPr>
              <a:t>o</a:t>
            </a:r>
            <a:r>
              <a:rPr lang="en-US" altLang="zh-CN" sz="1200" spc="-10" dirty="0">
                <a:latin typeface="Arial"/>
                <a:cs typeface="Arial"/>
              </a:rPr>
              <a:t>w</a:t>
            </a:r>
            <a:r>
              <a:rPr lang="en-US" altLang="zh-CN" sz="1200" spc="-35" dirty="0">
                <a:latin typeface="Arial"/>
                <a:cs typeface="Arial"/>
              </a:rPr>
              <a:t> </a:t>
            </a:r>
            <a:r>
              <a:rPr lang="en-US" altLang="zh-CN" sz="1200" spc="-100" dirty="0">
                <a:latin typeface="Arial"/>
                <a:cs typeface="Arial"/>
              </a:rPr>
              <a:t>man</a:t>
            </a:r>
            <a:r>
              <a:rPr lang="en-US" altLang="zh-CN" sz="1200" spc="-10" dirty="0">
                <a:latin typeface="Arial"/>
                <a:cs typeface="Arial"/>
              </a:rPr>
              <a:t>y</a:t>
            </a:r>
            <a:r>
              <a:rPr lang="en-US" altLang="zh-CN" sz="1200" spc="-35" dirty="0">
                <a:latin typeface="Arial"/>
                <a:cs typeface="Arial"/>
              </a:rPr>
              <a:t> </a:t>
            </a:r>
            <a:r>
              <a:rPr lang="en-US" altLang="zh-CN" sz="1200" spc="-40" dirty="0">
                <a:latin typeface="Arial"/>
                <a:cs typeface="Arial"/>
              </a:rPr>
              <a:t>binary</a:t>
            </a:r>
            <a:r>
              <a:rPr lang="en-US" altLang="zh-CN" sz="1200" spc="-35" dirty="0">
                <a:latin typeface="Arial"/>
                <a:cs typeface="Arial"/>
              </a:rPr>
              <a:t> </a:t>
            </a:r>
            <a:r>
              <a:rPr lang="en-US" altLang="zh-CN" sz="1200" spc="-110" dirty="0">
                <a:latin typeface="Arial"/>
                <a:cs typeface="Arial"/>
              </a:rPr>
              <a:t>sequences</a:t>
            </a:r>
            <a:r>
              <a:rPr lang="en-US" altLang="zh-CN" sz="1200" spc="-35" dirty="0">
                <a:latin typeface="Arial"/>
                <a:cs typeface="Arial"/>
              </a:rPr>
              <a:t> </a:t>
            </a:r>
            <a:r>
              <a:rPr lang="en-US" altLang="zh-CN" sz="1200" spc="-5" dirty="0">
                <a:latin typeface="Arial"/>
                <a:cs typeface="Arial"/>
              </a:rPr>
              <a:t>of</a:t>
            </a:r>
            <a:r>
              <a:rPr lang="en-US" altLang="zh-CN" sz="1200" spc="-35" dirty="0">
                <a:latin typeface="Arial"/>
                <a:cs typeface="Arial"/>
              </a:rPr>
              <a:t> </a:t>
            </a:r>
            <a:r>
              <a:rPr lang="en-US" altLang="zh-CN" sz="1200" spc="-50" dirty="0">
                <a:latin typeface="Arial"/>
                <a:cs typeface="Arial"/>
              </a:rPr>
              <a:t>length</a:t>
            </a:r>
            <a:r>
              <a:rPr lang="en-US" altLang="zh-CN" sz="1200" spc="-35" dirty="0">
                <a:latin typeface="Arial"/>
                <a:cs typeface="Arial"/>
              </a:rPr>
              <a:t> </a:t>
            </a:r>
            <a:r>
              <a:rPr lang="en-US" altLang="zh-CN" sz="1200" spc="-75" dirty="0">
                <a:latin typeface="Arial"/>
                <a:cs typeface="Arial"/>
              </a:rPr>
              <a:t>6</a:t>
            </a:r>
            <a:r>
              <a:rPr lang="en-US" altLang="zh-CN" sz="1200" spc="-35" dirty="0">
                <a:latin typeface="Arial"/>
                <a:cs typeface="Arial"/>
              </a:rPr>
              <a:t> </a:t>
            </a:r>
            <a:r>
              <a:rPr lang="en-US" altLang="zh-CN" sz="1200" spc="-60" dirty="0">
                <a:latin typeface="Arial"/>
                <a:cs typeface="Arial"/>
              </a:rPr>
              <a:t>start</a:t>
            </a:r>
            <a:r>
              <a:rPr lang="en-US" altLang="zh-CN" sz="1200" spc="-35" dirty="0">
                <a:latin typeface="Arial"/>
                <a:cs typeface="Arial"/>
              </a:rPr>
              <a:t> </a:t>
            </a:r>
            <a:r>
              <a:rPr lang="en-US" altLang="zh-CN" sz="1200" spc="-10" dirty="0">
                <a:latin typeface="Arial"/>
                <a:cs typeface="Arial"/>
              </a:rPr>
              <a:t>with</a:t>
            </a:r>
            <a:r>
              <a:rPr lang="en-US" altLang="zh-CN" sz="1200" spc="-35" dirty="0">
                <a:latin typeface="Arial"/>
                <a:cs typeface="Arial"/>
              </a:rPr>
              <a:t> </a:t>
            </a:r>
            <a:r>
              <a:rPr lang="en-US" altLang="zh-CN" sz="1200" spc="-75" dirty="0">
                <a:latin typeface="Arial"/>
                <a:cs typeface="Arial"/>
              </a:rPr>
              <a:t>1</a:t>
            </a:r>
            <a:r>
              <a:rPr lang="en-US" altLang="zh-CN" sz="1200" spc="-35" dirty="0">
                <a:latin typeface="Arial"/>
                <a:cs typeface="Arial"/>
              </a:rPr>
              <a:t> </a:t>
            </a:r>
            <a:r>
              <a:rPr lang="en-US" altLang="zh-CN" sz="1200" b="1" spc="-40" dirty="0">
                <a:latin typeface="Arial"/>
                <a:cs typeface="Arial"/>
              </a:rPr>
              <a:t>or</a:t>
            </a:r>
            <a:r>
              <a:rPr lang="en-US" altLang="zh-CN" sz="1200" b="1" spc="-35" dirty="0">
                <a:latin typeface="Arial"/>
                <a:cs typeface="Arial"/>
              </a:rPr>
              <a:t> </a:t>
            </a:r>
            <a:r>
              <a:rPr lang="en-US" altLang="zh-CN" sz="1200" spc="-95" dirty="0">
                <a:latin typeface="Arial"/>
                <a:cs typeface="Arial"/>
              </a:rPr>
              <a:t>end</a:t>
            </a:r>
            <a:r>
              <a:rPr lang="en-US" altLang="zh-CN" sz="1200" spc="-35" dirty="0">
                <a:latin typeface="Arial"/>
                <a:cs typeface="Arial"/>
              </a:rPr>
              <a:t> </a:t>
            </a:r>
            <a:r>
              <a:rPr lang="en-US" altLang="zh-CN" sz="1200" spc="-10" dirty="0">
                <a:latin typeface="Arial"/>
                <a:cs typeface="Arial"/>
              </a:rPr>
              <a:t>with</a:t>
            </a:r>
            <a:r>
              <a:rPr lang="en-US" altLang="zh-CN" sz="1200" spc="-35" dirty="0">
                <a:latin typeface="Arial"/>
                <a:cs typeface="Arial"/>
              </a:rPr>
              <a:t> </a:t>
            </a:r>
            <a:r>
              <a:rPr lang="en-US" altLang="zh-CN" sz="1200" spc="-95" dirty="0">
                <a:latin typeface="Arial"/>
                <a:cs typeface="Arial"/>
              </a:rPr>
              <a:t>00?</a:t>
            </a:r>
            <a:endParaRPr lang="en-US" altLang="zh-CN" sz="1200" dirty="0">
              <a:latin typeface="Arial"/>
              <a:cs typeface="Arial"/>
            </a:endParaRPr>
          </a:p>
          <a:p>
            <a:pPr>
              <a:lnSpc>
                <a:spcPts val="1400"/>
              </a:lnSpc>
              <a:spcBef>
                <a:spcPts val="44"/>
              </a:spcBef>
            </a:pPr>
            <a:endParaRPr lang="en-US" altLang="zh-CN" sz="1400" dirty="0"/>
          </a:p>
          <a:p>
            <a:pPr marL="12700" marR="12700" algn="just">
              <a:lnSpc>
                <a:spcPct val="100299"/>
              </a:lnSpc>
            </a:pPr>
            <a:r>
              <a:rPr lang="en-US" altLang="zh-CN" sz="1200" spc="-60" dirty="0">
                <a:latin typeface="Arial"/>
                <a:cs typeface="Arial"/>
              </a:rPr>
              <a:t>Note</a:t>
            </a:r>
            <a:r>
              <a:rPr lang="en-US" altLang="zh-CN" sz="1200" spc="35" dirty="0">
                <a:latin typeface="Arial"/>
                <a:cs typeface="Arial"/>
              </a:rPr>
              <a:t> </a:t>
            </a:r>
            <a:r>
              <a:rPr lang="en-US" altLang="zh-CN" sz="1200" spc="-55" dirty="0">
                <a:latin typeface="Arial"/>
                <a:cs typeface="Arial"/>
              </a:rPr>
              <a:t>that</a:t>
            </a:r>
            <a:r>
              <a:rPr lang="en-US" altLang="zh-CN" sz="1200" spc="35" dirty="0">
                <a:latin typeface="Arial"/>
                <a:cs typeface="Arial"/>
              </a:rPr>
              <a:t> </a:t>
            </a:r>
            <a:r>
              <a:rPr lang="en-US" altLang="zh-CN" sz="1200" spc="-75" dirty="0">
                <a:latin typeface="Arial"/>
                <a:cs typeface="Arial"/>
              </a:rPr>
              <a:t>the</a:t>
            </a:r>
            <a:r>
              <a:rPr lang="en-US" altLang="zh-CN" sz="1200" spc="35" dirty="0">
                <a:latin typeface="Arial"/>
                <a:cs typeface="Arial"/>
              </a:rPr>
              <a:t> </a:t>
            </a:r>
            <a:r>
              <a:rPr lang="en-US" altLang="zh-CN" sz="1200" spc="-170" dirty="0">
                <a:latin typeface="Arial"/>
                <a:cs typeface="Arial"/>
              </a:rPr>
              <a:t>e</a:t>
            </a:r>
            <a:r>
              <a:rPr lang="en-US" altLang="zh-CN" sz="1200" spc="-30" dirty="0">
                <a:latin typeface="Arial"/>
                <a:cs typeface="Arial"/>
              </a:rPr>
              <a:t>v</a:t>
            </a:r>
            <a:r>
              <a:rPr lang="en-US" altLang="zh-CN" sz="1200" spc="-95" dirty="0">
                <a:latin typeface="Arial"/>
                <a:cs typeface="Arial"/>
              </a:rPr>
              <a:t>ents</a:t>
            </a:r>
            <a:r>
              <a:rPr lang="en-US" altLang="zh-CN" sz="1200" spc="35" dirty="0">
                <a:latin typeface="Arial"/>
                <a:cs typeface="Arial"/>
              </a:rPr>
              <a:t> </a:t>
            </a:r>
            <a:r>
              <a:rPr lang="en-US" altLang="zh-CN" sz="1200" spc="-10" dirty="0">
                <a:latin typeface="Arial"/>
                <a:cs typeface="Arial"/>
              </a:rPr>
              <a:t>“a</a:t>
            </a:r>
            <a:r>
              <a:rPr lang="en-US" altLang="zh-CN" sz="1200" spc="35" dirty="0">
                <a:latin typeface="Arial"/>
                <a:cs typeface="Arial"/>
              </a:rPr>
              <a:t> </a:t>
            </a:r>
            <a:r>
              <a:rPr lang="en-US" altLang="zh-CN" sz="1200" spc="-40" dirty="0">
                <a:latin typeface="Arial"/>
                <a:cs typeface="Arial"/>
              </a:rPr>
              <a:t>binary</a:t>
            </a:r>
            <a:r>
              <a:rPr lang="en-US" altLang="zh-CN" sz="1200" spc="35" dirty="0">
                <a:latin typeface="Arial"/>
                <a:cs typeface="Arial"/>
              </a:rPr>
              <a:t> </a:t>
            </a:r>
            <a:r>
              <a:rPr lang="en-US" altLang="zh-CN" sz="1200" spc="-105" dirty="0">
                <a:latin typeface="Arial"/>
                <a:cs typeface="Arial"/>
              </a:rPr>
              <a:t>sequence</a:t>
            </a:r>
            <a:r>
              <a:rPr lang="en-US" altLang="zh-CN" sz="1200" spc="35" dirty="0">
                <a:latin typeface="Arial"/>
                <a:cs typeface="Arial"/>
              </a:rPr>
              <a:t> </a:t>
            </a:r>
            <a:r>
              <a:rPr lang="en-US" altLang="zh-CN" sz="1200" spc="-5" dirty="0">
                <a:latin typeface="Arial"/>
                <a:cs typeface="Arial"/>
              </a:rPr>
              <a:t>of</a:t>
            </a:r>
            <a:r>
              <a:rPr lang="en-US" altLang="zh-CN" sz="1200" spc="35" dirty="0">
                <a:latin typeface="Arial"/>
                <a:cs typeface="Arial"/>
              </a:rPr>
              <a:t> </a:t>
            </a:r>
            <a:r>
              <a:rPr lang="en-US" altLang="zh-CN" sz="1200" spc="-50" dirty="0">
                <a:latin typeface="Arial"/>
                <a:cs typeface="Arial"/>
              </a:rPr>
              <a:t>length</a:t>
            </a:r>
            <a:r>
              <a:rPr lang="en-US" altLang="zh-CN" sz="1200" spc="35" dirty="0">
                <a:latin typeface="Arial"/>
                <a:cs typeface="Arial"/>
              </a:rPr>
              <a:t> </a:t>
            </a:r>
            <a:r>
              <a:rPr lang="en-US" altLang="zh-CN" sz="1200" spc="-75" dirty="0">
                <a:latin typeface="Arial"/>
                <a:cs typeface="Arial"/>
              </a:rPr>
              <a:t>6</a:t>
            </a:r>
            <a:r>
              <a:rPr lang="en-US" altLang="zh-CN" sz="1200" spc="35" dirty="0">
                <a:latin typeface="Arial"/>
                <a:cs typeface="Arial"/>
              </a:rPr>
              <a:t> </a:t>
            </a:r>
            <a:r>
              <a:rPr lang="en-US" altLang="zh-CN" sz="1200" spc="-70" dirty="0">
                <a:latin typeface="Arial"/>
                <a:cs typeface="Arial"/>
              </a:rPr>
              <a:t>starts</a:t>
            </a:r>
            <a:r>
              <a:rPr lang="en-US" altLang="zh-CN" sz="1200" spc="35" dirty="0">
                <a:latin typeface="Arial"/>
                <a:cs typeface="Arial"/>
              </a:rPr>
              <a:t> </a:t>
            </a:r>
            <a:r>
              <a:rPr lang="en-US" altLang="zh-CN" sz="1200" spc="-10" dirty="0">
                <a:latin typeface="Arial"/>
                <a:cs typeface="Arial"/>
              </a:rPr>
              <a:t>with</a:t>
            </a:r>
            <a:r>
              <a:rPr lang="en-US" altLang="zh-CN" sz="1200" spc="35" dirty="0">
                <a:latin typeface="Arial"/>
                <a:cs typeface="Arial"/>
              </a:rPr>
              <a:t> </a:t>
            </a:r>
            <a:r>
              <a:rPr lang="en-US" altLang="zh-CN" sz="1200" spc="25" dirty="0">
                <a:latin typeface="Arial"/>
                <a:cs typeface="Arial"/>
              </a:rPr>
              <a:t>1”</a:t>
            </a:r>
            <a:r>
              <a:rPr lang="en-US" altLang="zh-CN" sz="1200" spc="35" dirty="0">
                <a:latin typeface="Arial"/>
                <a:cs typeface="Arial"/>
              </a:rPr>
              <a:t> </a:t>
            </a:r>
            <a:r>
              <a:rPr lang="en-US" altLang="zh-CN" sz="1200" spc="-95" dirty="0">
                <a:latin typeface="Arial"/>
                <a:cs typeface="Arial"/>
              </a:rPr>
              <a:t>and</a:t>
            </a:r>
            <a:r>
              <a:rPr lang="en-US" altLang="zh-CN" sz="1200" spc="35" dirty="0">
                <a:latin typeface="Arial"/>
                <a:cs typeface="Arial"/>
              </a:rPr>
              <a:t> </a:t>
            </a:r>
            <a:r>
              <a:rPr lang="en-US" altLang="zh-CN" sz="1200" spc="-10" dirty="0">
                <a:latin typeface="Arial"/>
                <a:cs typeface="Arial"/>
              </a:rPr>
              <a:t>“a</a:t>
            </a:r>
            <a:r>
              <a:rPr lang="en-US" altLang="zh-CN" sz="1200" spc="35" dirty="0">
                <a:latin typeface="Arial"/>
                <a:cs typeface="Arial"/>
              </a:rPr>
              <a:t> </a:t>
            </a:r>
            <a:r>
              <a:rPr lang="en-US" altLang="zh-CN" sz="1200" spc="-40" dirty="0">
                <a:latin typeface="Arial"/>
                <a:cs typeface="Arial"/>
              </a:rPr>
              <a:t>binary</a:t>
            </a:r>
            <a:r>
              <a:rPr lang="en-US" altLang="zh-CN" sz="1200" spc="-25" dirty="0">
                <a:latin typeface="Arial"/>
                <a:cs typeface="Arial"/>
              </a:rPr>
              <a:t> </a:t>
            </a:r>
            <a:r>
              <a:rPr lang="en-US" altLang="zh-CN" sz="1200" spc="-105" dirty="0">
                <a:latin typeface="Arial"/>
                <a:cs typeface="Arial"/>
              </a:rPr>
              <a:t>sequence</a:t>
            </a:r>
            <a:r>
              <a:rPr lang="en-US" altLang="zh-CN" sz="1200" spc="135" dirty="0">
                <a:latin typeface="Arial"/>
                <a:cs typeface="Arial"/>
              </a:rPr>
              <a:t> </a:t>
            </a:r>
            <a:r>
              <a:rPr lang="en-US" altLang="zh-CN" sz="1200" spc="-5" dirty="0">
                <a:latin typeface="Arial"/>
                <a:cs typeface="Arial"/>
              </a:rPr>
              <a:t>of</a:t>
            </a:r>
            <a:r>
              <a:rPr lang="en-US" altLang="zh-CN" sz="1200" spc="135" dirty="0">
                <a:latin typeface="Arial"/>
                <a:cs typeface="Arial"/>
              </a:rPr>
              <a:t> </a:t>
            </a:r>
            <a:r>
              <a:rPr lang="en-US" altLang="zh-CN" sz="1200" spc="-50" dirty="0">
                <a:latin typeface="Arial"/>
                <a:cs typeface="Arial"/>
              </a:rPr>
              <a:t>length</a:t>
            </a:r>
            <a:r>
              <a:rPr lang="en-US" altLang="zh-CN" sz="1200" spc="135" dirty="0">
                <a:latin typeface="Arial"/>
                <a:cs typeface="Arial"/>
              </a:rPr>
              <a:t> </a:t>
            </a:r>
            <a:r>
              <a:rPr lang="en-US" altLang="zh-CN" sz="1200" spc="-75" dirty="0">
                <a:latin typeface="Arial"/>
                <a:cs typeface="Arial"/>
              </a:rPr>
              <a:t>6</a:t>
            </a:r>
            <a:r>
              <a:rPr lang="en-US" altLang="zh-CN" sz="1200" spc="135" dirty="0">
                <a:latin typeface="Arial"/>
                <a:cs typeface="Arial"/>
              </a:rPr>
              <a:t> </a:t>
            </a:r>
            <a:r>
              <a:rPr lang="en-US" altLang="zh-CN" sz="1200" spc="-105" dirty="0">
                <a:latin typeface="Arial"/>
                <a:cs typeface="Arial"/>
              </a:rPr>
              <a:t>ends</a:t>
            </a:r>
            <a:r>
              <a:rPr lang="en-US" altLang="zh-CN" sz="1200" spc="135" dirty="0">
                <a:latin typeface="Arial"/>
                <a:cs typeface="Arial"/>
              </a:rPr>
              <a:t> </a:t>
            </a:r>
            <a:r>
              <a:rPr lang="en-US" altLang="zh-CN" sz="1200" spc="-10" dirty="0">
                <a:latin typeface="Arial"/>
                <a:cs typeface="Arial"/>
              </a:rPr>
              <a:t>with</a:t>
            </a:r>
            <a:r>
              <a:rPr lang="en-US" altLang="zh-CN" sz="1200" spc="135" dirty="0">
                <a:latin typeface="Arial"/>
                <a:cs typeface="Arial"/>
              </a:rPr>
              <a:t> </a:t>
            </a:r>
            <a:r>
              <a:rPr lang="en-US" altLang="zh-CN" sz="1200" spc="-10" dirty="0">
                <a:latin typeface="Arial"/>
                <a:cs typeface="Arial"/>
              </a:rPr>
              <a:t>00”</a:t>
            </a:r>
            <a:r>
              <a:rPr lang="en-US" altLang="zh-CN" sz="1200" spc="135" dirty="0">
                <a:latin typeface="Arial"/>
                <a:cs typeface="Arial"/>
              </a:rPr>
              <a:t> </a:t>
            </a:r>
            <a:r>
              <a:rPr lang="en-US" altLang="zh-CN" sz="1200" spc="-75" dirty="0">
                <a:latin typeface="Arial"/>
                <a:cs typeface="Arial"/>
              </a:rPr>
              <a:t>do</a:t>
            </a:r>
            <a:r>
              <a:rPr lang="en-US" altLang="zh-CN" sz="1200" spc="135" dirty="0">
                <a:latin typeface="Arial"/>
                <a:cs typeface="Arial"/>
              </a:rPr>
              <a:t> </a:t>
            </a:r>
            <a:r>
              <a:rPr lang="en-US" altLang="zh-CN" sz="1200" spc="-50" dirty="0">
                <a:latin typeface="Arial"/>
                <a:cs typeface="Arial"/>
              </a:rPr>
              <a:t>not</a:t>
            </a:r>
            <a:r>
              <a:rPr lang="en-US" altLang="zh-CN" sz="1200" spc="135" dirty="0">
                <a:latin typeface="Arial"/>
                <a:cs typeface="Arial"/>
              </a:rPr>
              <a:t> </a:t>
            </a:r>
            <a:r>
              <a:rPr lang="en-US" altLang="zh-CN" sz="1200" spc="-110" dirty="0">
                <a:latin typeface="Arial"/>
                <a:cs typeface="Arial"/>
              </a:rPr>
              <a:t>h</a:t>
            </a:r>
            <a:r>
              <a:rPr lang="en-US" altLang="zh-CN" sz="1200" spc="-135" dirty="0">
                <a:latin typeface="Arial"/>
                <a:cs typeface="Arial"/>
              </a:rPr>
              <a:t>a</a:t>
            </a:r>
            <a:r>
              <a:rPr lang="en-US" altLang="zh-CN" sz="1200" spc="-30" dirty="0">
                <a:latin typeface="Arial"/>
                <a:cs typeface="Arial"/>
              </a:rPr>
              <a:t>v</a:t>
            </a:r>
            <a:r>
              <a:rPr lang="en-US" altLang="zh-CN" sz="1200" spc="-140" dirty="0">
                <a:latin typeface="Arial"/>
                <a:cs typeface="Arial"/>
              </a:rPr>
              <a:t>e</a:t>
            </a:r>
            <a:r>
              <a:rPr lang="en-US" altLang="zh-CN" sz="1200" spc="135" dirty="0">
                <a:latin typeface="Arial"/>
                <a:cs typeface="Arial"/>
              </a:rPr>
              <a:t> </a:t>
            </a:r>
            <a:r>
              <a:rPr lang="en-US" altLang="zh-CN" sz="1200" spc="-30" dirty="0">
                <a:latin typeface="Arial"/>
                <a:cs typeface="Arial"/>
              </a:rPr>
              <a:t>mutually</a:t>
            </a:r>
            <a:r>
              <a:rPr lang="en-US" altLang="zh-CN" sz="1200" spc="135" dirty="0">
                <a:latin typeface="Arial"/>
                <a:cs typeface="Arial"/>
              </a:rPr>
              <a:t> </a:t>
            </a:r>
            <a:r>
              <a:rPr lang="en-US" altLang="zh-CN" sz="1200" spc="-160" dirty="0">
                <a:latin typeface="Arial"/>
                <a:cs typeface="Arial"/>
              </a:rPr>
              <a:t>e</a:t>
            </a:r>
            <a:r>
              <a:rPr lang="en-US" altLang="zh-CN" sz="1200" spc="-30" dirty="0">
                <a:latin typeface="Arial"/>
                <a:cs typeface="Arial"/>
              </a:rPr>
              <a:t>xclus</a:t>
            </a:r>
            <a:r>
              <a:rPr lang="en-US" altLang="zh-CN" sz="1200" spc="-45" dirty="0">
                <a:latin typeface="Arial"/>
                <a:cs typeface="Arial"/>
              </a:rPr>
              <a:t>i</a:t>
            </a:r>
            <a:r>
              <a:rPr lang="en-US" altLang="zh-CN" sz="1200" spc="-30" dirty="0">
                <a:latin typeface="Arial"/>
                <a:cs typeface="Arial"/>
              </a:rPr>
              <a:t>v</a:t>
            </a:r>
            <a:r>
              <a:rPr lang="en-US" altLang="zh-CN" sz="1200" spc="-140" dirty="0">
                <a:latin typeface="Arial"/>
                <a:cs typeface="Arial"/>
              </a:rPr>
              <a:t>e</a:t>
            </a:r>
            <a:r>
              <a:rPr lang="en-US" altLang="zh-CN" sz="1200" spc="135" dirty="0">
                <a:latin typeface="Arial"/>
                <a:cs typeface="Arial"/>
              </a:rPr>
              <a:t> </a:t>
            </a:r>
            <a:r>
              <a:rPr lang="en-US" altLang="zh-CN" sz="1200" spc="-80" dirty="0">
                <a:latin typeface="Arial"/>
                <a:cs typeface="Arial"/>
              </a:rPr>
              <a:t>outcomes</a:t>
            </a:r>
            <a:r>
              <a:rPr lang="en-US" altLang="zh-CN" sz="1200" spc="-40" dirty="0">
                <a:latin typeface="Arial"/>
                <a:cs typeface="Arial"/>
              </a:rPr>
              <a:t> </a:t>
            </a:r>
            <a:r>
              <a:rPr lang="en-US" altLang="zh-CN" sz="1200" spc="-95" dirty="0">
                <a:latin typeface="Arial"/>
                <a:cs typeface="Arial"/>
              </a:rPr>
              <a:t>and</a:t>
            </a:r>
            <a:r>
              <a:rPr lang="en-US" altLang="zh-CN" sz="1200" spc="30" dirty="0">
                <a:latin typeface="Arial"/>
                <a:cs typeface="Arial"/>
              </a:rPr>
              <a:t> </a:t>
            </a:r>
            <a:r>
              <a:rPr lang="en-US" altLang="zh-CN" sz="1200" spc="-110" dirty="0">
                <a:latin typeface="Arial"/>
                <a:cs typeface="Arial"/>
              </a:rPr>
              <a:t>so</a:t>
            </a:r>
            <a:r>
              <a:rPr lang="en-US" altLang="zh-CN" sz="1200" spc="30" dirty="0">
                <a:latin typeface="Arial"/>
                <a:cs typeface="Arial"/>
              </a:rPr>
              <a:t> </a:t>
            </a:r>
            <a:r>
              <a:rPr lang="en-US" altLang="zh-CN" sz="1200" spc="-80" dirty="0">
                <a:latin typeface="Arial"/>
                <a:cs typeface="Arial"/>
              </a:rPr>
              <a:t>we</a:t>
            </a:r>
            <a:r>
              <a:rPr lang="en-US" altLang="zh-CN" sz="1200" spc="30" dirty="0">
                <a:latin typeface="Arial"/>
                <a:cs typeface="Arial"/>
              </a:rPr>
              <a:t> </a:t>
            </a:r>
            <a:r>
              <a:rPr lang="en-US" altLang="zh-CN" sz="1200" spc="-75" dirty="0">
                <a:latin typeface="Arial"/>
                <a:cs typeface="Arial"/>
              </a:rPr>
              <a:t>cannot</a:t>
            </a:r>
            <a:r>
              <a:rPr lang="en-US" altLang="zh-CN" sz="1200" spc="30" dirty="0">
                <a:latin typeface="Arial"/>
                <a:cs typeface="Arial"/>
              </a:rPr>
              <a:t> </a:t>
            </a:r>
            <a:r>
              <a:rPr lang="en-US" altLang="zh-CN" sz="1200" spc="-50" dirty="0">
                <a:latin typeface="Arial"/>
                <a:cs typeface="Arial"/>
              </a:rPr>
              <a:t>apply</a:t>
            </a:r>
            <a:r>
              <a:rPr lang="en-US" altLang="zh-CN" sz="1200" spc="30" dirty="0">
                <a:latin typeface="Arial"/>
                <a:cs typeface="Arial"/>
              </a:rPr>
              <a:t> </a:t>
            </a:r>
            <a:r>
              <a:rPr lang="en-US" altLang="zh-CN" sz="1200" spc="-75" dirty="0">
                <a:latin typeface="Arial"/>
                <a:cs typeface="Arial"/>
              </a:rPr>
              <a:t>the</a:t>
            </a:r>
            <a:r>
              <a:rPr lang="en-US" altLang="zh-CN" sz="1200" spc="30" dirty="0">
                <a:latin typeface="Arial"/>
                <a:cs typeface="Arial"/>
              </a:rPr>
              <a:t> </a:t>
            </a:r>
            <a:r>
              <a:rPr lang="en-US" altLang="zh-CN" sz="1200" spc="-15" dirty="0">
                <a:latin typeface="Arial"/>
                <a:cs typeface="Arial"/>
              </a:rPr>
              <a:t>Addition</a:t>
            </a:r>
            <a:r>
              <a:rPr lang="en-US" altLang="zh-CN" sz="1200" spc="30" dirty="0">
                <a:latin typeface="Arial"/>
                <a:cs typeface="Arial"/>
              </a:rPr>
              <a:t> </a:t>
            </a:r>
            <a:r>
              <a:rPr lang="en-US" altLang="zh-CN" sz="1200" spc="-35" dirty="0">
                <a:latin typeface="Arial"/>
                <a:cs typeface="Arial"/>
              </a:rPr>
              <a:t>Principle. </a:t>
            </a:r>
            <a:r>
              <a:rPr lang="en-US" altLang="zh-CN" sz="1200" spc="-95" dirty="0">
                <a:latin typeface="Arial"/>
                <a:cs typeface="Arial"/>
              </a:rPr>
              <a:t> </a:t>
            </a:r>
            <a:r>
              <a:rPr lang="en-US" altLang="zh-CN" sz="1200" spc="-70" dirty="0">
                <a:latin typeface="Arial"/>
                <a:cs typeface="Arial"/>
              </a:rPr>
              <a:t>Instead,</a:t>
            </a:r>
            <a:r>
              <a:rPr lang="en-US" altLang="zh-CN" sz="1200" spc="45" dirty="0">
                <a:latin typeface="Arial"/>
                <a:cs typeface="Arial"/>
              </a:rPr>
              <a:t> </a:t>
            </a:r>
            <a:r>
              <a:rPr lang="en-US" altLang="zh-CN" sz="1200" spc="-80" dirty="0">
                <a:latin typeface="Arial"/>
                <a:cs typeface="Arial"/>
              </a:rPr>
              <a:t>we</a:t>
            </a:r>
            <a:r>
              <a:rPr lang="en-US" altLang="zh-CN" sz="1200" spc="30" dirty="0">
                <a:latin typeface="Arial"/>
                <a:cs typeface="Arial"/>
              </a:rPr>
              <a:t> </a:t>
            </a:r>
            <a:r>
              <a:rPr lang="en-US" altLang="zh-CN" sz="1200" spc="-120" dirty="0">
                <a:latin typeface="Arial"/>
                <a:cs typeface="Arial"/>
              </a:rPr>
              <a:t>use</a:t>
            </a:r>
            <a:r>
              <a:rPr lang="en-US" altLang="zh-CN" sz="1200" spc="30" dirty="0">
                <a:latin typeface="Arial"/>
                <a:cs typeface="Arial"/>
              </a:rPr>
              <a:t> </a:t>
            </a:r>
            <a:r>
              <a:rPr lang="en-US" altLang="zh-CN" sz="1200" spc="-75" dirty="0">
                <a:latin typeface="Arial"/>
                <a:cs typeface="Arial"/>
              </a:rPr>
              <a:t>the</a:t>
            </a:r>
            <a:r>
              <a:rPr lang="en-US" altLang="zh-CN" sz="1200" spc="30" dirty="0">
                <a:latin typeface="Arial"/>
                <a:cs typeface="Arial"/>
              </a:rPr>
              <a:t> </a:t>
            </a:r>
            <a:r>
              <a:rPr lang="en-US" altLang="zh-CN" sz="1200" spc="-40" dirty="0">
                <a:latin typeface="Arial"/>
                <a:cs typeface="Arial"/>
              </a:rPr>
              <a:t>Principle</a:t>
            </a:r>
            <a:r>
              <a:rPr lang="en-US" altLang="zh-CN" sz="1200" spc="30" dirty="0">
                <a:latin typeface="Arial"/>
                <a:cs typeface="Arial"/>
              </a:rPr>
              <a:t> </a:t>
            </a:r>
            <a:r>
              <a:rPr lang="en-US" altLang="zh-CN" sz="1200" spc="-5" dirty="0">
                <a:latin typeface="Arial"/>
                <a:cs typeface="Arial"/>
              </a:rPr>
              <a:t>of </a:t>
            </a:r>
            <a:r>
              <a:rPr lang="en-US" altLang="zh-CN" sz="1200" spc="-40" dirty="0">
                <a:latin typeface="Arial"/>
                <a:cs typeface="Arial"/>
              </a:rPr>
              <a:t>Inclusion-Exclusion.</a:t>
            </a:r>
            <a:endParaRPr lang="en-US" altLang="zh-CN" sz="1200" dirty="0">
              <a:latin typeface="Arial"/>
              <a:cs typeface="Arial"/>
            </a:endParaRPr>
          </a:p>
          <a:p>
            <a:pPr>
              <a:lnSpc>
                <a:spcPts val="1400"/>
              </a:lnSpc>
              <a:spcBef>
                <a:spcPts val="44"/>
              </a:spcBef>
            </a:pPr>
            <a:endParaRPr lang="en-US" altLang="zh-CN" sz="1400" dirty="0"/>
          </a:p>
          <a:p>
            <a:pPr marL="12700" marR="941069" indent="0" algn="just">
              <a:lnSpc>
                <a:spcPct val="100299"/>
              </a:lnSpc>
            </a:pPr>
            <a:r>
              <a:rPr lang="en-US" altLang="zh-CN" sz="1200" spc="-30" dirty="0">
                <a:latin typeface="Arial"/>
                <a:cs typeface="Arial"/>
              </a:rPr>
              <a:t>Let</a:t>
            </a:r>
            <a:r>
              <a:rPr lang="en-US" altLang="zh-CN" sz="1200" spc="-35" dirty="0">
                <a:latin typeface="Arial"/>
                <a:cs typeface="Arial"/>
              </a:rPr>
              <a:t> </a:t>
            </a:r>
            <a:r>
              <a:rPr lang="en-US" altLang="zh-CN" sz="1200" i="1" spc="-75" dirty="0">
                <a:latin typeface="Arial"/>
                <a:cs typeface="Arial"/>
              </a:rPr>
              <a:t>A</a:t>
            </a:r>
            <a:r>
              <a:rPr lang="en-US" altLang="zh-CN" sz="1350" spc="-82" baseline="-12345" dirty="0">
                <a:latin typeface="Arial"/>
                <a:cs typeface="Arial"/>
              </a:rPr>
              <a:t>1</a:t>
            </a:r>
            <a:r>
              <a:rPr lang="en-US" altLang="zh-CN" sz="1350" spc="142" baseline="-12345" dirty="0">
                <a:latin typeface="Arial"/>
                <a:cs typeface="Arial"/>
              </a:rPr>
              <a:t> </a:t>
            </a:r>
            <a:r>
              <a:rPr lang="en-US" altLang="zh-CN" sz="1200" spc="-110" dirty="0">
                <a:latin typeface="Arial"/>
                <a:cs typeface="Arial"/>
              </a:rPr>
              <a:t>be</a:t>
            </a:r>
            <a:r>
              <a:rPr lang="en-US" altLang="zh-CN" sz="1200" spc="-35" dirty="0">
                <a:latin typeface="Arial"/>
                <a:cs typeface="Arial"/>
              </a:rPr>
              <a:t> </a:t>
            </a:r>
            <a:r>
              <a:rPr lang="en-US" altLang="zh-CN" sz="1200" spc="-75" dirty="0">
                <a:latin typeface="Arial"/>
                <a:cs typeface="Arial"/>
              </a:rPr>
              <a:t>the</a:t>
            </a:r>
            <a:r>
              <a:rPr lang="en-US" altLang="zh-CN" sz="1200" spc="-35" dirty="0">
                <a:latin typeface="Arial"/>
                <a:cs typeface="Arial"/>
              </a:rPr>
              <a:t> </a:t>
            </a:r>
            <a:r>
              <a:rPr lang="en-US" altLang="zh-CN" sz="1200" spc="-100" dirty="0">
                <a:latin typeface="Arial"/>
                <a:cs typeface="Arial"/>
              </a:rPr>
              <a:t>set</a:t>
            </a:r>
            <a:r>
              <a:rPr lang="en-US" altLang="zh-CN" sz="1200" spc="-35" dirty="0">
                <a:latin typeface="Arial"/>
                <a:cs typeface="Arial"/>
              </a:rPr>
              <a:t> </a:t>
            </a:r>
            <a:r>
              <a:rPr lang="en-US" altLang="zh-CN" sz="1200" spc="-5" dirty="0">
                <a:latin typeface="Arial"/>
                <a:cs typeface="Arial"/>
              </a:rPr>
              <a:t>of</a:t>
            </a:r>
            <a:r>
              <a:rPr lang="en-US" altLang="zh-CN" sz="1200" spc="-35" dirty="0">
                <a:latin typeface="Arial"/>
                <a:cs typeface="Arial"/>
              </a:rPr>
              <a:t> </a:t>
            </a:r>
            <a:r>
              <a:rPr lang="en-US" altLang="zh-CN" sz="1200" spc="-40" dirty="0">
                <a:latin typeface="Arial"/>
                <a:cs typeface="Arial"/>
              </a:rPr>
              <a:t>binary</a:t>
            </a:r>
            <a:r>
              <a:rPr lang="en-US" altLang="zh-CN" sz="1200" spc="-35" dirty="0">
                <a:latin typeface="Arial"/>
                <a:cs typeface="Arial"/>
              </a:rPr>
              <a:t> </a:t>
            </a:r>
            <a:r>
              <a:rPr lang="en-US" altLang="zh-CN" sz="1200" spc="-110" dirty="0">
                <a:latin typeface="Arial"/>
                <a:cs typeface="Arial"/>
              </a:rPr>
              <a:t>sequences</a:t>
            </a:r>
            <a:r>
              <a:rPr lang="en-US" altLang="zh-CN" sz="1200" spc="-35" dirty="0">
                <a:latin typeface="Arial"/>
                <a:cs typeface="Arial"/>
              </a:rPr>
              <a:t> </a:t>
            </a:r>
            <a:r>
              <a:rPr lang="en-US" altLang="zh-CN" sz="1200" spc="-5" dirty="0">
                <a:latin typeface="Arial"/>
                <a:cs typeface="Arial"/>
              </a:rPr>
              <a:t>of</a:t>
            </a:r>
            <a:r>
              <a:rPr lang="en-US" altLang="zh-CN" sz="1200" spc="-35" dirty="0">
                <a:latin typeface="Arial"/>
                <a:cs typeface="Arial"/>
              </a:rPr>
              <a:t> </a:t>
            </a:r>
            <a:r>
              <a:rPr lang="en-US" altLang="zh-CN" sz="1200" spc="-50" dirty="0">
                <a:latin typeface="Arial"/>
                <a:cs typeface="Arial"/>
              </a:rPr>
              <a:t>length</a:t>
            </a:r>
            <a:r>
              <a:rPr lang="en-US" altLang="zh-CN" sz="1200" spc="-35" dirty="0">
                <a:latin typeface="Arial"/>
                <a:cs typeface="Arial"/>
              </a:rPr>
              <a:t> </a:t>
            </a:r>
            <a:r>
              <a:rPr lang="en-US" altLang="zh-CN" sz="1200" spc="-75" dirty="0">
                <a:latin typeface="Arial"/>
                <a:cs typeface="Arial"/>
              </a:rPr>
              <a:t>6</a:t>
            </a:r>
            <a:r>
              <a:rPr lang="en-US" altLang="zh-CN" sz="1200" spc="-35" dirty="0">
                <a:latin typeface="Arial"/>
                <a:cs typeface="Arial"/>
              </a:rPr>
              <a:t> </a:t>
            </a:r>
            <a:r>
              <a:rPr lang="en-US" altLang="zh-CN" sz="1200" spc="-55" dirty="0">
                <a:latin typeface="Arial"/>
                <a:cs typeface="Arial"/>
              </a:rPr>
              <a:t>that</a:t>
            </a:r>
            <a:r>
              <a:rPr lang="en-US" altLang="zh-CN" sz="1200" spc="-35" dirty="0">
                <a:latin typeface="Arial"/>
                <a:cs typeface="Arial"/>
              </a:rPr>
              <a:t> </a:t>
            </a:r>
            <a:r>
              <a:rPr lang="en-US" altLang="zh-CN" sz="1200" spc="-60" dirty="0">
                <a:latin typeface="Arial"/>
                <a:cs typeface="Arial"/>
              </a:rPr>
              <a:t>start</a:t>
            </a:r>
            <a:r>
              <a:rPr lang="en-US" altLang="zh-CN" sz="1200" spc="-35" dirty="0">
                <a:latin typeface="Arial"/>
                <a:cs typeface="Arial"/>
              </a:rPr>
              <a:t> </a:t>
            </a:r>
            <a:r>
              <a:rPr lang="en-US" altLang="zh-CN" sz="1200" spc="-10" dirty="0">
                <a:latin typeface="Arial"/>
                <a:cs typeface="Arial"/>
              </a:rPr>
              <a:t>with</a:t>
            </a:r>
            <a:r>
              <a:rPr lang="en-US" altLang="zh-CN" sz="1200" spc="-35" dirty="0">
                <a:latin typeface="Arial"/>
                <a:cs typeface="Arial"/>
              </a:rPr>
              <a:t> </a:t>
            </a:r>
            <a:r>
              <a:rPr lang="en-US" altLang="zh-CN" sz="1200" spc="-55" dirty="0">
                <a:latin typeface="Arial"/>
                <a:cs typeface="Arial"/>
              </a:rPr>
              <a:t>1.</a:t>
            </a:r>
            <a:r>
              <a:rPr lang="en-US" altLang="zh-CN" sz="1200" spc="-40" dirty="0">
                <a:latin typeface="Arial"/>
                <a:cs typeface="Arial"/>
              </a:rPr>
              <a:t> </a:t>
            </a:r>
            <a:r>
              <a:rPr lang="en-US" altLang="zh-CN" sz="1200" spc="-30" dirty="0">
                <a:latin typeface="Arial"/>
                <a:cs typeface="Arial"/>
              </a:rPr>
              <a:t>Let</a:t>
            </a:r>
            <a:r>
              <a:rPr lang="en-US" altLang="zh-CN" sz="1200" spc="-35" dirty="0">
                <a:latin typeface="Arial"/>
                <a:cs typeface="Arial"/>
              </a:rPr>
              <a:t> </a:t>
            </a:r>
            <a:r>
              <a:rPr lang="en-US" altLang="zh-CN" sz="1200" i="1" spc="-75" dirty="0">
                <a:latin typeface="Arial"/>
                <a:cs typeface="Arial"/>
              </a:rPr>
              <a:t>A</a:t>
            </a:r>
            <a:r>
              <a:rPr lang="en-US" altLang="zh-CN" sz="1350" spc="-82" baseline="-12345" dirty="0">
                <a:latin typeface="Arial"/>
                <a:cs typeface="Arial"/>
              </a:rPr>
              <a:t>2</a:t>
            </a:r>
            <a:r>
              <a:rPr lang="en-US" altLang="zh-CN" sz="1350" spc="142" baseline="-12345" dirty="0">
                <a:latin typeface="Arial"/>
                <a:cs typeface="Arial"/>
              </a:rPr>
              <a:t> </a:t>
            </a:r>
            <a:r>
              <a:rPr lang="en-US" altLang="zh-CN" sz="1200" spc="-110" dirty="0">
                <a:latin typeface="Arial"/>
                <a:cs typeface="Arial"/>
              </a:rPr>
              <a:t>be</a:t>
            </a:r>
            <a:r>
              <a:rPr lang="en-US" altLang="zh-CN" sz="1200" spc="-35" dirty="0">
                <a:latin typeface="Arial"/>
                <a:cs typeface="Arial"/>
              </a:rPr>
              <a:t> </a:t>
            </a:r>
            <a:r>
              <a:rPr lang="en-US" altLang="zh-CN" sz="1200" spc="-75" dirty="0">
                <a:latin typeface="Arial"/>
                <a:cs typeface="Arial"/>
              </a:rPr>
              <a:t>the</a:t>
            </a:r>
            <a:r>
              <a:rPr lang="en-US" altLang="zh-CN" sz="1200" spc="-35" dirty="0">
                <a:latin typeface="Arial"/>
                <a:cs typeface="Arial"/>
              </a:rPr>
              <a:t> </a:t>
            </a:r>
            <a:r>
              <a:rPr lang="en-US" altLang="zh-CN" sz="1200" spc="-100" dirty="0">
                <a:latin typeface="Arial"/>
                <a:cs typeface="Arial"/>
              </a:rPr>
              <a:t>set</a:t>
            </a:r>
            <a:r>
              <a:rPr lang="en-US" altLang="zh-CN" sz="1200" spc="-35" dirty="0">
                <a:latin typeface="Arial"/>
                <a:cs typeface="Arial"/>
              </a:rPr>
              <a:t> </a:t>
            </a:r>
            <a:r>
              <a:rPr lang="en-US" altLang="zh-CN" sz="1200" spc="-5" dirty="0">
                <a:latin typeface="Arial"/>
                <a:cs typeface="Arial"/>
              </a:rPr>
              <a:t>of</a:t>
            </a:r>
            <a:r>
              <a:rPr lang="en-US" altLang="zh-CN" sz="1200" spc="-35" dirty="0">
                <a:latin typeface="Arial"/>
                <a:cs typeface="Arial"/>
              </a:rPr>
              <a:t> </a:t>
            </a:r>
            <a:r>
              <a:rPr lang="en-US" altLang="zh-CN" sz="1200" spc="-40" dirty="0">
                <a:latin typeface="Arial"/>
                <a:cs typeface="Arial"/>
              </a:rPr>
              <a:t>binary</a:t>
            </a:r>
            <a:r>
              <a:rPr lang="en-US" altLang="zh-CN" sz="1200" spc="-35" dirty="0">
                <a:latin typeface="Arial"/>
                <a:cs typeface="Arial"/>
              </a:rPr>
              <a:t> </a:t>
            </a:r>
            <a:r>
              <a:rPr lang="en-US" altLang="zh-CN" sz="1200" spc="-110" dirty="0">
                <a:latin typeface="Arial"/>
                <a:cs typeface="Arial"/>
              </a:rPr>
              <a:t>sequences</a:t>
            </a:r>
            <a:r>
              <a:rPr lang="en-US" altLang="zh-CN" sz="1200" spc="-35" dirty="0">
                <a:latin typeface="Arial"/>
                <a:cs typeface="Arial"/>
              </a:rPr>
              <a:t> </a:t>
            </a:r>
            <a:r>
              <a:rPr lang="en-US" altLang="zh-CN" sz="1200" spc="-5" dirty="0">
                <a:latin typeface="Arial"/>
                <a:cs typeface="Arial"/>
              </a:rPr>
              <a:t>of</a:t>
            </a:r>
            <a:r>
              <a:rPr lang="en-US" altLang="zh-CN" sz="1200" spc="-35" dirty="0">
                <a:latin typeface="Arial"/>
                <a:cs typeface="Arial"/>
              </a:rPr>
              <a:t> </a:t>
            </a:r>
            <a:r>
              <a:rPr lang="en-US" altLang="zh-CN" sz="1200" spc="-50" dirty="0">
                <a:latin typeface="Arial"/>
                <a:cs typeface="Arial"/>
              </a:rPr>
              <a:t>length</a:t>
            </a:r>
            <a:r>
              <a:rPr lang="en-US" altLang="zh-CN" sz="1200" spc="-35" dirty="0">
                <a:latin typeface="Arial"/>
                <a:cs typeface="Arial"/>
              </a:rPr>
              <a:t> </a:t>
            </a:r>
            <a:r>
              <a:rPr lang="en-US" altLang="zh-CN" sz="1200" spc="-75" dirty="0">
                <a:latin typeface="Arial"/>
                <a:cs typeface="Arial"/>
              </a:rPr>
              <a:t>6</a:t>
            </a:r>
            <a:r>
              <a:rPr lang="en-US" altLang="zh-CN" sz="1200" spc="-35" dirty="0">
                <a:latin typeface="Arial"/>
                <a:cs typeface="Arial"/>
              </a:rPr>
              <a:t> </a:t>
            </a:r>
            <a:r>
              <a:rPr lang="en-US" altLang="zh-CN" sz="1200" spc="-55" dirty="0">
                <a:latin typeface="Arial"/>
                <a:cs typeface="Arial"/>
              </a:rPr>
              <a:t>that</a:t>
            </a:r>
            <a:r>
              <a:rPr lang="en-US" altLang="zh-CN" sz="1200" spc="-35" dirty="0">
                <a:latin typeface="Arial"/>
                <a:cs typeface="Arial"/>
              </a:rPr>
              <a:t> </a:t>
            </a:r>
            <a:r>
              <a:rPr lang="en-US" altLang="zh-CN" sz="1200" spc="-95" dirty="0">
                <a:latin typeface="Arial"/>
                <a:cs typeface="Arial"/>
              </a:rPr>
              <a:t>end</a:t>
            </a:r>
            <a:r>
              <a:rPr lang="en-US" altLang="zh-CN" sz="1200" spc="-35" dirty="0">
                <a:latin typeface="Arial"/>
                <a:cs typeface="Arial"/>
              </a:rPr>
              <a:t> </a:t>
            </a:r>
            <a:r>
              <a:rPr lang="en-US" altLang="zh-CN" sz="1200" spc="-10" dirty="0">
                <a:latin typeface="Arial"/>
                <a:cs typeface="Arial"/>
              </a:rPr>
              <a:t>with</a:t>
            </a:r>
            <a:r>
              <a:rPr lang="en-US" altLang="zh-CN" sz="1200" spc="-35" dirty="0">
                <a:latin typeface="Arial"/>
                <a:cs typeface="Arial"/>
              </a:rPr>
              <a:t> </a:t>
            </a:r>
            <a:r>
              <a:rPr lang="en-US" altLang="zh-CN" sz="1200" spc="-65" dirty="0">
                <a:latin typeface="Arial"/>
                <a:cs typeface="Arial"/>
              </a:rPr>
              <a:t>00.</a:t>
            </a:r>
            <a:r>
              <a:rPr lang="en-US" altLang="zh-CN" sz="1200" spc="-40" dirty="0">
                <a:latin typeface="Arial"/>
                <a:cs typeface="Arial"/>
              </a:rPr>
              <a:t> </a:t>
            </a:r>
            <a:r>
              <a:rPr lang="en-US" altLang="zh-CN" sz="1200" spc="-114" dirty="0">
                <a:latin typeface="Arial"/>
                <a:cs typeface="Arial"/>
              </a:rPr>
              <a:t>W</a:t>
            </a:r>
            <a:r>
              <a:rPr lang="en-US" altLang="zh-CN" sz="1200" spc="-140" dirty="0">
                <a:latin typeface="Arial"/>
                <a:cs typeface="Arial"/>
              </a:rPr>
              <a:t>e</a:t>
            </a:r>
            <a:r>
              <a:rPr lang="en-US" altLang="zh-CN" sz="1200" spc="-35" dirty="0">
                <a:latin typeface="Arial"/>
                <a:cs typeface="Arial"/>
              </a:rPr>
              <a:t> </a:t>
            </a:r>
            <a:r>
              <a:rPr lang="en-US" altLang="zh-CN" sz="1200" spc="-25" dirty="0">
                <a:latin typeface="Arial"/>
                <a:cs typeface="Arial"/>
              </a:rPr>
              <a:t>w</a:t>
            </a:r>
            <a:r>
              <a:rPr lang="en-US" altLang="zh-CN" sz="1200" spc="-75" dirty="0">
                <a:latin typeface="Arial"/>
                <a:cs typeface="Arial"/>
              </a:rPr>
              <a:t>ant</a:t>
            </a:r>
            <a:r>
              <a:rPr lang="en-US" altLang="zh-CN" sz="1200" spc="-35" dirty="0">
                <a:latin typeface="Arial"/>
                <a:cs typeface="Arial"/>
              </a:rPr>
              <a:t> </a:t>
            </a:r>
            <a:r>
              <a:rPr lang="en-US" altLang="zh-CN" sz="1200" spc="-125" dirty="0">
                <a:latin typeface="Lucida Sans Unicode"/>
                <a:cs typeface="Lucida Sans Unicode"/>
              </a:rPr>
              <a:t>|</a:t>
            </a:r>
            <a:r>
              <a:rPr lang="en-US" altLang="zh-CN" sz="1200" i="1" spc="-75" dirty="0">
                <a:latin typeface="Arial"/>
                <a:cs typeface="Arial"/>
              </a:rPr>
              <a:t>A</a:t>
            </a:r>
            <a:r>
              <a:rPr lang="en-US" altLang="zh-CN" sz="1350" spc="-82" baseline="-12345" dirty="0">
                <a:latin typeface="Arial"/>
                <a:cs typeface="Arial"/>
              </a:rPr>
              <a:t>1</a:t>
            </a:r>
            <a:r>
              <a:rPr lang="en-US" altLang="zh-CN" sz="1350" spc="-52" baseline="-12345" dirty="0">
                <a:latin typeface="Arial"/>
                <a:cs typeface="Arial"/>
              </a:rPr>
              <a:t> </a:t>
            </a:r>
            <a:r>
              <a:rPr lang="en-US" altLang="zh-CN" sz="1200" spc="-165" dirty="0">
                <a:latin typeface="Lucida Sans Unicode"/>
                <a:cs typeface="Lucida Sans Unicode"/>
              </a:rPr>
              <a:t>∪</a:t>
            </a:r>
            <a:r>
              <a:rPr lang="en-US" altLang="zh-CN" sz="1200" spc="-215" dirty="0">
                <a:latin typeface="Lucida Sans Unicode"/>
                <a:cs typeface="Lucida Sans Unicode"/>
              </a:rPr>
              <a:t> </a:t>
            </a:r>
            <a:r>
              <a:rPr lang="en-US" altLang="zh-CN" sz="1200" i="1" spc="-75" dirty="0">
                <a:latin typeface="Arial"/>
                <a:cs typeface="Arial"/>
              </a:rPr>
              <a:t>A</a:t>
            </a:r>
            <a:r>
              <a:rPr lang="en-US" altLang="zh-CN" sz="1350" spc="-15" baseline="-12345" dirty="0">
                <a:latin typeface="Arial"/>
                <a:cs typeface="Arial"/>
              </a:rPr>
              <a:t>2</a:t>
            </a:r>
            <a:r>
              <a:rPr lang="en-US" altLang="zh-CN" sz="1200" spc="-125" dirty="0">
                <a:latin typeface="Lucida Sans Unicode"/>
                <a:cs typeface="Lucida Sans Unicode"/>
              </a:rPr>
              <a:t>|</a:t>
            </a:r>
            <a:r>
              <a:rPr lang="en-US" altLang="zh-CN" sz="1200" spc="-40" dirty="0">
                <a:latin typeface="Arial"/>
                <a:cs typeface="Arial"/>
              </a:rPr>
              <a:t>.</a:t>
            </a:r>
            <a:endParaRPr lang="en-US" altLang="zh-CN" sz="1200" dirty="0">
              <a:latin typeface="Arial"/>
              <a:cs typeface="Arial"/>
            </a:endParaRPr>
          </a:p>
          <a:p>
            <a:pPr marL="12700" marR="12700" indent="0" algn="just">
              <a:lnSpc>
                <a:spcPct val="100299"/>
              </a:lnSpc>
            </a:pPr>
            <a:r>
              <a:rPr lang="en-US" altLang="zh-CN" sz="1200" spc="-125" dirty="0">
                <a:latin typeface="Lucida Sans Unicode"/>
                <a:cs typeface="Lucida Sans Unicode"/>
              </a:rPr>
              <a:t>|</a:t>
            </a:r>
            <a:r>
              <a:rPr lang="en-US" altLang="zh-CN" sz="1200" i="1" spc="-75" dirty="0">
                <a:latin typeface="Arial"/>
                <a:cs typeface="Arial"/>
              </a:rPr>
              <a:t>A</a:t>
            </a:r>
            <a:r>
              <a:rPr lang="en-US" altLang="zh-CN" sz="1350" spc="-15" baseline="-12345" dirty="0">
                <a:latin typeface="Arial"/>
                <a:cs typeface="Arial"/>
              </a:rPr>
              <a:t>1</a:t>
            </a:r>
            <a:r>
              <a:rPr lang="en-US" altLang="zh-CN" sz="1200" spc="-125" dirty="0">
                <a:latin typeface="Lucida Sans Unicode"/>
                <a:cs typeface="Lucida Sans Unicode"/>
              </a:rPr>
              <a:t>|</a:t>
            </a:r>
            <a:r>
              <a:rPr lang="en-US" altLang="zh-CN" sz="1200" spc="-114" dirty="0">
                <a:latin typeface="Lucida Sans Unicode"/>
                <a:cs typeface="Lucida Sans Unicode"/>
              </a:rPr>
              <a:t> </a:t>
            </a:r>
            <a:r>
              <a:rPr lang="en-US" altLang="zh-CN" sz="1200" spc="220" dirty="0">
                <a:latin typeface="Arial"/>
                <a:cs typeface="Arial"/>
              </a:rPr>
              <a:t>=</a:t>
            </a:r>
            <a:r>
              <a:rPr lang="en-US" altLang="zh-CN" sz="1200" spc="-65" dirty="0">
                <a:latin typeface="Arial"/>
                <a:cs typeface="Arial"/>
              </a:rPr>
              <a:t> </a:t>
            </a:r>
            <a:r>
              <a:rPr lang="en-US" altLang="zh-CN" sz="1200" spc="-75" dirty="0">
                <a:latin typeface="Arial"/>
                <a:cs typeface="Arial"/>
              </a:rPr>
              <a:t>2</a:t>
            </a:r>
            <a:r>
              <a:rPr lang="en-US" altLang="zh-CN" sz="1350" spc="-82" baseline="27777" dirty="0">
                <a:latin typeface="Arial"/>
                <a:cs typeface="Arial"/>
              </a:rPr>
              <a:t>5</a:t>
            </a:r>
            <a:r>
              <a:rPr lang="en-US" altLang="zh-CN" sz="1350" spc="150" baseline="27777" dirty="0">
                <a:latin typeface="Arial"/>
                <a:cs typeface="Arial"/>
              </a:rPr>
              <a:t> </a:t>
            </a:r>
            <a:r>
              <a:rPr lang="en-US" altLang="zh-CN" sz="1200" spc="-60" dirty="0">
                <a:latin typeface="Arial"/>
                <a:cs typeface="Arial"/>
              </a:rPr>
              <a:t>(since</a:t>
            </a:r>
            <a:r>
              <a:rPr lang="en-US" altLang="zh-CN" sz="1200" spc="-30" dirty="0">
                <a:latin typeface="Arial"/>
                <a:cs typeface="Arial"/>
              </a:rPr>
              <a:t> </a:t>
            </a:r>
            <a:r>
              <a:rPr lang="en-US" altLang="zh-CN" sz="1200" spc="-110" dirty="0">
                <a:latin typeface="Arial"/>
                <a:cs typeface="Arial"/>
              </a:rPr>
              <a:t>sequences</a:t>
            </a:r>
            <a:r>
              <a:rPr lang="en-US" altLang="zh-CN" sz="1200" spc="-30" dirty="0">
                <a:latin typeface="Arial"/>
                <a:cs typeface="Arial"/>
              </a:rPr>
              <a:t> </a:t>
            </a:r>
            <a:r>
              <a:rPr lang="en-US" altLang="zh-CN" sz="1200" spc="-5" dirty="0">
                <a:latin typeface="Arial"/>
                <a:cs typeface="Arial"/>
              </a:rPr>
              <a:t>in</a:t>
            </a:r>
            <a:r>
              <a:rPr lang="en-US" altLang="zh-CN" sz="1200" spc="-30" dirty="0">
                <a:latin typeface="Arial"/>
                <a:cs typeface="Arial"/>
              </a:rPr>
              <a:t> </a:t>
            </a:r>
            <a:r>
              <a:rPr lang="en-US" altLang="zh-CN" sz="1200" i="1" spc="-75" dirty="0">
                <a:latin typeface="Arial"/>
                <a:cs typeface="Arial"/>
              </a:rPr>
              <a:t>A</a:t>
            </a:r>
            <a:r>
              <a:rPr lang="en-US" altLang="zh-CN" sz="1350" spc="-82" baseline="-12345" dirty="0">
                <a:latin typeface="Arial"/>
                <a:cs typeface="Arial"/>
              </a:rPr>
              <a:t>1</a:t>
            </a:r>
            <a:r>
              <a:rPr lang="en-US" altLang="zh-CN" sz="1350" spc="150" baseline="-12345" dirty="0">
                <a:latin typeface="Arial"/>
                <a:cs typeface="Arial"/>
              </a:rPr>
              <a:t> </a:t>
            </a:r>
            <a:r>
              <a:rPr lang="en-US" altLang="zh-CN" sz="1200" spc="-75" dirty="0">
                <a:latin typeface="Arial"/>
                <a:cs typeface="Arial"/>
              </a:rPr>
              <a:t>must</a:t>
            </a:r>
            <a:r>
              <a:rPr lang="en-US" altLang="zh-CN" sz="1200" spc="-30" dirty="0">
                <a:latin typeface="Arial"/>
                <a:cs typeface="Arial"/>
              </a:rPr>
              <a:t> </a:t>
            </a:r>
            <a:r>
              <a:rPr lang="en-US" altLang="zh-CN" sz="1200" spc="-60" dirty="0">
                <a:latin typeface="Arial"/>
                <a:cs typeface="Arial"/>
              </a:rPr>
              <a:t>start</a:t>
            </a:r>
            <a:r>
              <a:rPr lang="en-US" altLang="zh-CN" sz="1200" spc="-30" dirty="0">
                <a:latin typeface="Arial"/>
                <a:cs typeface="Arial"/>
              </a:rPr>
              <a:t> </a:t>
            </a:r>
            <a:r>
              <a:rPr lang="en-US" altLang="zh-CN" sz="1200" spc="-10" dirty="0">
                <a:latin typeface="Arial"/>
                <a:cs typeface="Arial"/>
              </a:rPr>
              <a:t>with</a:t>
            </a:r>
            <a:r>
              <a:rPr lang="en-US" altLang="zh-CN" sz="1200" spc="-30" dirty="0">
                <a:latin typeface="Arial"/>
                <a:cs typeface="Arial"/>
              </a:rPr>
              <a:t> </a:t>
            </a:r>
            <a:r>
              <a:rPr lang="en-US" altLang="zh-CN" sz="1200" spc="-40" dirty="0">
                <a:latin typeface="Arial"/>
                <a:cs typeface="Arial"/>
              </a:rPr>
              <a:t>1),</a:t>
            </a:r>
            <a:r>
              <a:rPr lang="en-US" altLang="zh-CN" sz="1200" spc="-30" dirty="0">
                <a:latin typeface="Arial"/>
                <a:cs typeface="Arial"/>
              </a:rPr>
              <a:t> </a:t>
            </a:r>
            <a:r>
              <a:rPr lang="en-US" altLang="zh-CN" sz="1200" spc="-125" dirty="0">
                <a:latin typeface="Lucida Sans Unicode"/>
                <a:cs typeface="Lucida Sans Unicode"/>
              </a:rPr>
              <a:t>|</a:t>
            </a:r>
            <a:r>
              <a:rPr lang="en-US" altLang="zh-CN" sz="1200" i="1" spc="-75" dirty="0">
                <a:latin typeface="Arial"/>
                <a:cs typeface="Arial"/>
              </a:rPr>
              <a:t>A</a:t>
            </a:r>
            <a:r>
              <a:rPr lang="en-US" altLang="zh-CN" sz="1350" spc="-15" baseline="-12345" dirty="0">
                <a:latin typeface="Arial"/>
                <a:cs typeface="Arial"/>
              </a:rPr>
              <a:t>2</a:t>
            </a:r>
            <a:r>
              <a:rPr lang="en-US" altLang="zh-CN" sz="1200" spc="-125" dirty="0">
                <a:latin typeface="Lucida Sans Unicode"/>
                <a:cs typeface="Lucida Sans Unicode"/>
              </a:rPr>
              <a:t>|</a:t>
            </a:r>
            <a:r>
              <a:rPr lang="en-US" altLang="zh-CN" sz="1200" spc="-114" dirty="0">
                <a:latin typeface="Lucida Sans Unicode"/>
                <a:cs typeface="Lucida Sans Unicode"/>
              </a:rPr>
              <a:t> </a:t>
            </a:r>
            <a:r>
              <a:rPr lang="en-US" altLang="zh-CN" sz="1200" spc="220" dirty="0">
                <a:latin typeface="Arial"/>
                <a:cs typeface="Arial"/>
              </a:rPr>
              <a:t>=</a:t>
            </a:r>
            <a:r>
              <a:rPr lang="en-US" altLang="zh-CN" sz="1200" spc="-65" dirty="0">
                <a:latin typeface="Arial"/>
                <a:cs typeface="Arial"/>
              </a:rPr>
              <a:t> </a:t>
            </a:r>
            <a:r>
              <a:rPr lang="en-US" altLang="zh-CN" sz="1200" spc="-75" dirty="0">
                <a:latin typeface="Arial"/>
                <a:cs typeface="Arial"/>
              </a:rPr>
              <a:t>2</a:t>
            </a:r>
            <a:r>
              <a:rPr lang="en-US" altLang="zh-CN" sz="1350" spc="-82" baseline="27777" dirty="0">
                <a:latin typeface="Arial"/>
                <a:cs typeface="Arial"/>
              </a:rPr>
              <a:t>4</a:t>
            </a:r>
            <a:r>
              <a:rPr lang="en-US" altLang="zh-CN" sz="1350" spc="150" baseline="27777" dirty="0">
                <a:latin typeface="Arial"/>
                <a:cs typeface="Arial"/>
              </a:rPr>
              <a:t> </a:t>
            </a:r>
            <a:r>
              <a:rPr lang="en-US" altLang="zh-CN" sz="1200" spc="-60" dirty="0">
                <a:latin typeface="Arial"/>
                <a:cs typeface="Arial"/>
              </a:rPr>
              <a:t>(since</a:t>
            </a:r>
            <a:r>
              <a:rPr lang="en-US" altLang="zh-CN" sz="1200" spc="-30" dirty="0">
                <a:latin typeface="Arial"/>
                <a:cs typeface="Arial"/>
              </a:rPr>
              <a:t> </a:t>
            </a:r>
            <a:r>
              <a:rPr lang="en-US" altLang="zh-CN" sz="1200" spc="-110" dirty="0">
                <a:latin typeface="Arial"/>
                <a:cs typeface="Arial"/>
              </a:rPr>
              <a:t>sequences</a:t>
            </a:r>
            <a:r>
              <a:rPr lang="en-US" altLang="zh-CN" sz="1200" spc="-30" dirty="0">
                <a:latin typeface="Arial"/>
                <a:cs typeface="Arial"/>
              </a:rPr>
              <a:t> </a:t>
            </a:r>
            <a:r>
              <a:rPr lang="en-US" altLang="zh-CN" sz="1200" spc="-5" dirty="0">
                <a:latin typeface="Arial"/>
                <a:cs typeface="Arial"/>
              </a:rPr>
              <a:t>in </a:t>
            </a:r>
            <a:r>
              <a:rPr lang="en-US" altLang="zh-CN" sz="1200" i="1" spc="-75" dirty="0">
                <a:latin typeface="Arial"/>
                <a:cs typeface="Arial"/>
              </a:rPr>
              <a:t>A</a:t>
            </a:r>
            <a:r>
              <a:rPr lang="en-US" altLang="zh-CN" sz="1350" spc="-82" baseline="-12345" dirty="0">
                <a:latin typeface="Arial"/>
                <a:cs typeface="Arial"/>
              </a:rPr>
              <a:t>2 </a:t>
            </a:r>
            <a:r>
              <a:rPr lang="en-US" altLang="zh-CN" sz="1350" spc="-112" baseline="-12345" dirty="0">
                <a:latin typeface="Arial"/>
                <a:cs typeface="Arial"/>
              </a:rPr>
              <a:t> </a:t>
            </a:r>
            <a:r>
              <a:rPr lang="en-US" altLang="zh-CN" sz="1200" spc="-75" dirty="0">
                <a:latin typeface="Arial"/>
                <a:cs typeface="Arial"/>
              </a:rPr>
              <a:t>must</a:t>
            </a:r>
            <a:r>
              <a:rPr lang="en-US" altLang="zh-CN" sz="1200" spc="40" dirty="0">
                <a:latin typeface="Arial"/>
                <a:cs typeface="Arial"/>
              </a:rPr>
              <a:t> </a:t>
            </a:r>
            <a:r>
              <a:rPr lang="en-US" altLang="zh-CN" sz="1200" spc="-95" dirty="0">
                <a:latin typeface="Arial"/>
                <a:cs typeface="Arial"/>
              </a:rPr>
              <a:t>end</a:t>
            </a:r>
            <a:r>
              <a:rPr lang="en-US" altLang="zh-CN" sz="1200" spc="40" dirty="0">
                <a:latin typeface="Arial"/>
                <a:cs typeface="Arial"/>
              </a:rPr>
              <a:t> </a:t>
            </a:r>
            <a:r>
              <a:rPr lang="en-US" altLang="zh-CN" sz="1200" spc="-10" dirty="0">
                <a:latin typeface="Arial"/>
                <a:cs typeface="Arial"/>
              </a:rPr>
              <a:t>with</a:t>
            </a:r>
            <a:r>
              <a:rPr lang="en-US" altLang="zh-CN" sz="1200" spc="40" dirty="0">
                <a:latin typeface="Arial"/>
                <a:cs typeface="Arial"/>
              </a:rPr>
              <a:t> </a:t>
            </a:r>
            <a:r>
              <a:rPr lang="en-US" altLang="zh-CN" sz="1200" spc="-55" dirty="0">
                <a:latin typeface="Arial"/>
                <a:cs typeface="Arial"/>
              </a:rPr>
              <a:t>00)</a:t>
            </a:r>
            <a:r>
              <a:rPr lang="en-US" altLang="zh-CN" sz="1200" spc="40" dirty="0">
                <a:latin typeface="Arial"/>
                <a:cs typeface="Arial"/>
              </a:rPr>
              <a:t> </a:t>
            </a:r>
            <a:r>
              <a:rPr lang="en-US" altLang="zh-CN" sz="1200" spc="-95" dirty="0">
                <a:latin typeface="Arial"/>
                <a:cs typeface="Arial"/>
              </a:rPr>
              <a:t>and</a:t>
            </a:r>
            <a:r>
              <a:rPr lang="en-US" altLang="zh-CN" sz="1200" spc="40" dirty="0">
                <a:latin typeface="Arial"/>
                <a:cs typeface="Arial"/>
              </a:rPr>
              <a:t> </a:t>
            </a:r>
            <a:r>
              <a:rPr lang="en-US" altLang="zh-CN" sz="1200" spc="-125" dirty="0">
                <a:latin typeface="Lucida Sans Unicode"/>
                <a:cs typeface="Lucida Sans Unicode"/>
              </a:rPr>
              <a:t>|</a:t>
            </a:r>
            <a:r>
              <a:rPr lang="en-US" altLang="zh-CN" sz="1200" i="1" spc="-75" dirty="0">
                <a:latin typeface="Arial"/>
                <a:cs typeface="Arial"/>
              </a:rPr>
              <a:t>A</a:t>
            </a:r>
            <a:r>
              <a:rPr lang="en-US" altLang="zh-CN" sz="1350" spc="-82" baseline="-12345" dirty="0">
                <a:latin typeface="Arial"/>
                <a:cs typeface="Arial"/>
              </a:rPr>
              <a:t>1</a:t>
            </a:r>
            <a:r>
              <a:rPr lang="en-US" altLang="zh-CN" sz="1350" spc="-15" baseline="-12345" dirty="0">
                <a:latin typeface="Arial"/>
                <a:cs typeface="Arial"/>
              </a:rPr>
              <a:t> </a:t>
            </a:r>
            <a:r>
              <a:rPr lang="en-US" altLang="zh-CN" sz="1200" spc="-165" dirty="0">
                <a:latin typeface="Lucida Sans Unicode"/>
                <a:cs typeface="Lucida Sans Unicode"/>
              </a:rPr>
              <a:t>∩</a:t>
            </a:r>
            <a:r>
              <a:rPr lang="en-US" altLang="zh-CN" sz="1200" spc="-185" dirty="0">
                <a:latin typeface="Lucida Sans Unicode"/>
                <a:cs typeface="Lucida Sans Unicode"/>
              </a:rPr>
              <a:t> </a:t>
            </a:r>
            <a:r>
              <a:rPr lang="en-US" altLang="zh-CN" sz="1200" i="1" spc="-75" dirty="0">
                <a:latin typeface="Arial"/>
                <a:cs typeface="Arial"/>
              </a:rPr>
              <a:t>A</a:t>
            </a:r>
            <a:r>
              <a:rPr lang="en-US" altLang="zh-CN" sz="1350" spc="-15" baseline="-12345" dirty="0">
                <a:latin typeface="Arial"/>
                <a:cs typeface="Arial"/>
              </a:rPr>
              <a:t>2</a:t>
            </a:r>
            <a:r>
              <a:rPr lang="en-US" altLang="zh-CN" sz="1200" spc="-125" dirty="0">
                <a:latin typeface="Lucida Sans Unicode"/>
                <a:cs typeface="Lucida Sans Unicode"/>
              </a:rPr>
              <a:t>|</a:t>
            </a:r>
            <a:r>
              <a:rPr lang="en-US" altLang="zh-CN" sz="1200" spc="-75" dirty="0">
                <a:latin typeface="Lucida Sans Unicode"/>
                <a:cs typeface="Lucida Sans Unicode"/>
              </a:rPr>
              <a:t> </a:t>
            </a:r>
            <a:r>
              <a:rPr lang="en-US" altLang="zh-CN" sz="1200" spc="220" dirty="0">
                <a:latin typeface="Arial"/>
                <a:cs typeface="Arial"/>
              </a:rPr>
              <a:t>=</a:t>
            </a:r>
            <a:r>
              <a:rPr lang="en-US" altLang="zh-CN" sz="1200" spc="-25" dirty="0">
                <a:latin typeface="Arial"/>
                <a:cs typeface="Arial"/>
              </a:rPr>
              <a:t> </a:t>
            </a:r>
            <a:r>
              <a:rPr lang="en-US" altLang="zh-CN" sz="1200" spc="-75" dirty="0">
                <a:latin typeface="Arial"/>
                <a:cs typeface="Arial"/>
              </a:rPr>
              <a:t>2</a:t>
            </a:r>
            <a:r>
              <a:rPr lang="en-US" altLang="zh-CN" sz="1350" spc="-82" baseline="27777" dirty="0">
                <a:latin typeface="Arial"/>
                <a:cs typeface="Arial"/>
              </a:rPr>
              <a:t>3 </a:t>
            </a:r>
            <a:r>
              <a:rPr lang="en-US" altLang="zh-CN" sz="1350" spc="-112" baseline="27777" dirty="0">
                <a:latin typeface="Arial"/>
                <a:cs typeface="Arial"/>
              </a:rPr>
              <a:t> </a:t>
            </a:r>
            <a:r>
              <a:rPr lang="en-US" altLang="zh-CN" sz="1200" spc="-60" dirty="0">
                <a:latin typeface="Arial"/>
                <a:cs typeface="Arial"/>
              </a:rPr>
              <a:t>(since</a:t>
            </a:r>
            <a:r>
              <a:rPr lang="en-US" altLang="zh-CN" sz="1200" spc="40" dirty="0">
                <a:latin typeface="Arial"/>
                <a:cs typeface="Arial"/>
              </a:rPr>
              <a:t> </a:t>
            </a:r>
            <a:r>
              <a:rPr lang="en-US" altLang="zh-CN" sz="1200" spc="-110" dirty="0">
                <a:latin typeface="Arial"/>
                <a:cs typeface="Arial"/>
              </a:rPr>
              <a:t>sequences</a:t>
            </a:r>
            <a:r>
              <a:rPr lang="en-US" altLang="zh-CN" sz="1200" spc="40" dirty="0">
                <a:latin typeface="Arial"/>
                <a:cs typeface="Arial"/>
              </a:rPr>
              <a:t> </a:t>
            </a:r>
            <a:r>
              <a:rPr lang="en-US" altLang="zh-CN" sz="1200" spc="-5" dirty="0">
                <a:latin typeface="Arial"/>
                <a:cs typeface="Arial"/>
              </a:rPr>
              <a:t>in</a:t>
            </a:r>
            <a:r>
              <a:rPr lang="en-US" altLang="zh-CN" sz="1200" spc="40" dirty="0">
                <a:latin typeface="Arial"/>
                <a:cs typeface="Arial"/>
              </a:rPr>
              <a:t> </a:t>
            </a:r>
            <a:r>
              <a:rPr lang="en-US" altLang="zh-CN" sz="1200" i="1" spc="-75" dirty="0">
                <a:latin typeface="Arial"/>
                <a:cs typeface="Arial"/>
              </a:rPr>
              <a:t>A</a:t>
            </a:r>
            <a:r>
              <a:rPr lang="en-US" altLang="zh-CN" sz="1350" spc="-82" baseline="-12345" dirty="0">
                <a:latin typeface="Arial"/>
                <a:cs typeface="Arial"/>
              </a:rPr>
              <a:t>1</a:t>
            </a:r>
            <a:r>
              <a:rPr lang="en-US" altLang="zh-CN" sz="1350" spc="-15" baseline="-12345" dirty="0">
                <a:latin typeface="Arial"/>
                <a:cs typeface="Arial"/>
              </a:rPr>
              <a:t> </a:t>
            </a:r>
            <a:r>
              <a:rPr lang="en-US" altLang="zh-CN" sz="1200" spc="-165" dirty="0">
                <a:latin typeface="Lucida Sans Unicode"/>
                <a:cs typeface="Lucida Sans Unicode"/>
              </a:rPr>
              <a:t>∩</a:t>
            </a:r>
            <a:r>
              <a:rPr lang="en-US" altLang="zh-CN" sz="1200" spc="-185" dirty="0">
                <a:latin typeface="Lucida Sans Unicode"/>
                <a:cs typeface="Lucida Sans Unicode"/>
              </a:rPr>
              <a:t> </a:t>
            </a:r>
            <a:r>
              <a:rPr lang="en-US" altLang="zh-CN" sz="1200" i="1" spc="-75" dirty="0">
                <a:latin typeface="Arial"/>
                <a:cs typeface="Arial"/>
              </a:rPr>
              <a:t>A</a:t>
            </a:r>
            <a:r>
              <a:rPr lang="en-US" altLang="zh-CN" sz="1350" spc="-82" baseline="-12345" dirty="0">
                <a:latin typeface="Arial"/>
                <a:cs typeface="Arial"/>
              </a:rPr>
              <a:t>2 </a:t>
            </a:r>
            <a:r>
              <a:rPr lang="en-US" altLang="zh-CN" sz="1350" spc="-112" baseline="-12345" dirty="0">
                <a:latin typeface="Arial"/>
                <a:cs typeface="Arial"/>
              </a:rPr>
              <a:t> </a:t>
            </a:r>
            <a:r>
              <a:rPr lang="en-US" altLang="zh-CN" sz="1200" spc="-75" dirty="0">
                <a:latin typeface="Arial"/>
                <a:cs typeface="Arial"/>
              </a:rPr>
              <a:t>must</a:t>
            </a:r>
            <a:r>
              <a:rPr lang="en-US" altLang="zh-CN" sz="1200" spc="40" dirty="0">
                <a:latin typeface="Arial"/>
                <a:cs typeface="Arial"/>
              </a:rPr>
              <a:t> </a:t>
            </a:r>
            <a:r>
              <a:rPr lang="en-US" altLang="zh-CN" sz="1200" spc="-60" dirty="0">
                <a:latin typeface="Arial"/>
                <a:cs typeface="Arial"/>
              </a:rPr>
              <a:t>start</a:t>
            </a:r>
            <a:r>
              <a:rPr lang="en-US" altLang="zh-CN" sz="1200" spc="-40" dirty="0">
                <a:latin typeface="Arial"/>
                <a:cs typeface="Arial"/>
              </a:rPr>
              <a:t> </a:t>
            </a:r>
            <a:r>
              <a:rPr lang="en-US" altLang="zh-CN" sz="1200" spc="-10" dirty="0">
                <a:latin typeface="Arial"/>
                <a:cs typeface="Arial"/>
              </a:rPr>
              <a:t>with</a:t>
            </a:r>
            <a:r>
              <a:rPr lang="en-US" altLang="zh-CN" sz="1200" spc="-35" dirty="0">
                <a:latin typeface="Arial"/>
                <a:cs typeface="Arial"/>
              </a:rPr>
              <a:t> </a:t>
            </a:r>
            <a:r>
              <a:rPr lang="en-US" altLang="zh-CN" sz="1200" spc="-75" dirty="0">
                <a:latin typeface="Arial"/>
                <a:cs typeface="Arial"/>
              </a:rPr>
              <a:t>1</a:t>
            </a:r>
            <a:r>
              <a:rPr lang="en-US" altLang="zh-CN" sz="1200" spc="-35" dirty="0">
                <a:latin typeface="Arial"/>
                <a:cs typeface="Arial"/>
              </a:rPr>
              <a:t> </a:t>
            </a:r>
            <a:r>
              <a:rPr lang="en-US" altLang="zh-CN" sz="1200" spc="-95" dirty="0">
                <a:latin typeface="Arial"/>
                <a:cs typeface="Arial"/>
              </a:rPr>
              <a:t>and</a:t>
            </a:r>
            <a:r>
              <a:rPr lang="en-US" altLang="zh-CN" sz="1200" spc="-35" dirty="0">
                <a:latin typeface="Arial"/>
                <a:cs typeface="Arial"/>
              </a:rPr>
              <a:t> </a:t>
            </a:r>
            <a:r>
              <a:rPr lang="en-US" altLang="zh-CN" sz="1200" spc="-95" dirty="0">
                <a:latin typeface="Arial"/>
                <a:cs typeface="Arial"/>
              </a:rPr>
              <a:t>end</a:t>
            </a:r>
            <a:r>
              <a:rPr lang="en-US" altLang="zh-CN" sz="1200" spc="-35" dirty="0">
                <a:latin typeface="Arial"/>
                <a:cs typeface="Arial"/>
              </a:rPr>
              <a:t> </a:t>
            </a:r>
            <a:r>
              <a:rPr lang="en-US" altLang="zh-CN" sz="1200" spc="-10" dirty="0">
                <a:latin typeface="Arial"/>
                <a:cs typeface="Arial"/>
              </a:rPr>
              <a:t>with</a:t>
            </a:r>
            <a:r>
              <a:rPr lang="en-US" altLang="zh-CN" sz="1200" spc="-35" dirty="0">
                <a:latin typeface="Arial"/>
                <a:cs typeface="Arial"/>
              </a:rPr>
              <a:t> </a:t>
            </a:r>
            <a:r>
              <a:rPr lang="en-US" altLang="zh-CN" sz="1200" spc="-50" dirty="0">
                <a:latin typeface="Arial"/>
                <a:cs typeface="Arial"/>
              </a:rPr>
              <a:t>00).</a:t>
            </a:r>
            <a:endParaRPr lang="en-US" altLang="zh-CN" sz="1200" dirty="0">
              <a:latin typeface="Arial"/>
              <a:cs typeface="Arial"/>
            </a:endParaRPr>
          </a:p>
          <a:p>
            <a:pPr marL="12700" marR="1775460" algn="just">
              <a:lnSpc>
                <a:spcPct val="100000"/>
              </a:lnSpc>
              <a:spcBef>
                <a:spcPts val="5"/>
              </a:spcBef>
            </a:pPr>
            <a:r>
              <a:rPr lang="en-US" altLang="zh-CN" sz="1200" spc="65" dirty="0">
                <a:latin typeface="Lucida Sans Unicode"/>
                <a:cs typeface="Lucida Sans Unicode"/>
              </a:rPr>
              <a:t>⇒</a:t>
            </a:r>
            <a:r>
              <a:rPr lang="en-US" altLang="zh-CN" sz="1200" spc="-85" dirty="0">
                <a:latin typeface="Lucida Sans Unicode"/>
                <a:cs typeface="Lucida Sans Unicode"/>
              </a:rPr>
              <a:t> </a:t>
            </a:r>
            <a:r>
              <a:rPr lang="en-US" altLang="zh-CN" sz="1200" spc="-125" dirty="0">
                <a:latin typeface="Lucida Sans Unicode"/>
                <a:cs typeface="Lucida Sans Unicode"/>
              </a:rPr>
              <a:t>|</a:t>
            </a:r>
            <a:r>
              <a:rPr lang="en-US" altLang="zh-CN" sz="1200" i="1" spc="-75" dirty="0">
                <a:latin typeface="Arial"/>
                <a:cs typeface="Arial"/>
              </a:rPr>
              <a:t>A</a:t>
            </a:r>
            <a:r>
              <a:rPr lang="en-US" altLang="zh-CN" sz="1350" spc="-82" baseline="-12345" dirty="0">
                <a:latin typeface="Arial"/>
                <a:cs typeface="Arial"/>
              </a:rPr>
              <a:t>1</a:t>
            </a:r>
            <a:r>
              <a:rPr lang="en-US" altLang="zh-CN" sz="1350" spc="-52" baseline="-12345" dirty="0">
                <a:latin typeface="Arial"/>
                <a:cs typeface="Arial"/>
              </a:rPr>
              <a:t> </a:t>
            </a:r>
            <a:r>
              <a:rPr lang="en-US" altLang="zh-CN" sz="1200" spc="-165" dirty="0">
                <a:latin typeface="Lucida Sans Unicode"/>
                <a:cs typeface="Lucida Sans Unicode"/>
              </a:rPr>
              <a:t>∪</a:t>
            </a:r>
            <a:r>
              <a:rPr lang="en-US" altLang="zh-CN" sz="1200" spc="-215" dirty="0">
                <a:latin typeface="Lucida Sans Unicode"/>
                <a:cs typeface="Lucida Sans Unicode"/>
              </a:rPr>
              <a:t> </a:t>
            </a:r>
            <a:r>
              <a:rPr lang="en-US" altLang="zh-CN" sz="1200" i="1" spc="-75" dirty="0">
                <a:latin typeface="Arial"/>
                <a:cs typeface="Arial"/>
              </a:rPr>
              <a:t>A</a:t>
            </a:r>
            <a:r>
              <a:rPr lang="en-US" altLang="zh-CN" sz="1350" spc="-15" baseline="-12345" dirty="0">
                <a:latin typeface="Arial"/>
                <a:cs typeface="Arial"/>
              </a:rPr>
              <a:t>2</a:t>
            </a:r>
            <a:r>
              <a:rPr lang="en-US" altLang="zh-CN" sz="1200" spc="-125" dirty="0">
                <a:latin typeface="Lucida Sans Unicode"/>
                <a:cs typeface="Lucida Sans Unicode"/>
              </a:rPr>
              <a:t>|</a:t>
            </a:r>
            <a:r>
              <a:rPr lang="en-US" altLang="zh-CN" sz="1200" spc="-114" dirty="0">
                <a:latin typeface="Lucida Sans Unicode"/>
                <a:cs typeface="Lucida Sans Unicode"/>
              </a:rPr>
              <a:t> </a:t>
            </a:r>
            <a:r>
              <a:rPr lang="en-US" altLang="zh-CN" sz="1200" spc="220" dirty="0">
                <a:latin typeface="Arial"/>
                <a:cs typeface="Arial"/>
              </a:rPr>
              <a:t>=</a:t>
            </a:r>
            <a:r>
              <a:rPr lang="en-US" altLang="zh-CN" sz="1200" spc="-70" dirty="0">
                <a:latin typeface="Arial"/>
                <a:cs typeface="Arial"/>
              </a:rPr>
              <a:t> </a:t>
            </a:r>
            <a:r>
              <a:rPr lang="en-US" altLang="zh-CN" sz="1200" spc="-125" dirty="0">
                <a:latin typeface="Lucida Sans Unicode"/>
                <a:cs typeface="Lucida Sans Unicode"/>
              </a:rPr>
              <a:t>|</a:t>
            </a:r>
            <a:r>
              <a:rPr lang="en-US" altLang="zh-CN" sz="1200" i="1" spc="-75" dirty="0">
                <a:latin typeface="Arial"/>
                <a:cs typeface="Arial"/>
              </a:rPr>
              <a:t>A</a:t>
            </a:r>
            <a:r>
              <a:rPr lang="en-US" altLang="zh-CN" sz="1350" spc="-15" baseline="-12345" dirty="0">
                <a:latin typeface="Arial"/>
                <a:cs typeface="Arial"/>
              </a:rPr>
              <a:t>1</a:t>
            </a:r>
            <a:r>
              <a:rPr lang="en-US" altLang="zh-CN" sz="1200" spc="-125" dirty="0">
                <a:latin typeface="Lucida Sans Unicode"/>
                <a:cs typeface="Lucida Sans Unicode"/>
              </a:rPr>
              <a:t>|</a:t>
            </a:r>
            <a:r>
              <a:rPr lang="en-US" altLang="zh-CN" sz="1200" spc="-215" dirty="0">
                <a:latin typeface="Lucida Sans Unicode"/>
                <a:cs typeface="Lucida Sans Unicode"/>
              </a:rPr>
              <a:t> </a:t>
            </a:r>
            <a:r>
              <a:rPr lang="en-US" altLang="zh-CN" sz="1200" spc="220" dirty="0">
                <a:latin typeface="Arial"/>
                <a:cs typeface="Arial"/>
              </a:rPr>
              <a:t>+</a:t>
            </a:r>
            <a:r>
              <a:rPr lang="en-US" altLang="zh-CN" sz="1200" spc="-170" dirty="0">
                <a:latin typeface="Arial"/>
                <a:cs typeface="Arial"/>
              </a:rPr>
              <a:t> </a:t>
            </a:r>
            <a:r>
              <a:rPr lang="en-US" altLang="zh-CN" sz="1200" spc="-125" dirty="0">
                <a:latin typeface="Lucida Sans Unicode"/>
                <a:cs typeface="Lucida Sans Unicode"/>
              </a:rPr>
              <a:t>|</a:t>
            </a:r>
            <a:r>
              <a:rPr lang="en-US" altLang="zh-CN" sz="1200" i="1" spc="-75" dirty="0">
                <a:latin typeface="Arial"/>
                <a:cs typeface="Arial"/>
              </a:rPr>
              <a:t>A</a:t>
            </a:r>
            <a:r>
              <a:rPr lang="en-US" altLang="zh-CN" sz="1350" spc="-15" baseline="-12345" dirty="0">
                <a:latin typeface="Arial"/>
                <a:cs typeface="Arial"/>
              </a:rPr>
              <a:t>2</a:t>
            </a:r>
            <a:r>
              <a:rPr lang="en-US" altLang="zh-CN" sz="1200" spc="-125" dirty="0">
                <a:latin typeface="Lucida Sans Unicode"/>
                <a:cs typeface="Lucida Sans Unicode"/>
              </a:rPr>
              <a:t>|</a:t>
            </a:r>
            <a:r>
              <a:rPr lang="en-US" altLang="zh-CN" sz="1200" spc="-215" dirty="0">
                <a:latin typeface="Lucida Sans Unicode"/>
                <a:cs typeface="Lucida Sans Unicode"/>
              </a:rPr>
              <a:t> </a:t>
            </a:r>
            <a:r>
              <a:rPr lang="en-US" altLang="zh-CN" sz="1200" spc="-30" dirty="0">
                <a:latin typeface="Lucida Sans Unicode"/>
                <a:cs typeface="Lucida Sans Unicode"/>
              </a:rPr>
              <a:t>−</a:t>
            </a:r>
            <a:r>
              <a:rPr lang="en-US" altLang="zh-CN" sz="1200" spc="-215" dirty="0">
                <a:latin typeface="Lucida Sans Unicode"/>
                <a:cs typeface="Lucida Sans Unicode"/>
              </a:rPr>
              <a:t> </a:t>
            </a:r>
            <a:r>
              <a:rPr lang="en-US" altLang="zh-CN" sz="1200" spc="-125" dirty="0">
                <a:latin typeface="Lucida Sans Unicode"/>
                <a:cs typeface="Lucida Sans Unicode"/>
              </a:rPr>
              <a:t>|</a:t>
            </a:r>
            <a:r>
              <a:rPr lang="en-US" altLang="zh-CN" sz="1200" i="1" spc="-75" dirty="0">
                <a:latin typeface="Arial"/>
                <a:cs typeface="Arial"/>
              </a:rPr>
              <a:t>A</a:t>
            </a:r>
            <a:r>
              <a:rPr lang="en-US" altLang="zh-CN" sz="1350" spc="-82" baseline="-12345" dirty="0">
                <a:latin typeface="Arial"/>
                <a:cs typeface="Arial"/>
              </a:rPr>
              <a:t>1</a:t>
            </a:r>
            <a:r>
              <a:rPr lang="en-US" altLang="zh-CN" sz="1350" spc="-52" baseline="-12345" dirty="0">
                <a:latin typeface="Arial"/>
                <a:cs typeface="Arial"/>
              </a:rPr>
              <a:t> </a:t>
            </a:r>
            <a:r>
              <a:rPr lang="en-US" altLang="zh-CN" sz="1200" spc="-165" dirty="0">
                <a:latin typeface="Lucida Sans Unicode"/>
                <a:cs typeface="Lucida Sans Unicode"/>
              </a:rPr>
              <a:t>∩</a:t>
            </a:r>
            <a:r>
              <a:rPr lang="en-US" altLang="zh-CN" sz="1200" spc="-215" dirty="0">
                <a:latin typeface="Lucida Sans Unicode"/>
                <a:cs typeface="Lucida Sans Unicode"/>
              </a:rPr>
              <a:t> </a:t>
            </a:r>
            <a:r>
              <a:rPr lang="en-US" altLang="zh-CN" sz="1200" i="1" spc="-75" dirty="0">
                <a:latin typeface="Arial"/>
                <a:cs typeface="Arial"/>
              </a:rPr>
              <a:t>A</a:t>
            </a:r>
            <a:r>
              <a:rPr lang="en-US" altLang="zh-CN" sz="1350" spc="-15" baseline="-12345" dirty="0">
                <a:latin typeface="Arial"/>
                <a:cs typeface="Arial"/>
              </a:rPr>
              <a:t>2</a:t>
            </a:r>
            <a:r>
              <a:rPr lang="en-US" altLang="zh-CN" sz="1200" spc="-125" dirty="0">
                <a:latin typeface="Lucida Sans Unicode"/>
                <a:cs typeface="Lucida Sans Unicode"/>
              </a:rPr>
              <a:t>|</a:t>
            </a:r>
            <a:r>
              <a:rPr lang="en-US" altLang="zh-CN" sz="1200" spc="-114" dirty="0">
                <a:latin typeface="Lucida Sans Unicode"/>
                <a:cs typeface="Lucida Sans Unicode"/>
              </a:rPr>
              <a:t> </a:t>
            </a:r>
            <a:r>
              <a:rPr lang="en-US" altLang="zh-CN" sz="1200" spc="220" dirty="0">
                <a:latin typeface="Arial"/>
                <a:cs typeface="Arial"/>
              </a:rPr>
              <a:t>=</a:t>
            </a:r>
            <a:r>
              <a:rPr lang="en-US" altLang="zh-CN" sz="1200" spc="-70" dirty="0">
                <a:latin typeface="Arial"/>
                <a:cs typeface="Arial"/>
              </a:rPr>
              <a:t> </a:t>
            </a:r>
            <a:r>
              <a:rPr lang="en-US" altLang="zh-CN" sz="1200" spc="-75" dirty="0">
                <a:latin typeface="Arial"/>
                <a:cs typeface="Arial"/>
              </a:rPr>
              <a:t>2</a:t>
            </a:r>
            <a:r>
              <a:rPr lang="en-US" altLang="zh-CN" sz="1350" spc="-82" baseline="27777" dirty="0">
                <a:latin typeface="Arial"/>
                <a:cs typeface="Arial"/>
              </a:rPr>
              <a:t>5</a:t>
            </a:r>
            <a:r>
              <a:rPr lang="en-US" altLang="zh-CN" sz="1350" spc="-52" baseline="27777" dirty="0">
                <a:latin typeface="Arial"/>
                <a:cs typeface="Arial"/>
              </a:rPr>
              <a:t> </a:t>
            </a:r>
            <a:r>
              <a:rPr lang="en-US" altLang="zh-CN" sz="1200" spc="220" dirty="0">
                <a:latin typeface="Arial"/>
                <a:cs typeface="Arial"/>
              </a:rPr>
              <a:t>+</a:t>
            </a:r>
            <a:r>
              <a:rPr lang="en-US" altLang="zh-CN" sz="1200" spc="-170" dirty="0">
                <a:latin typeface="Arial"/>
                <a:cs typeface="Arial"/>
              </a:rPr>
              <a:t> </a:t>
            </a:r>
            <a:r>
              <a:rPr lang="en-US" altLang="zh-CN" sz="1200" spc="-75" dirty="0">
                <a:latin typeface="Arial"/>
                <a:cs typeface="Arial"/>
              </a:rPr>
              <a:t>2</a:t>
            </a:r>
            <a:r>
              <a:rPr lang="en-US" altLang="zh-CN" sz="1350" spc="-82" baseline="27777" dirty="0">
                <a:latin typeface="Arial"/>
                <a:cs typeface="Arial"/>
              </a:rPr>
              <a:t>4</a:t>
            </a:r>
            <a:r>
              <a:rPr lang="en-US" altLang="zh-CN" sz="1350" spc="-52" baseline="27777" dirty="0">
                <a:latin typeface="Arial"/>
                <a:cs typeface="Arial"/>
              </a:rPr>
              <a:t> </a:t>
            </a:r>
            <a:r>
              <a:rPr lang="en-US" altLang="zh-CN" sz="1200" spc="-30" dirty="0">
                <a:latin typeface="Lucida Sans Unicode"/>
                <a:cs typeface="Lucida Sans Unicode"/>
              </a:rPr>
              <a:t>−</a:t>
            </a:r>
            <a:r>
              <a:rPr lang="en-US" altLang="zh-CN" sz="1200" spc="-215" dirty="0">
                <a:latin typeface="Lucida Sans Unicode"/>
                <a:cs typeface="Lucida Sans Unicode"/>
              </a:rPr>
              <a:t> </a:t>
            </a:r>
            <a:r>
              <a:rPr lang="en-US" altLang="zh-CN" sz="1200" spc="-75" dirty="0">
                <a:latin typeface="Arial"/>
                <a:cs typeface="Arial"/>
              </a:rPr>
              <a:t>2</a:t>
            </a:r>
            <a:r>
              <a:rPr lang="en-US" altLang="zh-CN" sz="1350" spc="-82" baseline="27777" dirty="0">
                <a:latin typeface="Arial"/>
                <a:cs typeface="Arial"/>
              </a:rPr>
              <a:t>3</a:t>
            </a:r>
            <a:endParaRPr lang="en-US" altLang="zh-CN" sz="1350" baseline="27777" dirty="0">
              <a:latin typeface="Arial"/>
              <a:cs typeface="Arial"/>
            </a:endParaRPr>
          </a:p>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7</a:t>
            </a:fld>
            <a:endParaRPr lang="zh-CN" altLang="en-US"/>
          </a:p>
        </p:txBody>
      </p:sp>
    </p:spTree>
    <p:extLst>
      <p:ext uri="{BB962C8B-B14F-4D97-AF65-F5344CB8AC3E}">
        <p14:creationId xmlns:p14="http://schemas.microsoft.com/office/powerpoint/2010/main" val="55966922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9685" marR="12700" indent="0">
              <a:lnSpc>
                <a:spcPct val="100299"/>
              </a:lnSpc>
            </a:pPr>
            <a:r>
              <a:rPr lang="en-US" altLang="zh-CN" sz="1200" spc="-90" dirty="0">
                <a:latin typeface="Arial"/>
                <a:cs typeface="Arial"/>
              </a:rPr>
              <a:t>Represent</a:t>
            </a:r>
            <a:r>
              <a:rPr lang="en-US" altLang="zh-CN" sz="1200" spc="35" dirty="0">
                <a:latin typeface="Arial"/>
                <a:cs typeface="Arial"/>
              </a:rPr>
              <a:t> </a:t>
            </a:r>
            <a:r>
              <a:rPr lang="en-US" altLang="zh-CN" sz="1200" spc="-75" dirty="0">
                <a:latin typeface="Arial"/>
                <a:cs typeface="Arial"/>
              </a:rPr>
              <a:t>books</a:t>
            </a:r>
            <a:r>
              <a:rPr lang="en-US" altLang="zh-CN" sz="1200" spc="35" dirty="0">
                <a:latin typeface="Arial"/>
                <a:cs typeface="Arial"/>
              </a:rPr>
              <a:t> </a:t>
            </a:r>
            <a:r>
              <a:rPr lang="en-US" altLang="zh-CN" sz="1200" spc="-40" dirty="0">
                <a:latin typeface="Arial"/>
                <a:cs typeface="Arial"/>
              </a:rPr>
              <a:t>by</a:t>
            </a:r>
            <a:r>
              <a:rPr lang="en-US" altLang="zh-CN" sz="1200" spc="35" dirty="0">
                <a:latin typeface="Arial"/>
                <a:cs typeface="Arial"/>
              </a:rPr>
              <a:t> </a:t>
            </a:r>
            <a:r>
              <a:rPr lang="en-US" altLang="zh-CN" sz="1200" spc="-140" dirty="0">
                <a:latin typeface="Arial"/>
                <a:cs typeface="Arial"/>
              </a:rPr>
              <a:t>a</a:t>
            </a:r>
            <a:r>
              <a:rPr lang="en-US" altLang="zh-CN" sz="1200" spc="35" dirty="0">
                <a:latin typeface="Arial"/>
                <a:cs typeface="Arial"/>
              </a:rPr>
              <a:t> </a:t>
            </a:r>
            <a:r>
              <a:rPr lang="en-US" altLang="zh-CN" sz="1200" spc="-105" dirty="0">
                <a:latin typeface="Arial"/>
                <a:cs typeface="Arial"/>
              </a:rPr>
              <a:t>sequence</a:t>
            </a:r>
            <a:r>
              <a:rPr lang="en-US" altLang="zh-CN" sz="1200" spc="35" dirty="0">
                <a:latin typeface="Arial"/>
                <a:cs typeface="Arial"/>
              </a:rPr>
              <a:t> </a:t>
            </a:r>
            <a:r>
              <a:rPr lang="en-US" altLang="zh-CN" sz="1200" spc="-5" dirty="0">
                <a:latin typeface="Arial"/>
                <a:cs typeface="Arial"/>
              </a:rPr>
              <a:t>of</a:t>
            </a:r>
            <a:r>
              <a:rPr lang="en-US" altLang="zh-CN" sz="1200" spc="35" dirty="0">
                <a:latin typeface="Arial"/>
                <a:cs typeface="Arial"/>
              </a:rPr>
              <a:t> </a:t>
            </a:r>
            <a:r>
              <a:rPr lang="en-US" altLang="zh-CN" sz="1200" spc="40" dirty="0">
                <a:latin typeface="Arial"/>
                <a:cs typeface="Arial"/>
              </a:rPr>
              <a:t>0</a:t>
            </a:r>
            <a:r>
              <a:rPr lang="en-US" altLang="zh-CN" sz="1200" spc="-55" dirty="0">
                <a:latin typeface="Arial"/>
                <a:cs typeface="Arial"/>
              </a:rPr>
              <a:t>’</a:t>
            </a:r>
            <a:r>
              <a:rPr lang="en-US" altLang="zh-CN" sz="1200" spc="-140" dirty="0">
                <a:latin typeface="Arial"/>
                <a:cs typeface="Arial"/>
              </a:rPr>
              <a:t>s</a:t>
            </a:r>
            <a:r>
              <a:rPr lang="en-US" altLang="zh-CN" sz="1200" spc="35" dirty="0">
                <a:latin typeface="Arial"/>
                <a:cs typeface="Arial"/>
              </a:rPr>
              <a:t> </a:t>
            </a:r>
            <a:r>
              <a:rPr lang="en-US" altLang="zh-CN" sz="1200" spc="-95" dirty="0">
                <a:latin typeface="Arial"/>
                <a:cs typeface="Arial"/>
              </a:rPr>
              <a:t>and</a:t>
            </a:r>
            <a:r>
              <a:rPr lang="en-US" altLang="zh-CN" sz="1200" spc="35" dirty="0">
                <a:latin typeface="Arial"/>
                <a:cs typeface="Arial"/>
              </a:rPr>
              <a:t> </a:t>
            </a:r>
            <a:r>
              <a:rPr lang="en-US" altLang="zh-CN" sz="1200" spc="-125" dirty="0">
                <a:latin typeface="Lucida Sans Unicode"/>
                <a:cs typeface="Lucida Sans Unicode"/>
              </a:rPr>
              <a:t>|</a:t>
            </a:r>
            <a:r>
              <a:rPr lang="en-US" altLang="zh-CN" sz="1200" spc="60" dirty="0">
                <a:latin typeface="Arial"/>
                <a:cs typeface="Arial"/>
              </a:rPr>
              <a:t>’</a:t>
            </a:r>
            <a:r>
              <a:rPr lang="en-US" altLang="zh-CN" sz="1200" spc="-90" dirty="0">
                <a:latin typeface="Arial"/>
                <a:cs typeface="Arial"/>
              </a:rPr>
              <a:t>s,</a:t>
            </a:r>
            <a:r>
              <a:rPr lang="en-US" altLang="zh-CN" sz="1200" spc="55" dirty="0">
                <a:latin typeface="Arial"/>
                <a:cs typeface="Arial"/>
              </a:rPr>
              <a:t> </a:t>
            </a:r>
            <a:r>
              <a:rPr lang="en-US" altLang="zh-CN" sz="1200" spc="-75" dirty="0">
                <a:latin typeface="Arial"/>
                <a:cs typeface="Arial"/>
              </a:rPr>
              <a:t>where</a:t>
            </a:r>
            <a:r>
              <a:rPr lang="en-US" altLang="zh-CN" sz="1200" spc="35" dirty="0">
                <a:latin typeface="Arial"/>
                <a:cs typeface="Arial"/>
              </a:rPr>
              <a:t> </a:t>
            </a:r>
            <a:r>
              <a:rPr lang="en-US" altLang="zh-CN" sz="1200" spc="-125" dirty="0">
                <a:latin typeface="Lucida Sans Unicode"/>
                <a:cs typeface="Lucida Sans Unicode"/>
              </a:rPr>
              <a:t>|</a:t>
            </a:r>
            <a:r>
              <a:rPr lang="en-US" altLang="zh-CN" sz="1200" spc="-10" dirty="0">
                <a:latin typeface="Lucida Sans Unicode"/>
                <a:cs typeface="Lucida Sans Unicode"/>
              </a:rPr>
              <a:t> </a:t>
            </a:r>
            <a:r>
              <a:rPr lang="en-US" altLang="zh-CN" sz="1200" spc="-85" dirty="0">
                <a:latin typeface="Arial"/>
                <a:cs typeface="Arial"/>
              </a:rPr>
              <a:t>represents</a:t>
            </a:r>
            <a:r>
              <a:rPr lang="en-US" altLang="zh-CN" sz="1200" spc="35" dirty="0">
                <a:latin typeface="Arial"/>
                <a:cs typeface="Arial"/>
              </a:rPr>
              <a:t> </a:t>
            </a:r>
            <a:r>
              <a:rPr lang="en-US" altLang="zh-CN" sz="1200" spc="-140" dirty="0">
                <a:latin typeface="Arial"/>
                <a:cs typeface="Arial"/>
              </a:rPr>
              <a:t>a</a:t>
            </a:r>
            <a:r>
              <a:rPr lang="en-US" altLang="zh-CN" sz="1200" spc="35" dirty="0">
                <a:latin typeface="Arial"/>
                <a:cs typeface="Arial"/>
              </a:rPr>
              <a:t> </a:t>
            </a:r>
            <a:r>
              <a:rPr lang="en-US" altLang="zh-CN" sz="1200" spc="-100" dirty="0">
                <a:latin typeface="Arial"/>
                <a:cs typeface="Arial"/>
              </a:rPr>
              <a:t>chosen</a:t>
            </a:r>
            <a:r>
              <a:rPr lang="en-US" altLang="zh-CN" sz="1200" spc="35" dirty="0">
                <a:latin typeface="Arial"/>
                <a:cs typeface="Arial"/>
              </a:rPr>
              <a:t> </a:t>
            </a:r>
            <a:r>
              <a:rPr lang="en-US" altLang="zh-CN" sz="1200" spc="-60" dirty="0">
                <a:latin typeface="Arial"/>
                <a:cs typeface="Arial"/>
              </a:rPr>
              <a:t>book</a:t>
            </a:r>
            <a:r>
              <a:rPr lang="en-US" altLang="zh-CN" sz="1200" spc="-30" dirty="0">
                <a:latin typeface="Arial"/>
                <a:cs typeface="Arial"/>
              </a:rPr>
              <a:t> </a:t>
            </a:r>
            <a:r>
              <a:rPr lang="en-US" altLang="zh-CN" sz="1200" spc="-95" dirty="0">
                <a:latin typeface="Arial"/>
                <a:cs typeface="Arial"/>
              </a:rPr>
              <a:t>and</a:t>
            </a:r>
            <a:r>
              <a:rPr lang="en-US" altLang="zh-CN" sz="1200" spc="-35" dirty="0">
                <a:latin typeface="Arial"/>
                <a:cs typeface="Arial"/>
              </a:rPr>
              <a:t> </a:t>
            </a:r>
            <a:r>
              <a:rPr lang="en-US" altLang="zh-CN" sz="1200" spc="-75" dirty="0">
                <a:latin typeface="Arial"/>
                <a:cs typeface="Arial"/>
              </a:rPr>
              <a:t>0</a:t>
            </a:r>
            <a:r>
              <a:rPr lang="en-US" altLang="zh-CN" sz="1200" spc="-35" dirty="0">
                <a:latin typeface="Arial"/>
                <a:cs typeface="Arial"/>
              </a:rPr>
              <a:t> </a:t>
            </a:r>
            <a:r>
              <a:rPr lang="en-US" altLang="zh-CN" sz="1200" spc="-85" dirty="0">
                <a:latin typeface="Arial"/>
                <a:cs typeface="Arial"/>
              </a:rPr>
              <a:t>represents</a:t>
            </a:r>
            <a:r>
              <a:rPr lang="en-US" altLang="zh-CN" sz="1200" spc="-35" dirty="0">
                <a:latin typeface="Arial"/>
                <a:cs typeface="Arial"/>
              </a:rPr>
              <a:t> </a:t>
            </a:r>
            <a:r>
              <a:rPr lang="en-US" altLang="zh-CN" sz="1200" spc="-140" dirty="0">
                <a:latin typeface="Arial"/>
                <a:cs typeface="Arial"/>
              </a:rPr>
              <a:t>a</a:t>
            </a:r>
            <a:r>
              <a:rPr lang="en-US" altLang="zh-CN" sz="1200" spc="-35" dirty="0">
                <a:latin typeface="Arial"/>
                <a:cs typeface="Arial"/>
              </a:rPr>
              <a:t> </a:t>
            </a:r>
            <a:r>
              <a:rPr lang="en-US" altLang="zh-CN" sz="1200" spc="-60" dirty="0">
                <a:latin typeface="Arial"/>
                <a:cs typeface="Arial"/>
              </a:rPr>
              <a:t>book</a:t>
            </a:r>
            <a:r>
              <a:rPr lang="en-US" altLang="zh-CN" sz="1200" spc="-35" dirty="0">
                <a:latin typeface="Arial"/>
                <a:cs typeface="Arial"/>
              </a:rPr>
              <a:t> </a:t>
            </a:r>
            <a:r>
              <a:rPr lang="en-US" altLang="zh-CN" sz="1200" spc="-55" dirty="0">
                <a:latin typeface="Arial"/>
                <a:cs typeface="Arial"/>
              </a:rPr>
              <a:t>that</a:t>
            </a:r>
            <a:r>
              <a:rPr lang="en-US" altLang="zh-CN" sz="1200" spc="-35" dirty="0">
                <a:latin typeface="Arial"/>
                <a:cs typeface="Arial"/>
              </a:rPr>
              <a:t> is </a:t>
            </a:r>
            <a:r>
              <a:rPr lang="en-US" altLang="zh-CN" sz="1200" spc="-50" dirty="0">
                <a:latin typeface="Arial"/>
                <a:cs typeface="Arial"/>
              </a:rPr>
              <a:t>not</a:t>
            </a:r>
            <a:r>
              <a:rPr lang="en-US" altLang="zh-CN" sz="1200" spc="-35" dirty="0">
                <a:latin typeface="Arial"/>
                <a:cs typeface="Arial"/>
              </a:rPr>
              <a:t> </a:t>
            </a:r>
            <a:r>
              <a:rPr lang="en-US" altLang="zh-CN" sz="1200" spc="-85" dirty="0">
                <a:latin typeface="Arial"/>
                <a:cs typeface="Arial"/>
              </a:rPr>
              <a:t>chosen.</a:t>
            </a:r>
            <a:endParaRPr lang="en-US" altLang="zh-CN" sz="1200" dirty="0">
              <a:latin typeface="Arial"/>
              <a:cs typeface="Arial"/>
            </a:endParaRPr>
          </a:p>
          <a:p>
            <a:pPr>
              <a:lnSpc>
                <a:spcPts val="1400"/>
              </a:lnSpc>
              <a:spcBef>
                <a:spcPts val="49"/>
              </a:spcBef>
            </a:pPr>
            <a:endParaRPr lang="en-US" altLang="zh-CN" sz="1400" dirty="0"/>
          </a:p>
          <a:p>
            <a:pPr marL="19685" marR="2569210" algn="just">
              <a:lnSpc>
                <a:spcPct val="100000"/>
              </a:lnSpc>
            </a:pPr>
            <a:r>
              <a:rPr lang="en-US" altLang="zh-CN" sz="1200" spc="-75" dirty="0">
                <a:latin typeface="Arial"/>
                <a:cs typeface="Arial"/>
              </a:rPr>
              <a:t>0</a:t>
            </a:r>
            <a:r>
              <a:rPr lang="en-US" altLang="zh-CN" sz="1200" spc="-125" dirty="0">
                <a:latin typeface="Lucida Sans Unicode"/>
                <a:cs typeface="Lucida Sans Unicode"/>
              </a:rPr>
              <a:t>|</a:t>
            </a:r>
            <a:r>
              <a:rPr lang="en-US" altLang="zh-CN" sz="1200" spc="-75" dirty="0">
                <a:latin typeface="Arial"/>
                <a:cs typeface="Arial"/>
              </a:rPr>
              <a:t>0</a:t>
            </a:r>
            <a:r>
              <a:rPr lang="en-US" altLang="zh-CN" sz="1200" spc="-125" dirty="0">
                <a:latin typeface="Lucida Sans Unicode"/>
                <a:cs typeface="Lucida Sans Unicode"/>
              </a:rPr>
              <a:t>|</a:t>
            </a:r>
            <a:r>
              <a:rPr lang="en-US" altLang="zh-CN" sz="1200" spc="-75" dirty="0">
                <a:latin typeface="Arial"/>
                <a:cs typeface="Arial"/>
              </a:rPr>
              <a:t>00</a:t>
            </a:r>
            <a:r>
              <a:rPr lang="en-US" altLang="zh-CN" sz="1200" spc="-125" dirty="0">
                <a:latin typeface="Lucida Sans Unicode"/>
                <a:cs typeface="Lucida Sans Unicode"/>
              </a:rPr>
              <a:t>|</a:t>
            </a:r>
            <a:r>
              <a:rPr lang="en-US" altLang="zh-CN" sz="1200" spc="-75" dirty="0">
                <a:latin typeface="Arial"/>
                <a:cs typeface="Arial"/>
              </a:rPr>
              <a:t>000</a:t>
            </a:r>
            <a:r>
              <a:rPr lang="en-US" altLang="zh-CN" sz="1200" spc="-125" dirty="0">
                <a:latin typeface="Lucida Sans Unicode"/>
                <a:cs typeface="Lucida Sans Unicode"/>
              </a:rPr>
              <a:t>|</a:t>
            </a:r>
            <a:r>
              <a:rPr lang="en-US" altLang="zh-CN" sz="1200" spc="-85" dirty="0">
                <a:latin typeface="Lucida Sans Unicode"/>
                <a:cs typeface="Lucida Sans Unicode"/>
              </a:rPr>
              <a:t> </a:t>
            </a:r>
            <a:r>
              <a:rPr lang="en-US" altLang="zh-CN" sz="1200" spc="-75" dirty="0">
                <a:latin typeface="Arial"/>
                <a:cs typeface="Arial"/>
              </a:rPr>
              <a:t>books</a:t>
            </a:r>
            <a:r>
              <a:rPr lang="en-US" altLang="zh-CN" sz="1200" spc="-35" dirty="0">
                <a:latin typeface="Arial"/>
                <a:cs typeface="Arial"/>
              </a:rPr>
              <a:t> </a:t>
            </a:r>
            <a:r>
              <a:rPr lang="en-US" altLang="zh-CN" sz="1200" spc="-75" dirty="0">
                <a:latin typeface="Arial"/>
                <a:cs typeface="Arial"/>
              </a:rPr>
              <a:t>2</a:t>
            </a:r>
            <a:r>
              <a:rPr lang="en-US" altLang="zh-CN" sz="1200" i="1" spc="-5" dirty="0">
                <a:latin typeface="Arial"/>
                <a:cs typeface="Arial"/>
              </a:rPr>
              <a:t>,</a:t>
            </a:r>
            <a:r>
              <a:rPr lang="en-US" altLang="zh-CN" sz="1200" i="1" spc="-204" dirty="0">
                <a:latin typeface="Arial"/>
                <a:cs typeface="Arial"/>
              </a:rPr>
              <a:t> </a:t>
            </a:r>
            <a:r>
              <a:rPr lang="en-US" altLang="zh-CN" sz="1200" spc="-75" dirty="0">
                <a:latin typeface="Arial"/>
                <a:cs typeface="Arial"/>
              </a:rPr>
              <a:t>4</a:t>
            </a:r>
            <a:r>
              <a:rPr lang="en-US" altLang="zh-CN" sz="1200" i="1" spc="-5" dirty="0">
                <a:latin typeface="Arial"/>
                <a:cs typeface="Arial"/>
              </a:rPr>
              <a:t>,</a:t>
            </a:r>
            <a:r>
              <a:rPr lang="en-US" altLang="zh-CN" sz="1200" i="1" spc="-204" dirty="0">
                <a:latin typeface="Arial"/>
                <a:cs typeface="Arial"/>
              </a:rPr>
              <a:t> </a:t>
            </a:r>
            <a:r>
              <a:rPr lang="en-US" altLang="zh-CN" sz="1200" spc="-75" dirty="0">
                <a:latin typeface="Arial"/>
                <a:cs typeface="Arial"/>
              </a:rPr>
              <a:t>7</a:t>
            </a:r>
            <a:r>
              <a:rPr lang="en-US" altLang="zh-CN" sz="1200" i="1" spc="-5" dirty="0">
                <a:latin typeface="Arial"/>
                <a:cs typeface="Arial"/>
              </a:rPr>
              <a:t>,</a:t>
            </a:r>
            <a:r>
              <a:rPr lang="en-US" altLang="zh-CN" sz="1200" i="1" spc="-204" dirty="0">
                <a:latin typeface="Arial"/>
                <a:cs typeface="Arial"/>
              </a:rPr>
              <a:t> </a:t>
            </a:r>
            <a:r>
              <a:rPr lang="en-US" altLang="zh-CN" sz="1200" spc="-75" dirty="0">
                <a:latin typeface="Arial"/>
                <a:cs typeface="Arial"/>
              </a:rPr>
              <a:t>11</a:t>
            </a:r>
            <a:r>
              <a:rPr lang="en-US" altLang="zh-CN" sz="1200" spc="-35" dirty="0">
                <a:latin typeface="Arial"/>
                <a:cs typeface="Arial"/>
              </a:rPr>
              <a:t> </a:t>
            </a:r>
            <a:r>
              <a:rPr lang="en-US" altLang="zh-CN" sz="1200" spc="-95" dirty="0">
                <a:latin typeface="Arial"/>
                <a:cs typeface="Arial"/>
              </a:rPr>
              <a:t>are</a:t>
            </a:r>
            <a:r>
              <a:rPr lang="en-US" altLang="zh-CN" sz="1200" spc="-35" dirty="0">
                <a:latin typeface="Arial"/>
                <a:cs typeface="Arial"/>
              </a:rPr>
              <a:t> </a:t>
            </a:r>
            <a:r>
              <a:rPr lang="en-US" altLang="zh-CN" sz="1200" spc="-100" dirty="0">
                <a:latin typeface="Arial"/>
                <a:cs typeface="Arial"/>
              </a:rPr>
              <a:t>chosen</a:t>
            </a:r>
            <a:endParaRPr lang="en-US" altLang="zh-CN" sz="1200" dirty="0">
              <a:latin typeface="Arial"/>
              <a:cs typeface="Arial"/>
            </a:endParaRPr>
          </a:p>
          <a:p>
            <a:pPr>
              <a:lnSpc>
                <a:spcPts val="1400"/>
              </a:lnSpc>
              <a:spcBef>
                <a:spcPts val="49"/>
              </a:spcBef>
            </a:pPr>
            <a:endParaRPr lang="en-US" altLang="zh-CN" sz="1400" dirty="0"/>
          </a:p>
          <a:p>
            <a:pPr marL="19685" marR="661670" algn="just">
              <a:lnSpc>
                <a:spcPct val="100000"/>
              </a:lnSpc>
            </a:pPr>
            <a:r>
              <a:rPr lang="en-US" altLang="zh-CN" sz="1200" spc="-114" dirty="0">
                <a:latin typeface="Arial"/>
                <a:cs typeface="Arial"/>
              </a:rPr>
              <a:t>W</a:t>
            </a:r>
            <a:r>
              <a:rPr lang="en-US" altLang="zh-CN" sz="1200" spc="-75" dirty="0">
                <a:latin typeface="Arial"/>
                <a:cs typeface="Arial"/>
              </a:rPr>
              <a:t>ant</a:t>
            </a:r>
            <a:r>
              <a:rPr lang="en-US" altLang="zh-CN" sz="1200" spc="-35" dirty="0">
                <a:latin typeface="Arial"/>
                <a:cs typeface="Arial"/>
              </a:rPr>
              <a:t> </a:t>
            </a:r>
            <a:r>
              <a:rPr lang="en-US" altLang="zh-CN" sz="1200" spc="-140" dirty="0">
                <a:latin typeface="Arial"/>
                <a:cs typeface="Arial"/>
              </a:rPr>
              <a:t>a</a:t>
            </a:r>
            <a:r>
              <a:rPr lang="en-US" altLang="zh-CN" sz="1200" spc="-35" dirty="0">
                <a:latin typeface="Arial"/>
                <a:cs typeface="Arial"/>
              </a:rPr>
              <a:t> </a:t>
            </a:r>
            <a:r>
              <a:rPr lang="en-US" altLang="zh-CN" sz="1200" spc="-105" dirty="0">
                <a:latin typeface="Arial"/>
                <a:cs typeface="Arial"/>
              </a:rPr>
              <a:t>sequence</a:t>
            </a:r>
            <a:r>
              <a:rPr lang="en-US" altLang="zh-CN" sz="1200" spc="-35" dirty="0">
                <a:latin typeface="Arial"/>
                <a:cs typeface="Arial"/>
              </a:rPr>
              <a:t> </a:t>
            </a:r>
            <a:r>
              <a:rPr lang="en-US" altLang="zh-CN" sz="1200" spc="-5" dirty="0">
                <a:latin typeface="Arial"/>
                <a:cs typeface="Arial"/>
              </a:rPr>
              <a:t>of</a:t>
            </a:r>
            <a:r>
              <a:rPr lang="en-US" altLang="zh-CN" sz="1200" spc="-35" dirty="0">
                <a:latin typeface="Arial"/>
                <a:cs typeface="Arial"/>
              </a:rPr>
              <a:t> </a:t>
            </a:r>
            <a:r>
              <a:rPr lang="en-US" altLang="zh-CN" sz="1200" spc="-75" dirty="0">
                <a:latin typeface="Arial"/>
                <a:cs typeface="Arial"/>
              </a:rPr>
              <a:t>4</a:t>
            </a:r>
            <a:r>
              <a:rPr lang="en-US" altLang="zh-CN" sz="1200" spc="-35" dirty="0">
                <a:latin typeface="Arial"/>
                <a:cs typeface="Arial"/>
              </a:rPr>
              <a:t> </a:t>
            </a:r>
            <a:r>
              <a:rPr lang="en-US" altLang="zh-CN" sz="1200" spc="-125" dirty="0">
                <a:latin typeface="Lucida Sans Unicode"/>
                <a:cs typeface="Lucida Sans Unicode"/>
              </a:rPr>
              <a:t>|</a:t>
            </a:r>
            <a:r>
              <a:rPr lang="en-US" altLang="zh-CN" sz="1200" spc="60" dirty="0">
                <a:latin typeface="Arial"/>
                <a:cs typeface="Arial"/>
              </a:rPr>
              <a:t>’</a:t>
            </a:r>
            <a:r>
              <a:rPr lang="en-US" altLang="zh-CN" sz="1200" spc="-140" dirty="0">
                <a:latin typeface="Arial"/>
                <a:cs typeface="Arial"/>
              </a:rPr>
              <a:t>s</a:t>
            </a:r>
            <a:r>
              <a:rPr lang="en-US" altLang="zh-CN" sz="1200" spc="-35" dirty="0">
                <a:latin typeface="Arial"/>
                <a:cs typeface="Arial"/>
              </a:rPr>
              <a:t> </a:t>
            </a:r>
            <a:r>
              <a:rPr lang="en-US" altLang="zh-CN" sz="1200" spc="-95" dirty="0">
                <a:latin typeface="Arial"/>
                <a:cs typeface="Arial"/>
              </a:rPr>
              <a:t>and</a:t>
            </a:r>
            <a:r>
              <a:rPr lang="en-US" altLang="zh-CN" sz="1200" spc="-35" dirty="0">
                <a:latin typeface="Arial"/>
                <a:cs typeface="Arial"/>
              </a:rPr>
              <a:t> </a:t>
            </a:r>
            <a:r>
              <a:rPr lang="en-US" altLang="zh-CN" sz="1200" spc="-75" dirty="0">
                <a:latin typeface="Arial"/>
                <a:cs typeface="Arial"/>
              </a:rPr>
              <a:t>7</a:t>
            </a:r>
            <a:r>
              <a:rPr lang="en-US" altLang="zh-CN" sz="1200" spc="-35" dirty="0">
                <a:latin typeface="Arial"/>
                <a:cs typeface="Arial"/>
              </a:rPr>
              <a:t> </a:t>
            </a:r>
            <a:r>
              <a:rPr lang="en-US" altLang="zh-CN" sz="1200" spc="40" dirty="0">
                <a:latin typeface="Arial"/>
                <a:cs typeface="Arial"/>
              </a:rPr>
              <a:t>0</a:t>
            </a:r>
            <a:r>
              <a:rPr lang="en-US" altLang="zh-CN" sz="1200" spc="-55" dirty="0">
                <a:latin typeface="Arial"/>
                <a:cs typeface="Arial"/>
              </a:rPr>
              <a:t>’</a:t>
            </a:r>
            <a:r>
              <a:rPr lang="en-US" altLang="zh-CN" sz="1200" spc="-140" dirty="0">
                <a:latin typeface="Arial"/>
                <a:cs typeface="Arial"/>
              </a:rPr>
              <a:t>s</a:t>
            </a:r>
            <a:r>
              <a:rPr lang="en-US" altLang="zh-CN" sz="1200" spc="-35" dirty="0">
                <a:latin typeface="Arial"/>
                <a:cs typeface="Arial"/>
              </a:rPr>
              <a:t> </a:t>
            </a:r>
            <a:r>
              <a:rPr lang="en-US" altLang="zh-CN" sz="1200" spc="-100" dirty="0">
                <a:latin typeface="Arial"/>
                <a:cs typeface="Arial"/>
              </a:rPr>
              <a:t>b</a:t>
            </a:r>
            <a:r>
              <a:rPr lang="en-US" altLang="zh-CN" sz="1200" spc="-40" dirty="0">
                <a:latin typeface="Arial"/>
                <a:cs typeface="Arial"/>
              </a:rPr>
              <a:t>ut</a:t>
            </a:r>
            <a:r>
              <a:rPr lang="en-US" altLang="zh-CN" sz="1200" spc="-35" dirty="0">
                <a:latin typeface="Arial"/>
                <a:cs typeface="Arial"/>
              </a:rPr>
              <a:t> </a:t>
            </a:r>
            <a:r>
              <a:rPr lang="en-US" altLang="zh-CN" sz="1200" spc="-75" dirty="0">
                <a:latin typeface="Arial"/>
                <a:cs typeface="Arial"/>
              </a:rPr>
              <a:t>cannot</a:t>
            </a:r>
            <a:r>
              <a:rPr lang="en-US" altLang="zh-CN" sz="1200" spc="-35" dirty="0">
                <a:latin typeface="Arial"/>
                <a:cs typeface="Arial"/>
              </a:rPr>
              <a:t> </a:t>
            </a:r>
            <a:r>
              <a:rPr lang="en-US" altLang="zh-CN" sz="1200" spc="-110" dirty="0">
                <a:latin typeface="Arial"/>
                <a:cs typeface="Arial"/>
              </a:rPr>
              <a:t>h</a:t>
            </a:r>
            <a:r>
              <a:rPr lang="en-US" altLang="zh-CN" sz="1200" spc="-135" dirty="0">
                <a:latin typeface="Arial"/>
                <a:cs typeface="Arial"/>
              </a:rPr>
              <a:t>a</a:t>
            </a:r>
            <a:r>
              <a:rPr lang="en-US" altLang="zh-CN" sz="1200" spc="-30" dirty="0">
                <a:latin typeface="Arial"/>
                <a:cs typeface="Arial"/>
              </a:rPr>
              <a:t>v</a:t>
            </a:r>
            <a:r>
              <a:rPr lang="en-US" altLang="zh-CN" sz="1200" spc="-140" dirty="0">
                <a:latin typeface="Arial"/>
                <a:cs typeface="Arial"/>
              </a:rPr>
              <a:t>e</a:t>
            </a:r>
            <a:r>
              <a:rPr lang="en-US" altLang="zh-CN" sz="1200" spc="-35" dirty="0">
                <a:latin typeface="Arial"/>
                <a:cs typeface="Arial"/>
              </a:rPr>
              <a:t> </a:t>
            </a:r>
            <a:r>
              <a:rPr lang="en-US" altLang="zh-CN" sz="1200" spc="-5" dirty="0">
                <a:latin typeface="Arial"/>
                <a:cs typeface="Arial"/>
              </a:rPr>
              <a:t>t</a:t>
            </a:r>
            <a:r>
              <a:rPr lang="en-US" altLang="zh-CN" sz="1200" spc="-25" dirty="0">
                <a:latin typeface="Arial"/>
                <a:cs typeface="Arial"/>
              </a:rPr>
              <a:t>w</a:t>
            </a:r>
            <a:r>
              <a:rPr lang="en-US" altLang="zh-CN" sz="1200" spc="-75" dirty="0">
                <a:latin typeface="Arial"/>
                <a:cs typeface="Arial"/>
              </a:rPr>
              <a:t>o</a:t>
            </a:r>
            <a:r>
              <a:rPr lang="en-US" altLang="zh-CN" sz="1200" spc="-35" dirty="0">
                <a:latin typeface="Arial"/>
                <a:cs typeface="Arial"/>
              </a:rPr>
              <a:t> </a:t>
            </a:r>
            <a:r>
              <a:rPr lang="en-US" altLang="zh-CN" sz="1200" spc="-70" dirty="0">
                <a:latin typeface="Arial"/>
                <a:cs typeface="Arial"/>
              </a:rPr>
              <a:t>consecut</a:t>
            </a:r>
            <a:r>
              <a:rPr lang="en-US" altLang="zh-CN" sz="1200" spc="-60" dirty="0">
                <a:latin typeface="Arial"/>
                <a:cs typeface="Arial"/>
              </a:rPr>
              <a:t>i</a:t>
            </a:r>
            <a:r>
              <a:rPr lang="en-US" altLang="zh-CN" sz="1200" spc="-30" dirty="0">
                <a:latin typeface="Arial"/>
                <a:cs typeface="Arial"/>
              </a:rPr>
              <a:t>v</a:t>
            </a:r>
            <a:r>
              <a:rPr lang="en-US" altLang="zh-CN" sz="1200" spc="-140" dirty="0">
                <a:latin typeface="Arial"/>
                <a:cs typeface="Arial"/>
              </a:rPr>
              <a:t>e</a:t>
            </a:r>
            <a:r>
              <a:rPr lang="en-US" altLang="zh-CN" sz="1200" spc="-35" dirty="0">
                <a:latin typeface="Arial"/>
                <a:cs typeface="Arial"/>
              </a:rPr>
              <a:t> </a:t>
            </a:r>
            <a:r>
              <a:rPr lang="en-US" altLang="zh-CN" sz="1200" spc="-125" dirty="0">
                <a:latin typeface="Lucida Sans Unicode"/>
                <a:cs typeface="Lucida Sans Unicode"/>
              </a:rPr>
              <a:t>|</a:t>
            </a:r>
            <a:r>
              <a:rPr lang="en-US" altLang="zh-CN" sz="1200" spc="60" dirty="0">
                <a:latin typeface="Arial"/>
                <a:cs typeface="Arial"/>
              </a:rPr>
              <a:t>’</a:t>
            </a:r>
            <a:r>
              <a:rPr lang="en-US" altLang="zh-CN" sz="1200" spc="-90" dirty="0">
                <a:latin typeface="Arial"/>
                <a:cs typeface="Arial"/>
              </a:rPr>
              <a:t>s.</a:t>
            </a:r>
            <a:endParaRPr lang="en-US" altLang="zh-CN" sz="1200" dirty="0">
              <a:latin typeface="Arial"/>
              <a:cs typeface="Arial"/>
            </a:endParaRPr>
          </a:p>
          <a:p>
            <a:pPr>
              <a:lnSpc>
                <a:spcPts val="1400"/>
              </a:lnSpc>
              <a:spcBef>
                <a:spcPts val="44"/>
              </a:spcBef>
            </a:pPr>
            <a:endParaRPr lang="en-US" altLang="zh-CN" sz="1400" dirty="0"/>
          </a:p>
          <a:p>
            <a:pPr marL="19685" marR="12700" algn="just">
              <a:lnSpc>
                <a:spcPct val="100299"/>
              </a:lnSpc>
            </a:pPr>
            <a:r>
              <a:rPr lang="en-US" altLang="zh-CN" sz="1200" spc="-80" dirty="0">
                <a:latin typeface="Arial"/>
                <a:cs typeface="Arial"/>
              </a:rPr>
              <a:t>The</a:t>
            </a:r>
            <a:r>
              <a:rPr lang="en-US" altLang="zh-CN" sz="1200" spc="-20" dirty="0">
                <a:latin typeface="Arial"/>
                <a:cs typeface="Arial"/>
              </a:rPr>
              <a:t> </a:t>
            </a:r>
            <a:r>
              <a:rPr lang="en-US" altLang="zh-CN" sz="1200" spc="-75" dirty="0">
                <a:latin typeface="Arial"/>
                <a:cs typeface="Arial"/>
              </a:rPr>
              <a:t>4</a:t>
            </a:r>
            <a:r>
              <a:rPr lang="en-US" altLang="zh-CN" sz="1200" spc="-20" dirty="0">
                <a:latin typeface="Arial"/>
                <a:cs typeface="Arial"/>
              </a:rPr>
              <a:t> </a:t>
            </a:r>
            <a:r>
              <a:rPr lang="en-US" altLang="zh-CN" sz="1200" spc="-125" dirty="0">
                <a:latin typeface="Lucida Sans Unicode"/>
                <a:cs typeface="Lucida Sans Unicode"/>
              </a:rPr>
              <a:t>|</a:t>
            </a:r>
            <a:r>
              <a:rPr lang="en-US" altLang="zh-CN" sz="1200" spc="60" dirty="0">
                <a:latin typeface="Arial"/>
                <a:cs typeface="Arial"/>
              </a:rPr>
              <a:t>’</a:t>
            </a:r>
            <a:r>
              <a:rPr lang="en-US" altLang="zh-CN" sz="1200" spc="-140" dirty="0">
                <a:latin typeface="Arial"/>
                <a:cs typeface="Arial"/>
              </a:rPr>
              <a:t>s</a:t>
            </a:r>
            <a:r>
              <a:rPr lang="en-US" altLang="zh-CN" sz="1200" spc="-20" dirty="0">
                <a:latin typeface="Arial"/>
                <a:cs typeface="Arial"/>
              </a:rPr>
              <a:t> </a:t>
            </a:r>
            <a:r>
              <a:rPr lang="en-US" altLang="zh-CN" sz="1200" spc="-10" dirty="0">
                <a:latin typeface="Arial"/>
                <a:cs typeface="Arial"/>
              </a:rPr>
              <a:t>d</a:t>
            </a:r>
            <a:r>
              <a:rPr lang="en-US" altLang="zh-CN" sz="1200" spc="-35" dirty="0">
                <a:latin typeface="Arial"/>
                <a:cs typeface="Arial"/>
              </a:rPr>
              <a:t>i</a:t>
            </a:r>
            <a:r>
              <a:rPr lang="en-US" altLang="zh-CN" sz="1200" spc="-40" dirty="0">
                <a:latin typeface="Arial"/>
                <a:cs typeface="Arial"/>
              </a:rPr>
              <a:t>vide</a:t>
            </a:r>
            <a:r>
              <a:rPr lang="en-US" altLang="zh-CN" sz="1200" spc="-20" dirty="0">
                <a:latin typeface="Arial"/>
                <a:cs typeface="Arial"/>
              </a:rPr>
              <a:t> </a:t>
            </a:r>
            <a:r>
              <a:rPr lang="en-US" altLang="zh-CN" sz="1200" spc="-75" dirty="0">
                <a:latin typeface="Arial"/>
                <a:cs typeface="Arial"/>
              </a:rPr>
              <a:t>the</a:t>
            </a:r>
            <a:r>
              <a:rPr lang="en-US" altLang="zh-CN" sz="1200" spc="-20" dirty="0">
                <a:latin typeface="Arial"/>
                <a:cs typeface="Arial"/>
              </a:rPr>
              <a:t> </a:t>
            </a:r>
            <a:r>
              <a:rPr lang="en-US" altLang="zh-CN" sz="1200" spc="40" dirty="0">
                <a:latin typeface="Arial"/>
                <a:cs typeface="Arial"/>
              </a:rPr>
              <a:t>0</a:t>
            </a:r>
            <a:r>
              <a:rPr lang="en-US" altLang="zh-CN" sz="1200" spc="-55" dirty="0">
                <a:latin typeface="Arial"/>
                <a:cs typeface="Arial"/>
              </a:rPr>
              <a:t>’</a:t>
            </a:r>
            <a:r>
              <a:rPr lang="en-US" altLang="zh-CN" sz="1200" spc="-140" dirty="0">
                <a:latin typeface="Arial"/>
                <a:cs typeface="Arial"/>
              </a:rPr>
              <a:t>s</a:t>
            </a:r>
            <a:r>
              <a:rPr lang="en-US" altLang="zh-CN" sz="1200" spc="-20" dirty="0">
                <a:latin typeface="Arial"/>
                <a:cs typeface="Arial"/>
              </a:rPr>
              <a:t> into </a:t>
            </a:r>
            <a:r>
              <a:rPr lang="en-US" altLang="zh-CN" sz="1200" spc="-75" dirty="0">
                <a:latin typeface="Arial"/>
                <a:cs typeface="Arial"/>
              </a:rPr>
              <a:t>5</a:t>
            </a:r>
            <a:r>
              <a:rPr lang="en-US" altLang="zh-CN" sz="1200" spc="-20" dirty="0">
                <a:latin typeface="Arial"/>
                <a:cs typeface="Arial"/>
              </a:rPr>
              <a:t> </a:t>
            </a:r>
            <a:r>
              <a:rPr lang="en-US" altLang="zh-CN" sz="1200" spc="-100" dirty="0">
                <a:latin typeface="Arial"/>
                <a:cs typeface="Arial"/>
              </a:rPr>
              <a:t>subsequences.</a:t>
            </a:r>
            <a:r>
              <a:rPr lang="en-US" altLang="zh-CN" sz="1200" spc="85" dirty="0">
                <a:latin typeface="Arial"/>
                <a:cs typeface="Arial"/>
              </a:rPr>
              <a:t> </a:t>
            </a:r>
            <a:r>
              <a:rPr lang="en-US" altLang="zh-CN" sz="1200" spc="-80" dirty="0">
                <a:latin typeface="Arial"/>
                <a:cs typeface="Arial"/>
              </a:rPr>
              <a:t>The</a:t>
            </a:r>
            <a:r>
              <a:rPr lang="en-US" altLang="zh-CN" sz="1200" spc="-20" dirty="0">
                <a:latin typeface="Arial"/>
                <a:cs typeface="Arial"/>
              </a:rPr>
              <a:t> first </a:t>
            </a:r>
            <a:r>
              <a:rPr lang="en-US" altLang="zh-CN" sz="1200" spc="-95" dirty="0">
                <a:latin typeface="Arial"/>
                <a:cs typeface="Arial"/>
              </a:rPr>
              <a:t>and</a:t>
            </a:r>
            <a:r>
              <a:rPr lang="en-US" altLang="zh-CN" sz="1200" spc="-20" dirty="0">
                <a:latin typeface="Arial"/>
                <a:cs typeface="Arial"/>
              </a:rPr>
              <a:t> </a:t>
            </a:r>
            <a:r>
              <a:rPr lang="en-US" altLang="zh-CN" sz="1200" spc="-60" dirty="0">
                <a:latin typeface="Arial"/>
                <a:cs typeface="Arial"/>
              </a:rPr>
              <a:t>last</a:t>
            </a:r>
            <a:r>
              <a:rPr lang="en-US" altLang="zh-CN" sz="1200" spc="-20" dirty="0">
                <a:latin typeface="Arial"/>
                <a:cs typeface="Arial"/>
              </a:rPr>
              <a:t> </a:t>
            </a:r>
            <a:r>
              <a:rPr lang="en-US" altLang="zh-CN" sz="1200" spc="-105" dirty="0">
                <a:latin typeface="Arial"/>
                <a:cs typeface="Arial"/>
              </a:rPr>
              <a:t>subsequences</a:t>
            </a:r>
            <a:r>
              <a:rPr lang="en-US" altLang="zh-CN" sz="1200" spc="-20" dirty="0">
                <a:latin typeface="Arial"/>
                <a:cs typeface="Arial"/>
              </a:rPr>
              <a:t> </a:t>
            </a:r>
            <a:r>
              <a:rPr lang="en-US" altLang="zh-CN" sz="1200" spc="-80" dirty="0">
                <a:latin typeface="Arial"/>
                <a:cs typeface="Arial"/>
              </a:rPr>
              <a:t>may</a:t>
            </a:r>
            <a:r>
              <a:rPr lang="en-US" altLang="zh-CN" sz="1200" spc="-35" dirty="0">
                <a:latin typeface="Arial"/>
                <a:cs typeface="Arial"/>
              </a:rPr>
              <a:t> </a:t>
            </a:r>
            <a:r>
              <a:rPr lang="en-US" altLang="zh-CN" sz="1200" spc="-110" dirty="0">
                <a:latin typeface="Arial"/>
                <a:cs typeface="Arial"/>
              </a:rPr>
              <a:t>be</a:t>
            </a:r>
            <a:r>
              <a:rPr lang="en-US" altLang="zh-CN" sz="1200" spc="25" dirty="0">
                <a:latin typeface="Arial"/>
                <a:cs typeface="Arial"/>
              </a:rPr>
              <a:t> </a:t>
            </a:r>
            <a:r>
              <a:rPr lang="en-US" altLang="zh-CN" sz="1200" spc="-60" dirty="0">
                <a:latin typeface="Arial"/>
                <a:cs typeface="Arial"/>
              </a:rPr>
              <a:t>empt</a:t>
            </a:r>
            <a:r>
              <a:rPr lang="en-US" altLang="zh-CN" sz="1200" spc="-135" dirty="0">
                <a:latin typeface="Arial"/>
                <a:cs typeface="Arial"/>
              </a:rPr>
              <a:t>y</a:t>
            </a:r>
            <a:r>
              <a:rPr lang="en-US" altLang="zh-CN" sz="1200" spc="-40" dirty="0">
                <a:latin typeface="Arial"/>
                <a:cs typeface="Arial"/>
              </a:rPr>
              <a:t>,</a:t>
            </a:r>
            <a:r>
              <a:rPr lang="en-US" altLang="zh-CN" sz="1200" spc="45" dirty="0">
                <a:latin typeface="Arial"/>
                <a:cs typeface="Arial"/>
              </a:rPr>
              <a:t> </a:t>
            </a:r>
            <a:r>
              <a:rPr lang="en-US" altLang="zh-CN" sz="1200" spc="-100" dirty="0">
                <a:latin typeface="Arial"/>
                <a:cs typeface="Arial"/>
              </a:rPr>
              <a:t>b</a:t>
            </a:r>
            <a:r>
              <a:rPr lang="en-US" altLang="zh-CN" sz="1200" spc="-40" dirty="0">
                <a:latin typeface="Arial"/>
                <a:cs typeface="Arial"/>
              </a:rPr>
              <a:t>ut</a:t>
            </a:r>
            <a:r>
              <a:rPr lang="en-US" altLang="zh-CN" sz="1200" spc="25" dirty="0">
                <a:latin typeface="Arial"/>
                <a:cs typeface="Arial"/>
              </a:rPr>
              <a:t> </a:t>
            </a:r>
            <a:r>
              <a:rPr lang="en-US" altLang="zh-CN" sz="1200" spc="-85" dirty="0">
                <a:latin typeface="Arial"/>
                <a:cs typeface="Arial"/>
              </a:rPr>
              <a:t>second,</a:t>
            </a:r>
            <a:r>
              <a:rPr lang="en-US" altLang="zh-CN" sz="1200" spc="45" dirty="0">
                <a:latin typeface="Arial"/>
                <a:cs typeface="Arial"/>
              </a:rPr>
              <a:t> </a:t>
            </a:r>
            <a:r>
              <a:rPr lang="en-US" altLang="zh-CN" sz="1200" spc="-20" dirty="0">
                <a:latin typeface="Arial"/>
                <a:cs typeface="Arial"/>
              </a:rPr>
              <a:t>third</a:t>
            </a:r>
            <a:r>
              <a:rPr lang="en-US" altLang="zh-CN" sz="1200" spc="25" dirty="0">
                <a:latin typeface="Arial"/>
                <a:cs typeface="Arial"/>
              </a:rPr>
              <a:t> </a:t>
            </a:r>
            <a:r>
              <a:rPr lang="en-US" altLang="zh-CN" sz="1200" spc="-95" dirty="0">
                <a:latin typeface="Arial"/>
                <a:cs typeface="Arial"/>
              </a:rPr>
              <a:t>and</a:t>
            </a:r>
            <a:r>
              <a:rPr lang="en-US" altLang="zh-CN" sz="1200" spc="25" dirty="0">
                <a:latin typeface="Arial"/>
                <a:cs typeface="Arial"/>
              </a:rPr>
              <a:t> </a:t>
            </a:r>
            <a:r>
              <a:rPr lang="en-US" altLang="zh-CN" sz="1200" spc="-30" dirty="0">
                <a:latin typeface="Arial"/>
                <a:cs typeface="Arial"/>
              </a:rPr>
              <a:t>fourth</a:t>
            </a:r>
            <a:r>
              <a:rPr lang="en-US" altLang="zh-CN" sz="1200" spc="25" dirty="0">
                <a:latin typeface="Arial"/>
                <a:cs typeface="Arial"/>
              </a:rPr>
              <a:t> </a:t>
            </a:r>
            <a:r>
              <a:rPr lang="en-US" altLang="zh-CN" sz="1200" spc="-105" dirty="0">
                <a:latin typeface="Arial"/>
                <a:cs typeface="Arial"/>
              </a:rPr>
              <a:t>subsequences</a:t>
            </a:r>
            <a:r>
              <a:rPr lang="en-US" altLang="zh-CN" sz="1200" spc="25" dirty="0">
                <a:latin typeface="Arial"/>
                <a:cs typeface="Arial"/>
              </a:rPr>
              <a:t> </a:t>
            </a:r>
            <a:r>
              <a:rPr lang="en-US" altLang="zh-CN" sz="1200" spc="-75" dirty="0">
                <a:latin typeface="Arial"/>
                <a:cs typeface="Arial"/>
              </a:rPr>
              <a:t>must</a:t>
            </a:r>
            <a:r>
              <a:rPr lang="en-US" altLang="zh-CN" sz="1200" spc="25" dirty="0">
                <a:latin typeface="Arial"/>
                <a:cs typeface="Arial"/>
              </a:rPr>
              <a:t> </a:t>
            </a:r>
            <a:r>
              <a:rPr lang="en-US" altLang="zh-CN" sz="1200" spc="-60" dirty="0">
                <a:latin typeface="Arial"/>
                <a:cs typeface="Arial"/>
              </a:rPr>
              <a:t>contain</a:t>
            </a:r>
            <a:r>
              <a:rPr lang="en-US" altLang="zh-CN" sz="1200" spc="25" dirty="0">
                <a:latin typeface="Arial"/>
                <a:cs typeface="Arial"/>
              </a:rPr>
              <a:t> </a:t>
            </a:r>
            <a:r>
              <a:rPr lang="en-US" altLang="zh-CN" sz="1200" spc="-70" dirty="0">
                <a:latin typeface="Arial"/>
                <a:cs typeface="Arial"/>
              </a:rPr>
              <a:t>at</a:t>
            </a:r>
            <a:r>
              <a:rPr lang="en-US" altLang="zh-CN" sz="1200" spc="25" dirty="0">
                <a:latin typeface="Arial"/>
                <a:cs typeface="Arial"/>
              </a:rPr>
              <a:t> </a:t>
            </a:r>
            <a:r>
              <a:rPr lang="en-US" altLang="zh-CN" sz="1200" spc="-75" dirty="0">
                <a:latin typeface="Arial"/>
                <a:cs typeface="Arial"/>
              </a:rPr>
              <a:t>least</a:t>
            </a:r>
            <a:r>
              <a:rPr lang="en-US" altLang="zh-CN" sz="1200" spc="25" dirty="0">
                <a:latin typeface="Arial"/>
                <a:cs typeface="Arial"/>
              </a:rPr>
              <a:t> </a:t>
            </a:r>
            <a:r>
              <a:rPr lang="en-US" altLang="zh-CN" sz="1200" spc="-95" dirty="0">
                <a:latin typeface="Arial"/>
                <a:cs typeface="Arial"/>
              </a:rPr>
              <a:t>one</a:t>
            </a:r>
            <a:r>
              <a:rPr lang="en-US" altLang="zh-CN" sz="1200" spc="25" dirty="0">
                <a:latin typeface="Arial"/>
                <a:cs typeface="Arial"/>
              </a:rPr>
              <a:t> </a:t>
            </a:r>
            <a:r>
              <a:rPr lang="en-US" altLang="zh-CN" sz="1200" spc="-75" dirty="0">
                <a:latin typeface="Arial"/>
                <a:cs typeface="Arial"/>
              </a:rPr>
              <a:t>0</a:t>
            </a:r>
            <a:r>
              <a:rPr lang="en-US" altLang="zh-CN" sz="1200" spc="-40" dirty="0">
                <a:latin typeface="Arial"/>
                <a:cs typeface="Arial"/>
              </a:rPr>
              <a:t> </a:t>
            </a:r>
            <a:r>
              <a:rPr lang="en-US" altLang="zh-CN" sz="1200" spc="-100" dirty="0">
                <a:latin typeface="Arial"/>
                <a:cs typeface="Arial"/>
              </a:rPr>
              <a:t>(because</a:t>
            </a:r>
            <a:r>
              <a:rPr lang="en-US" altLang="zh-CN" sz="1200" spc="-35" dirty="0">
                <a:latin typeface="Arial"/>
                <a:cs typeface="Arial"/>
              </a:rPr>
              <a:t> </a:t>
            </a:r>
            <a:r>
              <a:rPr lang="en-US" altLang="zh-CN" sz="1200" spc="-75" dirty="0">
                <a:latin typeface="Arial"/>
                <a:cs typeface="Arial"/>
              </a:rPr>
              <a:t>no</a:t>
            </a:r>
            <a:r>
              <a:rPr lang="en-US" altLang="zh-CN" sz="1200" spc="-35" dirty="0">
                <a:latin typeface="Arial"/>
                <a:cs typeface="Arial"/>
              </a:rPr>
              <a:t> </a:t>
            </a:r>
            <a:r>
              <a:rPr lang="en-US" altLang="zh-CN" sz="1200" spc="-70" dirty="0">
                <a:latin typeface="Arial"/>
                <a:cs typeface="Arial"/>
              </a:rPr>
              <a:t>consecut</a:t>
            </a:r>
            <a:r>
              <a:rPr lang="en-US" altLang="zh-CN" sz="1200" spc="-60" dirty="0">
                <a:latin typeface="Arial"/>
                <a:cs typeface="Arial"/>
              </a:rPr>
              <a:t>i</a:t>
            </a:r>
            <a:r>
              <a:rPr lang="en-US" altLang="zh-CN" sz="1200" spc="-30" dirty="0">
                <a:latin typeface="Arial"/>
                <a:cs typeface="Arial"/>
              </a:rPr>
              <a:t>v</a:t>
            </a:r>
            <a:r>
              <a:rPr lang="en-US" altLang="zh-CN" sz="1200" spc="-140" dirty="0">
                <a:latin typeface="Arial"/>
                <a:cs typeface="Arial"/>
              </a:rPr>
              <a:t>e</a:t>
            </a:r>
            <a:r>
              <a:rPr lang="en-US" altLang="zh-CN" sz="1200" spc="-35" dirty="0">
                <a:latin typeface="Arial"/>
                <a:cs typeface="Arial"/>
              </a:rPr>
              <a:t> </a:t>
            </a:r>
            <a:r>
              <a:rPr lang="en-US" altLang="zh-CN" sz="1200" spc="-75" dirty="0">
                <a:latin typeface="Arial"/>
                <a:cs typeface="Arial"/>
              </a:rPr>
              <a:t>books</a:t>
            </a:r>
            <a:r>
              <a:rPr lang="en-US" altLang="zh-CN" sz="1200" spc="-35" dirty="0">
                <a:latin typeface="Arial"/>
                <a:cs typeface="Arial"/>
              </a:rPr>
              <a:t> </a:t>
            </a:r>
            <a:r>
              <a:rPr lang="en-US" altLang="zh-CN" sz="1200" spc="-80" dirty="0">
                <a:latin typeface="Arial"/>
                <a:cs typeface="Arial"/>
              </a:rPr>
              <a:t>may</a:t>
            </a:r>
            <a:r>
              <a:rPr lang="en-US" altLang="zh-CN" sz="1200" spc="-35" dirty="0">
                <a:latin typeface="Arial"/>
                <a:cs typeface="Arial"/>
              </a:rPr>
              <a:t> </a:t>
            </a:r>
            <a:r>
              <a:rPr lang="en-US" altLang="zh-CN" sz="1200" spc="-110" dirty="0">
                <a:latin typeface="Arial"/>
                <a:cs typeface="Arial"/>
              </a:rPr>
              <a:t>be</a:t>
            </a:r>
            <a:r>
              <a:rPr lang="en-US" altLang="zh-CN" sz="1200" spc="-35" dirty="0">
                <a:latin typeface="Arial"/>
                <a:cs typeface="Arial"/>
              </a:rPr>
              <a:t> </a:t>
            </a:r>
            <a:r>
              <a:rPr lang="en-US" altLang="zh-CN" sz="1200" spc="-75" dirty="0">
                <a:latin typeface="Arial"/>
                <a:cs typeface="Arial"/>
              </a:rPr>
              <a:t>chosen).</a:t>
            </a:r>
            <a:endParaRPr lang="en-US" altLang="zh-CN" sz="1200" dirty="0">
              <a:latin typeface="Arial"/>
              <a:cs typeface="Arial"/>
            </a:endParaRPr>
          </a:p>
          <a:p>
            <a:pPr>
              <a:lnSpc>
                <a:spcPts val="1400"/>
              </a:lnSpc>
              <a:spcBef>
                <a:spcPts val="44"/>
              </a:spcBef>
            </a:pPr>
            <a:endParaRPr lang="en-US" altLang="zh-CN" sz="1400" dirty="0"/>
          </a:p>
          <a:p>
            <a:pPr marL="19685" marR="12700" indent="0">
              <a:lnSpc>
                <a:spcPct val="100299"/>
              </a:lnSpc>
            </a:pPr>
            <a:r>
              <a:rPr lang="en-US" altLang="zh-CN" sz="1200" spc="-130" dirty="0">
                <a:latin typeface="Arial"/>
                <a:cs typeface="Arial"/>
              </a:rPr>
              <a:t>Same</a:t>
            </a:r>
            <a:r>
              <a:rPr lang="en-US" altLang="zh-CN" sz="1200" spc="-55" dirty="0">
                <a:latin typeface="Arial"/>
                <a:cs typeface="Arial"/>
              </a:rPr>
              <a:t> </a:t>
            </a:r>
            <a:r>
              <a:rPr lang="en-US" altLang="zh-CN" sz="1200" spc="-140" dirty="0">
                <a:latin typeface="Arial"/>
                <a:cs typeface="Arial"/>
              </a:rPr>
              <a:t>as</a:t>
            </a:r>
            <a:r>
              <a:rPr lang="en-US" altLang="zh-CN" sz="1200" spc="-55" dirty="0">
                <a:latin typeface="Arial"/>
                <a:cs typeface="Arial"/>
              </a:rPr>
              <a:t> </a:t>
            </a:r>
            <a:r>
              <a:rPr lang="en-US" altLang="zh-CN" sz="1200" spc="-75" dirty="0">
                <a:latin typeface="Arial"/>
                <a:cs typeface="Arial"/>
              </a:rPr>
              <a:t>the</a:t>
            </a:r>
            <a:r>
              <a:rPr lang="en-US" altLang="zh-CN" sz="1200" spc="-55" dirty="0">
                <a:latin typeface="Arial"/>
                <a:cs typeface="Arial"/>
              </a:rPr>
              <a:t> </a:t>
            </a:r>
            <a:r>
              <a:rPr lang="en-US" altLang="zh-CN" sz="1200" spc="-75" dirty="0">
                <a:latin typeface="Arial"/>
                <a:cs typeface="Arial"/>
              </a:rPr>
              <a:t>number</a:t>
            </a:r>
            <a:r>
              <a:rPr lang="en-US" altLang="zh-CN" sz="1200" spc="-55" dirty="0">
                <a:latin typeface="Arial"/>
                <a:cs typeface="Arial"/>
              </a:rPr>
              <a:t> </a:t>
            </a:r>
            <a:r>
              <a:rPr lang="en-US" altLang="zh-CN" sz="1200" spc="-5" dirty="0">
                <a:latin typeface="Arial"/>
                <a:cs typeface="Arial"/>
              </a:rPr>
              <a:t>of</a:t>
            </a:r>
            <a:r>
              <a:rPr lang="en-US" altLang="zh-CN" sz="1200" spc="-55" dirty="0">
                <a:latin typeface="Arial"/>
                <a:cs typeface="Arial"/>
              </a:rPr>
              <a:t> </a:t>
            </a:r>
            <a:r>
              <a:rPr lang="en-US" altLang="zh-CN" sz="1200" spc="-35" dirty="0">
                <a:latin typeface="Arial"/>
                <a:cs typeface="Arial"/>
              </a:rPr>
              <a:t>int</a:t>
            </a:r>
            <a:r>
              <a:rPr lang="en-US" altLang="zh-CN" sz="1200" spc="-75" dirty="0">
                <a:latin typeface="Arial"/>
                <a:cs typeface="Arial"/>
              </a:rPr>
              <a:t>e</a:t>
            </a:r>
            <a:r>
              <a:rPr lang="en-US" altLang="zh-CN" sz="1200" spc="-70" dirty="0">
                <a:latin typeface="Arial"/>
                <a:cs typeface="Arial"/>
              </a:rPr>
              <a:t>ger</a:t>
            </a:r>
            <a:r>
              <a:rPr lang="en-US" altLang="zh-CN" sz="1200" spc="-55" dirty="0">
                <a:latin typeface="Arial"/>
                <a:cs typeface="Arial"/>
              </a:rPr>
              <a:t> </a:t>
            </a:r>
            <a:r>
              <a:rPr lang="en-US" altLang="zh-CN" sz="1200" spc="-50" dirty="0">
                <a:latin typeface="Arial"/>
                <a:cs typeface="Arial"/>
              </a:rPr>
              <a:t>solutions</a:t>
            </a:r>
            <a:r>
              <a:rPr lang="en-US" altLang="zh-CN" sz="1200" spc="-55" dirty="0">
                <a:latin typeface="Arial"/>
                <a:cs typeface="Arial"/>
              </a:rPr>
              <a:t> </a:t>
            </a:r>
            <a:r>
              <a:rPr lang="en-US" altLang="zh-CN" sz="1200" spc="-40" dirty="0">
                <a:latin typeface="Arial"/>
                <a:cs typeface="Arial"/>
              </a:rPr>
              <a:t>to</a:t>
            </a:r>
            <a:r>
              <a:rPr lang="en-US" altLang="zh-CN" sz="1200" spc="-55" dirty="0">
                <a:latin typeface="Arial"/>
                <a:cs typeface="Arial"/>
              </a:rPr>
              <a:t> </a:t>
            </a:r>
            <a:r>
              <a:rPr lang="en-US" altLang="zh-CN" sz="1200" i="1" spc="-75" dirty="0">
                <a:latin typeface="Arial"/>
                <a:cs typeface="Arial"/>
              </a:rPr>
              <a:t>x</a:t>
            </a:r>
            <a:r>
              <a:rPr lang="en-US" altLang="zh-CN" sz="1350" spc="-82" baseline="-12345" dirty="0">
                <a:latin typeface="Arial"/>
                <a:cs typeface="Arial"/>
              </a:rPr>
              <a:t>1 </a:t>
            </a:r>
            <a:r>
              <a:rPr lang="en-US" altLang="zh-CN" sz="1200" spc="220" dirty="0">
                <a:latin typeface="Arial"/>
                <a:cs typeface="Arial"/>
              </a:rPr>
              <a:t>+</a:t>
            </a:r>
            <a:r>
              <a:rPr lang="en-US" altLang="zh-CN" sz="1200" spc="-185" dirty="0">
                <a:latin typeface="Arial"/>
                <a:cs typeface="Arial"/>
              </a:rPr>
              <a:t> </a:t>
            </a:r>
            <a:r>
              <a:rPr lang="en-US" altLang="zh-CN" sz="1200" i="1" spc="-75" dirty="0">
                <a:latin typeface="Arial"/>
                <a:cs typeface="Arial"/>
              </a:rPr>
              <a:t>x</a:t>
            </a:r>
            <a:r>
              <a:rPr lang="en-US" altLang="zh-CN" sz="1350" spc="-82" baseline="-12345" dirty="0">
                <a:latin typeface="Arial"/>
                <a:cs typeface="Arial"/>
              </a:rPr>
              <a:t>2 </a:t>
            </a:r>
            <a:r>
              <a:rPr lang="en-US" altLang="zh-CN" sz="1200" spc="220" dirty="0">
                <a:latin typeface="Arial"/>
                <a:cs typeface="Arial"/>
              </a:rPr>
              <a:t>+</a:t>
            </a:r>
            <a:r>
              <a:rPr lang="en-US" altLang="zh-CN" sz="1200" spc="-185" dirty="0">
                <a:latin typeface="Arial"/>
                <a:cs typeface="Arial"/>
              </a:rPr>
              <a:t> </a:t>
            </a:r>
            <a:r>
              <a:rPr lang="en-US" altLang="zh-CN" sz="1200" i="1" spc="-5" dirty="0">
                <a:latin typeface="Arial"/>
                <a:cs typeface="Arial"/>
              </a:rPr>
              <a:t>.</a:t>
            </a:r>
            <a:r>
              <a:rPr lang="en-US" altLang="zh-CN" sz="1200" i="1" spc="-204" dirty="0">
                <a:latin typeface="Arial"/>
                <a:cs typeface="Arial"/>
              </a:rPr>
              <a:t> </a:t>
            </a:r>
            <a:r>
              <a:rPr lang="en-US" altLang="zh-CN" sz="1200" i="1" spc="-5" dirty="0">
                <a:latin typeface="Arial"/>
                <a:cs typeface="Arial"/>
              </a:rPr>
              <a:t>.</a:t>
            </a:r>
            <a:r>
              <a:rPr lang="en-US" altLang="zh-CN" sz="1200" i="1" spc="-200" dirty="0">
                <a:latin typeface="Arial"/>
                <a:cs typeface="Arial"/>
              </a:rPr>
              <a:t> </a:t>
            </a:r>
            <a:r>
              <a:rPr lang="en-US" altLang="zh-CN" sz="1200" i="1" spc="-5" dirty="0">
                <a:latin typeface="Arial"/>
                <a:cs typeface="Arial"/>
              </a:rPr>
              <a:t>.</a:t>
            </a:r>
            <a:r>
              <a:rPr lang="en-US" altLang="zh-CN" sz="1200" i="1" spc="-185" dirty="0">
                <a:latin typeface="Arial"/>
                <a:cs typeface="Arial"/>
              </a:rPr>
              <a:t> </a:t>
            </a:r>
            <a:r>
              <a:rPr lang="en-US" altLang="zh-CN" sz="1200" spc="220" dirty="0">
                <a:latin typeface="Arial"/>
                <a:cs typeface="Arial"/>
              </a:rPr>
              <a:t>+</a:t>
            </a:r>
            <a:r>
              <a:rPr lang="en-US" altLang="zh-CN" sz="1200" spc="-185" dirty="0">
                <a:latin typeface="Arial"/>
                <a:cs typeface="Arial"/>
              </a:rPr>
              <a:t> </a:t>
            </a:r>
            <a:r>
              <a:rPr lang="en-US" altLang="zh-CN" sz="1200" i="1" spc="-75" dirty="0">
                <a:latin typeface="Arial"/>
                <a:cs typeface="Arial"/>
              </a:rPr>
              <a:t>x</a:t>
            </a:r>
            <a:r>
              <a:rPr lang="en-US" altLang="zh-CN" sz="1350" spc="-82" baseline="-12345" dirty="0">
                <a:latin typeface="Arial"/>
                <a:cs typeface="Arial"/>
              </a:rPr>
              <a:t>5</a:t>
            </a:r>
            <a:r>
              <a:rPr lang="en-US" altLang="zh-CN" sz="1350" spc="67" baseline="-12345" dirty="0">
                <a:latin typeface="Arial"/>
                <a:cs typeface="Arial"/>
              </a:rPr>
              <a:t> </a:t>
            </a:r>
            <a:r>
              <a:rPr lang="en-US" altLang="zh-CN" sz="1200" spc="220" dirty="0">
                <a:latin typeface="Arial"/>
                <a:cs typeface="Arial"/>
              </a:rPr>
              <a:t>=</a:t>
            </a:r>
            <a:r>
              <a:rPr lang="en-US" altLang="zh-CN" sz="1200" spc="-85" dirty="0">
                <a:latin typeface="Arial"/>
                <a:cs typeface="Arial"/>
              </a:rPr>
              <a:t> </a:t>
            </a:r>
            <a:r>
              <a:rPr lang="en-US" altLang="zh-CN" sz="1200" spc="-75" dirty="0">
                <a:latin typeface="Arial"/>
                <a:cs typeface="Arial"/>
              </a:rPr>
              <a:t>7</a:t>
            </a:r>
            <a:r>
              <a:rPr lang="en-US" altLang="zh-CN" sz="1200" spc="-55" dirty="0">
                <a:latin typeface="Arial"/>
                <a:cs typeface="Arial"/>
              </a:rPr>
              <a:t> </a:t>
            </a:r>
            <a:r>
              <a:rPr lang="en-US" altLang="zh-CN" sz="1200" spc="-110" dirty="0">
                <a:latin typeface="Arial"/>
                <a:cs typeface="Arial"/>
              </a:rPr>
              <a:t>so</a:t>
            </a:r>
            <a:r>
              <a:rPr lang="en-US" altLang="zh-CN" sz="1200" spc="-55" dirty="0">
                <a:latin typeface="Arial"/>
                <a:cs typeface="Arial"/>
              </a:rPr>
              <a:t> that </a:t>
            </a:r>
            <a:r>
              <a:rPr lang="en-US" altLang="zh-CN" sz="1200" i="1" spc="-75" dirty="0">
                <a:latin typeface="Arial"/>
                <a:cs typeface="Arial"/>
              </a:rPr>
              <a:t>x</a:t>
            </a:r>
            <a:r>
              <a:rPr lang="en-US" altLang="zh-CN" sz="1350" spc="-15" baseline="-12345" dirty="0">
                <a:latin typeface="Arial"/>
                <a:cs typeface="Arial"/>
              </a:rPr>
              <a:t>1</a:t>
            </a:r>
            <a:r>
              <a:rPr lang="en-US" altLang="zh-CN" sz="1200" i="1" spc="-5" dirty="0">
                <a:latin typeface="Arial"/>
                <a:cs typeface="Arial"/>
              </a:rPr>
              <a:t>,</a:t>
            </a:r>
            <a:r>
              <a:rPr lang="en-US" altLang="zh-CN" sz="1200" i="1" spc="-204" dirty="0">
                <a:latin typeface="Arial"/>
                <a:cs typeface="Arial"/>
              </a:rPr>
              <a:t> </a:t>
            </a:r>
            <a:r>
              <a:rPr lang="en-US" altLang="zh-CN" sz="1200" i="1" spc="-75" dirty="0">
                <a:latin typeface="Arial"/>
                <a:cs typeface="Arial"/>
              </a:rPr>
              <a:t>x</a:t>
            </a:r>
            <a:r>
              <a:rPr lang="en-US" altLang="zh-CN" sz="1350" spc="-82" baseline="-12345" dirty="0">
                <a:latin typeface="Arial"/>
                <a:cs typeface="Arial"/>
              </a:rPr>
              <a:t>5</a:t>
            </a:r>
            <a:r>
              <a:rPr lang="en-US" altLang="zh-CN" sz="1350" spc="67" baseline="-12345" dirty="0">
                <a:latin typeface="Arial"/>
                <a:cs typeface="Arial"/>
              </a:rPr>
              <a:t> </a:t>
            </a:r>
            <a:r>
              <a:rPr lang="en-US" altLang="zh-CN" sz="1200" spc="-30" dirty="0">
                <a:latin typeface="Lucida Sans Unicode"/>
                <a:cs typeface="Lucida Sans Unicode"/>
              </a:rPr>
              <a:t>≥</a:t>
            </a:r>
            <a:r>
              <a:rPr lang="en-US" altLang="zh-CN" sz="1200" spc="-135" dirty="0">
                <a:latin typeface="Lucida Sans Unicode"/>
                <a:cs typeface="Lucida Sans Unicode"/>
              </a:rPr>
              <a:t> </a:t>
            </a:r>
            <a:r>
              <a:rPr lang="en-US" altLang="zh-CN" sz="1200" spc="-75" dirty="0">
                <a:latin typeface="Arial"/>
                <a:cs typeface="Arial"/>
              </a:rPr>
              <a:t>0</a:t>
            </a:r>
            <a:r>
              <a:rPr lang="en-US" altLang="zh-CN" sz="1200" spc="-40" dirty="0">
                <a:latin typeface="Arial"/>
                <a:cs typeface="Arial"/>
              </a:rPr>
              <a:t> </a:t>
            </a:r>
            <a:r>
              <a:rPr lang="en-US" altLang="zh-CN" sz="1200" spc="-95" dirty="0">
                <a:latin typeface="Arial"/>
                <a:cs typeface="Arial"/>
              </a:rPr>
              <a:t>and</a:t>
            </a:r>
            <a:r>
              <a:rPr lang="en-US" altLang="zh-CN" sz="1200" spc="-35" dirty="0">
                <a:latin typeface="Arial"/>
                <a:cs typeface="Arial"/>
              </a:rPr>
              <a:t> </a:t>
            </a:r>
            <a:r>
              <a:rPr lang="en-US" altLang="zh-CN" sz="1200" i="1" spc="-75" dirty="0">
                <a:latin typeface="Arial"/>
                <a:cs typeface="Arial"/>
              </a:rPr>
              <a:t>x</a:t>
            </a:r>
            <a:r>
              <a:rPr lang="en-US" altLang="zh-CN" sz="1350" spc="-15" baseline="-12345" dirty="0">
                <a:latin typeface="Arial"/>
                <a:cs typeface="Arial"/>
              </a:rPr>
              <a:t>2</a:t>
            </a:r>
            <a:r>
              <a:rPr lang="en-US" altLang="zh-CN" sz="1200" i="1" spc="-5" dirty="0">
                <a:latin typeface="Arial"/>
                <a:cs typeface="Arial"/>
              </a:rPr>
              <a:t>,</a:t>
            </a:r>
            <a:r>
              <a:rPr lang="en-US" altLang="zh-CN" sz="1200" i="1" spc="-204" dirty="0">
                <a:latin typeface="Arial"/>
                <a:cs typeface="Arial"/>
              </a:rPr>
              <a:t> </a:t>
            </a:r>
            <a:r>
              <a:rPr lang="en-US" altLang="zh-CN" sz="1200" i="1" spc="-75" dirty="0">
                <a:latin typeface="Arial"/>
                <a:cs typeface="Arial"/>
              </a:rPr>
              <a:t>x</a:t>
            </a:r>
            <a:r>
              <a:rPr lang="en-US" altLang="zh-CN" sz="1350" spc="-15" baseline="-12345" dirty="0">
                <a:latin typeface="Arial"/>
                <a:cs typeface="Arial"/>
              </a:rPr>
              <a:t>3</a:t>
            </a:r>
            <a:r>
              <a:rPr lang="en-US" altLang="zh-CN" sz="1200" i="1" spc="-5" dirty="0">
                <a:latin typeface="Arial"/>
                <a:cs typeface="Arial"/>
              </a:rPr>
              <a:t>,</a:t>
            </a:r>
            <a:r>
              <a:rPr lang="en-US" altLang="zh-CN" sz="1200" i="1" spc="-204" dirty="0">
                <a:latin typeface="Arial"/>
                <a:cs typeface="Arial"/>
              </a:rPr>
              <a:t> </a:t>
            </a:r>
            <a:r>
              <a:rPr lang="en-US" altLang="zh-CN" sz="1200" i="1" spc="-75" dirty="0">
                <a:latin typeface="Arial"/>
                <a:cs typeface="Arial"/>
              </a:rPr>
              <a:t>x</a:t>
            </a:r>
            <a:r>
              <a:rPr lang="en-US" altLang="zh-CN" sz="1350" spc="-82" baseline="-12345" dirty="0">
                <a:latin typeface="Arial"/>
                <a:cs typeface="Arial"/>
              </a:rPr>
              <a:t>4</a:t>
            </a:r>
            <a:r>
              <a:rPr lang="en-US" altLang="zh-CN" sz="1350" spc="97" baseline="-12345" dirty="0">
                <a:latin typeface="Arial"/>
                <a:cs typeface="Arial"/>
              </a:rPr>
              <a:t> </a:t>
            </a:r>
            <a:r>
              <a:rPr lang="en-US" altLang="zh-CN" sz="1200" spc="-30" dirty="0">
                <a:latin typeface="Lucida Sans Unicode"/>
                <a:cs typeface="Lucida Sans Unicode"/>
              </a:rPr>
              <a:t>≥</a:t>
            </a:r>
            <a:r>
              <a:rPr lang="en-US" altLang="zh-CN" sz="1200" spc="-114" dirty="0">
                <a:latin typeface="Lucida Sans Unicode"/>
                <a:cs typeface="Lucida Sans Unicode"/>
              </a:rPr>
              <a:t> </a:t>
            </a:r>
            <a:r>
              <a:rPr lang="en-US" altLang="zh-CN" sz="1200" spc="-55" dirty="0">
                <a:latin typeface="Arial"/>
                <a:cs typeface="Arial"/>
              </a:rPr>
              <a:t>1.</a:t>
            </a:r>
            <a:endParaRPr lang="en-US" altLang="zh-CN" sz="1200" dirty="0">
              <a:latin typeface="Arial"/>
              <a:cs typeface="Arial"/>
            </a:endParaRPr>
          </a:p>
          <a:p>
            <a:pPr>
              <a:lnSpc>
                <a:spcPts val="1400"/>
              </a:lnSpc>
              <a:spcBef>
                <a:spcPts val="44"/>
              </a:spcBef>
            </a:pPr>
            <a:endParaRPr lang="en-US" altLang="zh-CN" sz="1400" dirty="0"/>
          </a:p>
          <a:p>
            <a:pPr marL="19685" marR="12700">
              <a:lnSpc>
                <a:spcPct val="100299"/>
              </a:lnSpc>
            </a:pPr>
            <a:r>
              <a:rPr lang="en-US" altLang="zh-CN" sz="1200" spc="-130" dirty="0">
                <a:latin typeface="Arial"/>
                <a:cs typeface="Arial"/>
              </a:rPr>
              <a:t>Same</a:t>
            </a:r>
            <a:r>
              <a:rPr lang="en-US" altLang="zh-CN" sz="1200" spc="55" dirty="0">
                <a:latin typeface="Arial"/>
                <a:cs typeface="Arial"/>
              </a:rPr>
              <a:t> </a:t>
            </a:r>
            <a:r>
              <a:rPr lang="en-US" altLang="zh-CN" sz="1200" spc="-140" dirty="0">
                <a:latin typeface="Arial"/>
                <a:cs typeface="Arial"/>
              </a:rPr>
              <a:t>as</a:t>
            </a:r>
            <a:r>
              <a:rPr lang="en-US" altLang="zh-CN" sz="1200" spc="55" dirty="0">
                <a:latin typeface="Arial"/>
                <a:cs typeface="Arial"/>
              </a:rPr>
              <a:t> </a:t>
            </a:r>
            <a:r>
              <a:rPr lang="en-US" altLang="zh-CN" sz="1200" spc="-75" dirty="0">
                <a:latin typeface="Arial"/>
                <a:cs typeface="Arial"/>
              </a:rPr>
              <a:t>the</a:t>
            </a:r>
            <a:r>
              <a:rPr lang="en-US" altLang="zh-CN" sz="1200" spc="55" dirty="0">
                <a:latin typeface="Arial"/>
                <a:cs typeface="Arial"/>
              </a:rPr>
              <a:t> </a:t>
            </a:r>
            <a:r>
              <a:rPr lang="en-US" altLang="zh-CN" sz="1200" spc="-75" dirty="0">
                <a:latin typeface="Arial"/>
                <a:cs typeface="Arial"/>
              </a:rPr>
              <a:t>number</a:t>
            </a:r>
            <a:r>
              <a:rPr lang="en-US" altLang="zh-CN" sz="1200" spc="55" dirty="0">
                <a:latin typeface="Arial"/>
                <a:cs typeface="Arial"/>
              </a:rPr>
              <a:t> </a:t>
            </a:r>
            <a:r>
              <a:rPr lang="en-US" altLang="zh-CN" sz="1200" spc="-5" dirty="0">
                <a:latin typeface="Arial"/>
                <a:cs typeface="Arial"/>
              </a:rPr>
              <a:t>of</a:t>
            </a:r>
            <a:r>
              <a:rPr lang="en-US" altLang="zh-CN" sz="1200" spc="55" dirty="0">
                <a:latin typeface="Arial"/>
                <a:cs typeface="Arial"/>
              </a:rPr>
              <a:t> </a:t>
            </a:r>
            <a:r>
              <a:rPr lang="en-US" altLang="zh-CN" sz="1200" spc="-25" dirty="0">
                <a:latin typeface="Arial"/>
                <a:cs typeface="Arial"/>
              </a:rPr>
              <a:t>w</a:t>
            </a:r>
            <a:r>
              <a:rPr lang="en-US" altLang="zh-CN" sz="1200" spc="-95" dirty="0">
                <a:latin typeface="Arial"/>
                <a:cs typeface="Arial"/>
              </a:rPr>
              <a:t>ays</a:t>
            </a:r>
            <a:r>
              <a:rPr lang="en-US" altLang="zh-CN" sz="1200" spc="55" dirty="0">
                <a:latin typeface="Arial"/>
                <a:cs typeface="Arial"/>
              </a:rPr>
              <a:t> </a:t>
            </a:r>
            <a:r>
              <a:rPr lang="en-US" altLang="zh-CN" sz="1200" spc="-40" dirty="0">
                <a:latin typeface="Arial"/>
                <a:cs typeface="Arial"/>
              </a:rPr>
              <a:t>to</a:t>
            </a:r>
            <a:r>
              <a:rPr lang="en-US" altLang="zh-CN" sz="1200" spc="55" dirty="0">
                <a:latin typeface="Arial"/>
                <a:cs typeface="Arial"/>
              </a:rPr>
              <a:t> </a:t>
            </a:r>
            <a:r>
              <a:rPr lang="en-US" altLang="zh-CN" sz="1200" spc="-25" dirty="0">
                <a:latin typeface="Arial"/>
                <a:cs typeface="Arial"/>
              </a:rPr>
              <a:t>distri</a:t>
            </a:r>
            <a:r>
              <a:rPr lang="en-US" altLang="zh-CN" sz="1200" spc="-60" dirty="0">
                <a:latin typeface="Arial"/>
                <a:cs typeface="Arial"/>
              </a:rPr>
              <a:t>b</a:t>
            </a:r>
            <a:r>
              <a:rPr lang="en-US" altLang="zh-CN" sz="1200" spc="-75" dirty="0">
                <a:latin typeface="Arial"/>
                <a:cs typeface="Arial"/>
              </a:rPr>
              <a:t>ute</a:t>
            </a:r>
            <a:r>
              <a:rPr lang="en-US" altLang="zh-CN" sz="1200" spc="55" dirty="0">
                <a:latin typeface="Arial"/>
                <a:cs typeface="Arial"/>
              </a:rPr>
              <a:t> </a:t>
            </a:r>
            <a:r>
              <a:rPr lang="en-US" altLang="zh-CN" sz="1200" spc="-75" dirty="0">
                <a:latin typeface="Arial"/>
                <a:cs typeface="Arial"/>
              </a:rPr>
              <a:t>7</a:t>
            </a:r>
            <a:r>
              <a:rPr lang="en-US" altLang="zh-CN" sz="1200" spc="55" dirty="0">
                <a:latin typeface="Arial"/>
                <a:cs typeface="Arial"/>
              </a:rPr>
              <a:t> </a:t>
            </a:r>
            <a:r>
              <a:rPr lang="en-US" altLang="zh-CN" sz="1200" spc="-35" dirty="0">
                <a:latin typeface="Arial"/>
                <a:cs typeface="Arial"/>
              </a:rPr>
              <a:t>identical</a:t>
            </a:r>
            <a:r>
              <a:rPr lang="en-US" altLang="zh-CN" sz="1200" spc="55" dirty="0">
                <a:latin typeface="Arial"/>
                <a:cs typeface="Arial"/>
              </a:rPr>
              <a:t> </a:t>
            </a:r>
            <a:r>
              <a:rPr lang="en-US" altLang="zh-CN" sz="1200" spc="-45" dirty="0">
                <a:latin typeface="Arial"/>
                <a:cs typeface="Arial"/>
              </a:rPr>
              <a:t>balls</a:t>
            </a:r>
            <a:r>
              <a:rPr lang="en-US" altLang="zh-CN" sz="1200" spc="55" dirty="0">
                <a:latin typeface="Arial"/>
                <a:cs typeface="Arial"/>
              </a:rPr>
              <a:t> </a:t>
            </a:r>
            <a:r>
              <a:rPr lang="en-US" altLang="zh-CN" sz="1200" spc="-20" dirty="0">
                <a:latin typeface="Arial"/>
                <a:cs typeface="Arial"/>
              </a:rPr>
              <a:t>into</a:t>
            </a:r>
            <a:r>
              <a:rPr lang="en-US" altLang="zh-CN" sz="1200" spc="55" dirty="0">
                <a:latin typeface="Arial"/>
                <a:cs typeface="Arial"/>
              </a:rPr>
              <a:t> </a:t>
            </a:r>
            <a:r>
              <a:rPr lang="en-US" altLang="zh-CN" sz="1200" spc="-75" dirty="0">
                <a:latin typeface="Arial"/>
                <a:cs typeface="Arial"/>
              </a:rPr>
              <a:t>5</a:t>
            </a:r>
            <a:r>
              <a:rPr lang="en-US" altLang="zh-CN" sz="1200" spc="55" dirty="0">
                <a:latin typeface="Arial"/>
                <a:cs typeface="Arial"/>
              </a:rPr>
              <a:t> </a:t>
            </a:r>
            <a:r>
              <a:rPr lang="en-US" altLang="zh-CN" sz="1200" spc="-30" dirty="0">
                <a:latin typeface="Arial"/>
                <a:cs typeface="Arial"/>
              </a:rPr>
              <a:t>distinct</a:t>
            </a:r>
            <a:r>
              <a:rPr lang="en-US" altLang="zh-CN" sz="1200" spc="55" dirty="0">
                <a:latin typeface="Arial"/>
                <a:cs typeface="Arial"/>
              </a:rPr>
              <a:t> </a:t>
            </a:r>
            <a:r>
              <a:rPr lang="en-US" altLang="zh-CN" sz="1200" spc="-55" dirty="0">
                <a:latin typeface="Arial"/>
                <a:cs typeface="Arial"/>
              </a:rPr>
              <a:t>bo</a:t>
            </a:r>
            <a:r>
              <a:rPr lang="en-US" altLang="zh-CN" sz="1200" spc="-70" dirty="0">
                <a:latin typeface="Arial"/>
                <a:cs typeface="Arial"/>
              </a:rPr>
              <a:t>x</a:t>
            </a:r>
            <a:r>
              <a:rPr lang="en-US" altLang="zh-CN" sz="1200" spc="-140" dirty="0">
                <a:latin typeface="Arial"/>
                <a:cs typeface="Arial"/>
              </a:rPr>
              <a:t>es</a:t>
            </a:r>
            <a:r>
              <a:rPr lang="en-US" altLang="zh-CN" sz="1200" spc="-75" dirty="0">
                <a:latin typeface="Arial"/>
                <a:cs typeface="Arial"/>
              </a:rPr>
              <a:t> </a:t>
            </a:r>
            <a:r>
              <a:rPr lang="en-US" altLang="zh-CN" sz="1200" spc="-110" dirty="0">
                <a:latin typeface="Arial"/>
                <a:cs typeface="Arial"/>
              </a:rPr>
              <a:t>so</a:t>
            </a:r>
            <a:r>
              <a:rPr lang="en-US" altLang="zh-CN" sz="1200" spc="-35" dirty="0">
                <a:latin typeface="Arial"/>
                <a:cs typeface="Arial"/>
              </a:rPr>
              <a:t> </a:t>
            </a:r>
            <a:r>
              <a:rPr lang="en-US" altLang="zh-CN" sz="1200" spc="-55" dirty="0">
                <a:latin typeface="Arial"/>
                <a:cs typeface="Arial"/>
              </a:rPr>
              <a:t>that</a:t>
            </a:r>
            <a:r>
              <a:rPr lang="en-US" altLang="zh-CN" sz="1200" spc="-35" dirty="0">
                <a:latin typeface="Arial"/>
                <a:cs typeface="Arial"/>
              </a:rPr>
              <a:t> </a:t>
            </a:r>
            <a:r>
              <a:rPr lang="en-US" altLang="zh-CN" sz="1200" spc="-55" dirty="0">
                <a:latin typeface="Arial"/>
                <a:cs typeface="Arial"/>
              </a:rPr>
              <a:t>bo</a:t>
            </a:r>
            <a:r>
              <a:rPr lang="en-US" altLang="zh-CN" sz="1200" spc="-70" dirty="0">
                <a:latin typeface="Arial"/>
                <a:cs typeface="Arial"/>
              </a:rPr>
              <a:t>x</a:t>
            </a:r>
            <a:r>
              <a:rPr lang="en-US" altLang="zh-CN" sz="1200" spc="-140" dirty="0">
                <a:latin typeface="Arial"/>
                <a:cs typeface="Arial"/>
              </a:rPr>
              <a:t>es</a:t>
            </a:r>
            <a:r>
              <a:rPr lang="en-US" altLang="zh-CN" sz="1200" spc="-35" dirty="0">
                <a:latin typeface="Arial"/>
                <a:cs typeface="Arial"/>
              </a:rPr>
              <a:t> </a:t>
            </a:r>
            <a:r>
              <a:rPr lang="en-US" altLang="zh-CN" sz="1200" spc="-55" dirty="0">
                <a:latin typeface="Arial"/>
                <a:cs typeface="Arial"/>
              </a:rPr>
              <a:t>2,</a:t>
            </a:r>
            <a:r>
              <a:rPr lang="en-US" altLang="zh-CN" sz="1200" spc="-35" dirty="0">
                <a:latin typeface="Arial"/>
                <a:cs typeface="Arial"/>
              </a:rPr>
              <a:t> </a:t>
            </a:r>
            <a:r>
              <a:rPr lang="en-US" altLang="zh-CN" sz="1200" spc="-75" dirty="0">
                <a:latin typeface="Arial"/>
                <a:cs typeface="Arial"/>
              </a:rPr>
              <a:t>3</a:t>
            </a:r>
            <a:r>
              <a:rPr lang="en-US" altLang="zh-CN" sz="1200" spc="-35" dirty="0">
                <a:latin typeface="Arial"/>
                <a:cs typeface="Arial"/>
              </a:rPr>
              <a:t> </a:t>
            </a:r>
            <a:r>
              <a:rPr lang="en-US" altLang="zh-CN" sz="1200" spc="-95" dirty="0">
                <a:latin typeface="Arial"/>
                <a:cs typeface="Arial"/>
              </a:rPr>
              <a:t>and</a:t>
            </a:r>
            <a:r>
              <a:rPr lang="en-US" altLang="zh-CN" sz="1200" spc="-35" dirty="0">
                <a:latin typeface="Arial"/>
                <a:cs typeface="Arial"/>
              </a:rPr>
              <a:t> </a:t>
            </a:r>
            <a:r>
              <a:rPr lang="en-US" altLang="zh-CN" sz="1200" spc="-75" dirty="0">
                <a:latin typeface="Arial"/>
                <a:cs typeface="Arial"/>
              </a:rPr>
              <a:t>4</a:t>
            </a:r>
            <a:r>
              <a:rPr lang="en-US" altLang="zh-CN" sz="1200" spc="-35" dirty="0">
                <a:latin typeface="Arial"/>
                <a:cs typeface="Arial"/>
              </a:rPr>
              <a:t> </a:t>
            </a:r>
            <a:r>
              <a:rPr lang="en-US" altLang="zh-CN" sz="1200" spc="-75" dirty="0">
                <a:latin typeface="Arial"/>
                <a:cs typeface="Arial"/>
              </a:rPr>
              <a:t>get</a:t>
            </a:r>
            <a:r>
              <a:rPr lang="en-US" altLang="zh-CN" sz="1200" spc="-35" dirty="0">
                <a:latin typeface="Arial"/>
                <a:cs typeface="Arial"/>
              </a:rPr>
              <a:t> </a:t>
            </a:r>
            <a:r>
              <a:rPr lang="en-US" altLang="zh-CN" sz="1200" spc="-70" dirty="0">
                <a:latin typeface="Arial"/>
                <a:cs typeface="Arial"/>
              </a:rPr>
              <a:t>at</a:t>
            </a:r>
            <a:r>
              <a:rPr lang="en-US" altLang="zh-CN" sz="1200" spc="-35" dirty="0">
                <a:latin typeface="Arial"/>
                <a:cs typeface="Arial"/>
              </a:rPr>
              <a:t> </a:t>
            </a:r>
            <a:r>
              <a:rPr lang="en-US" altLang="zh-CN" sz="1200" spc="-75" dirty="0">
                <a:latin typeface="Arial"/>
                <a:cs typeface="Arial"/>
              </a:rPr>
              <a:t>least</a:t>
            </a:r>
            <a:r>
              <a:rPr lang="en-US" altLang="zh-CN" sz="1200" spc="-35" dirty="0">
                <a:latin typeface="Arial"/>
                <a:cs typeface="Arial"/>
              </a:rPr>
              <a:t> </a:t>
            </a:r>
            <a:r>
              <a:rPr lang="en-US" altLang="zh-CN" sz="1200" spc="-95" dirty="0">
                <a:latin typeface="Arial"/>
                <a:cs typeface="Arial"/>
              </a:rPr>
              <a:t>one</a:t>
            </a:r>
            <a:r>
              <a:rPr lang="en-US" altLang="zh-CN" sz="1200" spc="-35" dirty="0">
                <a:latin typeface="Arial"/>
                <a:cs typeface="Arial"/>
              </a:rPr>
              <a:t> </a:t>
            </a:r>
            <a:r>
              <a:rPr lang="en-US" altLang="zh-CN" sz="1200" spc="-25" dirty="0">
                <a:latin typeface="Arial"/>
                <a:cs typeface="Arial"/>
              </a:rPr>
              <a:t>ball.</a:t>
            </a:r>
            <a:endParaRPr lang="en-US" altLang="zh-CN" sz="1200" dirty="0">
              <a:latin typeface="Arial"/>
              <a:cs typeface="Arial"/>
            </a:endParaRPr>
          </a:p>
          <a:p>
            <a:pPr>
              <a:lnSpc>
                <a:spcPts val="1400"/>
              </a:lnSpc>
              <a:spcBef>
                <a:spcPts val="49"/>
              </a:spcBef>
            </a:pPr>
            <a:endParaRPr lang="en-US" altLang="zh-CN" sz="1400" dirty="0"/>
          </a:p>
          <a:p>
            <a:pPr marL="19685" marR="1988820" algn="just">
              <a:lnSpc>
                <a:spcPct val="100000"/>
              </a:lnSpc>
            </a:pPr>
            <a:r>
              <a:rPr lang="en-US" altLang="zh-CN" sz="1200" spc="-35" dirty="0">
                <a:latin typeface="Arial"/>
                <a:cs typeface="Arial"/>
              </a:rPr>
              <a:t>First </a:t>
            </a:r>
            <a:r>
              <a:rPr lang="en-US" altLang="zh-CN" sz="1200" spc="-50" dirty="0">
                <a:latin typeface="Arial"/>
                <a:cs typeface="Arial"/>
              </a:rPr>
              <a:t>put</a:t>
            </a:r>
            <a:r>
              <a:rPr lang="en-US" altLang="zh-CN" sz="1200" spc="-35" dirty="0">
                <a:latin typeface="Arial"/>
                <a:cs typeface="Arial"/>
              </a:rPr>
              <a:t> </a:t>
            </a:r>
            <a:r>
              <a:rPr lang="en-US" altLang="zh-CN" sz="1200" spc="-95" dirty="0">
                <a:latin typeface="Arial"/>
                <a:cs typeface="Arial"/>
              </a:rPr>
              <a:t>one</a:t>
            </a:r>
            <a:r>
              <a:rPr lang="en-US" altLang="zh-CN" sz="1200" spc="-35" dirty="0">
                <a:latin typeface="Arial"/>
                <a:cs typeface="Arial"/>
              </a:rPr>
              <a:t> </a:t>
            </a:r>
            <a:r>
              <a:rPr lang="en-US" altLang="zh-CN" sz="1200" spc="-20" dirty="0">
                <a:latin typeface="Arial"/>
                <a:cs typeface="Arial"/>
              </a:rPr>
              <a:t>ball</a:t>
            </a:r>
            <a:r>
              <a:rPr lang="en-US" altLang="zh-CN" sz="1200" spc="-35" dirty="0">
                <a:latin typeface="Arial"/>
                <a:cs typeface="Arial"/>
              </a:rPr>
              <a:t> </a:t>
            </a:r>
            <a:r>
              <a:rPr lang="en-US" altLang="zh-CN" sz="1200" spc="-5" dirty="0">
                <a:latin typeface="Arial"/>
                <a:cs typeface="Arial"/>
              </a:rPr>
              <a:t>in</a:t>
            </a:r>
            <a:r>
              <a:rPr lang="en-US" altLang="zh-CN" sz="1200" spc="-35" dirty="0">
                <a:latin typeface="Arial"/>
                <a:cs typeface="Arial"/>
              </a:rPr>
              <a:t> </a:t>
            </a:r>
            <a:r>
              <a:rPr lang="en-US" altLang="zh-CN" sz="1200" spc="-105" dirty="0">
                <a:latin typeface="Arial"/>
                <a:cs typeface="Arial"/>
              </a:rPr>
              <a:t>each</a:t>
            </a:r>
            <a:r>
              <a:rPr lang="en-US" altLang="zh-CN" sz="1200" spc="-35" dirty="0">
                <a:latin typeface="Arial"/>
                <a:cs typeface="Arial"/>
              </a:rPr>
              <a:t> </a:t>
            </a:r>
            <a:r>
              <a:rPr lang="en-US" altLang="zh-CN" sz="1200" spc="-5" dirty="0">
                <a:latin typeface="Arial"/>
                <a:cs typeface="Arial"/>
              </a:rPr>
              <a:t>of</a:t>
            </a:r>
            <a:r>
              <a:rPr lang="en-US" altLang="zh-CN" sz="1200" spc="-35" dirty="0">
                <a:latin typeface="Arial"/>
                <a:cs typeface="Arial"/>
              </a:rPr>
              <a:t> </a:t>
            </a:r>
            <a:r>
              <a:rPr lang="en-US" altLang="zh-CN" sz="1200" spc="-75" dirty="0">
                <a:latin typeface="Arial"/>
                <a:cs typeface="Arial"/>
              </a:rPr>
              <a:t>the</a:t>
            </a:r>
            <a:r>
              <a:rPr lang="en-US" altLang="zh-CN" sz="1200" spc="-35" dirty="0">
                <a:latin typeface="Arial"/>
                <a:cs typeface="Arial"/>
              </a:rPr>
              <a:t> </a:t>
            </a:r>
            <a:r>
              <a:rPr lang="en-US" altLang="zh-CN" sz="1200" spc="-55" dirty="0">
                <a:latin typeface="Arial"/>
                <a:cs typeface="Arial"/>
              </a:rPr>
              <a:t>bo</a:t>
            </a:r>
            <a:r>
              <a:rPr lang="en-US" altLang="zh-CN" sz="1200" spc="-70" dirty="0">
                <a:latin typeface="Arial"/>
                <a:cs typeface="Arial"/>
              </a:rPr>
              <a:t>x</a:t>
            </a:r>
            <a:r>
              <a:rPr lang="en-US" altLang="zh-CN" sz="1200" spc="-140" dirty="0">
                <a:latin typeface="Arial"/>
                <a:cs typeface="Arial"/>
              </a:rPr>
              <a:t>es</a:t>
            </a:r>
            <a:r>
              <a:rPr lang="en-US" altLang="zh-CN" sz="1200" spc="-35" dirty="0">
                <a:latin typeface="Arial"/>
                <a:cs typeface="Arial"/>
              </a:rPr>
              <a:t> </a:t>
            </a:r>
            <a:r>
              <a:rPr lang="en-US" altLang="zh-CN" sz="1200" spc="-55" dirty="0">
                <a:latin typeface="Arial"/>
                <a:cs typeface="Arial"/>
              </a:rPr>
              <a:t>2,</a:t>
            </a:r>
            <a:r>
              <a:rPr lang="en-US" altLang="zh-CN" sz="1200" spc="-35" dirty="0">
                <a:latin typeface="Arial"/>
                <a:cs typeface="Arial"/>
              </a:rPr>
              <a:t> </a:t>
            </a:r>
            <a:r>
              <a:rPr lang="en-US" altLang="zh-CN" sz="1200" spc="-75" dirty="0">
                <a:latin typeface="Arial"/>
                <a:cs typeface="Arial"/>
              </a:rPr>
              <a:t>3</a:t>
            </a:r>
            <a:r>
              <a:rPr lang="en-US" altLang="zh-CN" sz="1200" spc="-35" dirty="0">
                <a:latin typeface="Arial"/>
                <a:cs typeface="Arial"/>
              </a:rPr>
              <a:t> </a:t>
            </a:r>
            <a:r>
              <a:rPr lang="en-US" altLang="zh-CN" sz="1200" spc="-95" dirty="0">
                <a:latin typeface="Arial"/>
                <a:cs typeface="Arial"/>
              </a:rPr>
              <a:t>and</a:t>
            </a:r>
            <a:r>
              <a:rPr lang="en-US" altLang="zh-CN" sz="1200" spc="-35" dirty="0">
                <a:latin typeface="Arial"/>
                <a:cs typeface="Arial"/>
              </a:rPr>
              <a:t> </a:t>
            </a:r>
            <a:r>
              <a:rPr lang="en-US" altLang="zh-CN" sz="1200" spc="-55" dirty="0">
                <a:latin typeface="Arial"/>
                <a:cs typeface="Arial"/>
              </a:rPr>
              <a:t>4.</a:t>
            </a:r>
            <a:endParaRPr lang="en-US" altLang="zh-CN" sz="1200" dirty="0">
              <a:latin typeface="Arial"/>
              <a:cs typeface="Arial"/>
            </a:endParaRPr>
          </a:p>
          <a:p>
            <a:pPr>
              <a:lnSpc>
                <a:spcPts val="1100"/>
              </a:lnSpc>
              <a:spcBef>
                <a:spcPts val="15"/>
              </a:spcBef>
            </a:pPr>
            <a:endParaRPr lang="en-US" altLang="zh-CN" sz="1100" dirty="0"/>
          </a:p>
          <a:p>
            <a:pPr marR="1911350" algn="ctr">
              <a:lnSpc>
                <a:spcPct val="100000"/>
              </a:lnSpc>
              <a:tabLst>
                <a:tab pos="300990" algn="l"/>
                <a:tab pos="636270" algn="l"/>
                <a:tab pos="937894" algn="l"/>
                <a:tab pos="1273175" algn="l"/>
                <a:tab pos="1574800" algn="l"/>
                <a:tab pos="1910080" algn="l"/>
              </a:tabLst>
            </a:pPr>
            <a:r>
              <a:rPr lang="en-US" altLang="zh-CN" sz="1200" spc="-125" dirty="0">
                <a:latin typeface="Lucida Sans Unicode"/>
                <a:cs typeface="Lucida Sans Unicode"/>
              </a:rPr>
              <a:t>|	</a:t>
            </a:r>
            <a:r>
              <a:rPr lang="en-US" altLang="zh-CN" sz="1200" spc="-75" dirty="0">
                <a:latin typeface="Arial"/>
                <a:cs typeface="Arial"/>
              </a:rPr>
              <a:t>0	</a:t>
            </a:r>
            <a:r>
              <a:rPr lang="en-US" altLang="zh-CN" sz="1200" spc="-125" dirty="0">
                <a:latin typeface="Lucida Sans Unicode"/>
                <a:cs typeface="Lucida Sans Unicode"/>
              </a:rPr>
              <a:t>|	</a:t>
            </a:r>
            <a:r>
              <a:rPr lang="en-US" altLang="zh-CN" sz="1200" spc="-75" dirty="0">
                <a:latin typeface="Arial"/>
                <a:cs typeface="Arial"/>
              </a:rPr>
              <a:t>0	</a:t>
            </a:r>
            <a:r>
              <a:rPr lang="en-US" altLang="zh-CN" sz="1200" spc="-125" dirty="0">
                <a:latin typeface="Lucida Sans Unicode"/>
                <a:cs typeface="Lucida Sans Unicode"/>
              </a:rPr>
              <a:t>|	</a:t>
            </a:r>
            <a:r>
              <a:rPr lang="en-US" altLang="zh-CN" sz="1200" spc="-75" dirty="0">
                <a:latin typeface="Arial"/>
                <a:cs typeface="Arial"/>
              </a:rPr>
              <a:t>0	</a:t>
            </a:r>
            <a:r>
              <a:rPr lang="en-US" altLang="zh-CN" sz="1200" spc="-125" dirty="0">
                <a:latin typeface="Lucida Sans Unicode"/>
                <a:cs typeface="Lucida Sans Unicode"/>
              </a:rPr>
              <a:t>|</a:t>
            </a:r>
            <a:endParaRPr lang="en-US" altLang="zh-CN" sz="1200" dirty="0">
              <a:latin typeface="Lucida Sans Unicode"/>
              <a:cs typeface="Lucida Sans Unicode"/>
            </a:endParaRPr>
          </a:p>
          <a:p>
            <a:pPr marL="83185" marR="1995170" algn="just">
              <a:lnSpc>
                <a:spcPct val="100000"/>
              </a:lnSpc>
              <a:spcBef>
                <a:spcPts val="5"/>
              </a:spcBef>
            </a:pPr>
            <a:r>
              <a:rPr lang="en-US" altLang="zh-CN" sz="1200" spc="-55" dirty="0">
                <a:latin typeface="Arial"/>
                <a:cs typeface="Arial"/>
              </a:rPr>
              <a:t>box</a:t>
            </a:r>
            <a:r>
              <a:rPr lang="en-US" altLang="zh-CN" sz="1200" spc="-35" dirty="0">
                <a:latin typeface="Arial"/>
                <a:cs typeface="Arial"/>
              </a:rPr>
              <a:t> </a:t>
            </a:r>
            <a:r>
              <a:rPr lang="en-US" altLang="zh-CN" sz="1200" spc="-75" dirty="0">
                <a:latin typeface="Arial"/>
                <a:cs typeface="Arial"/>
              </a:rPr>
              <a:t>1      </a:t>
            </a:r>
            <a:r>
              <a:rPr lang="en-US" altLang="zh-CN" sz="1200" spc="-15" dirty="0">
                <a:latin typeface="Arial"/>
                <a:cs typeface="Arial"/>
              </a:rPr>
              <a:t> </a:t>
            </a:r>
            <a:r>
              <a:rPr lang="en-US" altLang="zh-CN" sz="1200" spc="-55" dirty="0">
                <a:latin typeface="Arial"/>
                <a:cs typeface="Arial"/>
              </a:rPr>
              <a:t>box</a:t>
            </a:r>
            <a:r>
              <a:rPr lang="en-US" altLang="zh-CN" sz="1200" spc="-35" dirty="0">
                <a:latin typeface="Arial"/>
                <a:cs typeface="Arial"/>
              </a:rPr>
              <a:t> </a:t>
            </a:r>
            <a:r>
              <a:rPr lang="en-US" altLang="zh-CN" sz="1200" spc="-75" dirty="0">
                <a:latin typeface="Arial"/>
                <a:cs typeface="Arial"/>
              </a:rPr>
              <a:t>2      </a:t>
            </a:r>
            <a:r>
              <a:rPr lang="en-US" altLang="zh-CN" sz="1200" spc="-15" dirty="0">
                <a:latin typeface="Arial"/>
                <a:cs typeface="Arial"/>
              </a:rPr>
              <a:t> </a:t>
            </a:r>
            <a:r>
              <a:rPr lang="en-US" altLang="zh-CN" sz="1200" spc="-55" dirty="0">
                <a:latin typeface="Arial"/>
                <a:cs typeface="Arial"/>
              </a:rPr>
              <a:t>box</a:t>
            </a:r>
            <a:r>
              <a:rPr lang="en-US" altLang="zh-CN" sz="1200" spc="-35" dirty="0">
                <a:latin typeface="Arial"/>
                <a:cs typeface="Arial"/>
              </a:rPr>
              <a:t> </a:t>
            </a:r>
            <a:r>
              <a:rPr lang="en-US" altLang="zh-CN" sz="1200" spc="-75" dirty="0">
                <a:latin typeface="Arial"/>
                <a:cs typeface="Arial"/>
              </a:rPr>
              <a:t>3      </a:t>
            </a:r>
            <a:r>
              <a:rPr lang="en-US" altLang="zh-CN" sz="1200" spc="-15" dirty="0">
                <a:latin typeface="Arial"/>
                <a:cs typeface="Arial"/>
              </a:rPr>
              <a:t> </a:t>
            </a:r>
            <a:r>
              <a:rPr lang="en-US" altLang="zh-CN" sz="1200" spc="-55" dirty="0">
                <a:latin typeface="Arial"/>
                <a:cs typeface="Arial"/>
              </a:rPr>
              <a:t>box</a:t>
            </a:r>
            <a:r>
              <a:rPr lang="en-US" altLang="zh-CN" sz="1200" spc="-35" dirty="0">
                <a:latin typeface="Arial"/>
                <a:cs typeface="Arial"/>
              </a:rPr>
              <a:t> </a:t>
            </a:r>
            <a:r>
              <a:rPr lang="en-US" altLang="zh-CN" sz="1200" spc="-75" dirty="0">
                <a:latin typeface="Arial"/>
                <a:cs typeface="Arial"/>
              </a:rPr>
              <a:t>4      </a:t>
            </a:r>
            <a:r>
              <a:rPr lang="en-US" altLang="zh-CN" sz="1200" spc="-15" dirty="0">
                <a:latin typeface="Arial"/>
                <a:cs typeface="Arial"/>
              </a:rPr>
              <a:t> </a:t>
            </a:r>
            <a:r>
              <a:rPr lang="en-US" altLang="zh-CN" sz="1200" spc="-55" dirty="0">
                <a:latin typeface="Arial"/>
                <a:cs typeface="Arial"/>
              </a:rPr>
              <a:t>box</a:t>
            </a:r>
            <a:r>
              <a:rPr lang="en-US" altLang="zh-CN" sz="1200" spc="-35" dirty="0">
                <a:latin typeface="Arial"/>
                <a:cs typeface="Arial"/>
              </a:rPr>
              <a:t> </a:t>
            </a:r>
            <a:r>
              <a:rPr lang="en-US" altLang="zh-CN" sz="1200" spc="-75" dirty="0">
                <a:latin typeface="Arial"/>
                <a:cs typeface="Arial"/>
              </a:rPr>
              <a:t>5</a:t>
            </a:r>
            <a:endParaRPr lang="en-US" altLang="zh-CN" sz="1200" dirty="0">
              <a:latin typeface="Arial"/>
              <a:cs typeface="Arial"/>
            </a:endParaRPr>
          </a:p>
          <a:p>
            <a:pPr>
              <a:lnSpc>
                <a:spcPts val="700"/>
              </a:lnSpc>
              <a:spcBef>
                <a:spcPts val="36"/>
              </a:spcBef>
            </a:pPr>
            <a:endParaRPr lang="en-US" altLang="zh-CN" sz="700" dirty="0"/>
          </a:p>
          <a:p>
            <a:pPr marL="19685" marR="1607820" algn="just">
              <a:lnSpc>
                <a:spcPct val="100000"/>
              </a:lnSpc>
            </a:pPr>
            <a:r>
              <a:rPr lang="en-US" altLang="zh-CN" sz="1200" spc="-80" dirty="0">
                <a:latin typeface="Arial"/>
                <a:cs typeface="Arial"/>
              </a:rPr>
              <a:t>Then</a:t>
            </a:r>
            <a:r>
              <a:rPr lang="en-US" altLang="zh-CN" sz="1200" spc="-35" dirty="0">
                <a:latin typeface="Arial"/>
                <a:cs typeface="Arial"/>
              </a:rPr>
              <a:t> </a:t>
            </a:r>
            <a:r>
              <a:rPr lang="en-US" altLang="zh-CN" sz="1200" spc="-25" dirty="0">
                <a:latin typeface="Arial"/>
                <a:cs typeface="Arial"/>
              </a:rPr>
              <a:t>distri</a:t>
            </a:r>
            <a:r>
              <a:rPr lang="en-US" altLang="zh-CN" sz="1200" spc="-60" dirty="0">
                <a:latin typeface="Arial"/>
                <a:cs typeface="Arial"/>
              </a:rPr>
              <a:t>b</a:t>
            </a:r>
            <a:r>
              <a:rPr lang="en-US" altLang="zh-CN" sz="1200" spc="-75" dirty="0">
                <a:latin typeface="Arial"/>
                <a:cs typeface="Arial"/>
              </a:rPr>
              <a:t>ute</a:t>
            </a:r>
            <a:r>
              <a:rPr lang="en-US" altLang="zh-CN" sz="1200" spc="-35" dirty="0">
                <a:latin typeface="Arial"/>
                <a:cs typeface="Arial"/>
              </a:rPr>
              <a:t> </a:t>
            </a:r>
            <a:r>
              <a:rPr lang="en-US" altLang="zh-CN" sz="1200" spc="-75" dirty="0">
                <a:latin typeface="Arial"/>
                <a:cs typeface="Arial"/>
              </a:rPr>
              <a:t>the</a:t>
            </a:r>
            <a:r>
              <a:rPr lang="en-US" altLang="zh-CN" sz="1200" spc="-35" dirty="0">
                <a:latin typeface="Arial"/>
                <a:cs typeface="Arial"/>
              </a:rPr>
              <a:t> </a:t>
            </a:r>
            <a:r>
              <a:rPr lang="en-US" altLang="zh-CN" sz="1200" spc="-50" dirty="0">
                <a:latin typeface="Arial"/>
                <a:cs typeface="Arial"/>
              </a:rPr>
              <a:t>remaining</a:t>
            </a:r>
            <a:r>
              <a:rPr lang="en-US" altLang="zh-CN" sz="1200" spc="-35" dirty="0">
                <a:latin typeface="Arial"/>
                <a:cs typeface="Arial"/>
              </a:rPr>
              <a:t> </a:t>
            </a:r>
            <a:r>
              <a:rPr lang="en-US" altLang="zh-CN" sz="1200" spc="-45" dirty="0">
                <a:latin typeface="Arial"/>
                <a:cs typeface="Arial"/>
              </a:rPr>
              <a:t>balls</a:t>
            </a:r>
            <a:r>
              <a:rPr lang="en-US" altLang="zh-CN" sz="1200" spc="-35" dirty="0">
                <a:latin typeface="Arial"/>
                <a:cs typeface="Arial"/>
              </a:rPr>
              <a:t> </a:t>
            </a:r>
            <a:r>
              <a:rPr lang="en-US" altLang="zh-CN" sz="1200" spc="-90" dirty="0">
                <a:latin typeface="Arial"/>
                <a:cs typeface="Arial"/>
              </a:rPr>
              <a:t>among</a:t>
            </a:r>
            <a:r>
              <a:rPr lang="en-US" altLang="zh-CN" sz="1200" spc="-35" dirty="0">
                <a:latin typeface="Arial"/>
                <a:cs typeface="Arial"/>
              </a:rPr>
              <a:t> </a:t>
            </a:r>
            <a:r>
              <a:rPr lang="en-US" altLang="zh-CN" sz="1200" spc="-75" dirty="0">
                <a:latin typeface="Arial"/>
                <a:cs typeface="Arial"/>
              </a:rPr>
              <a:t>the</a:t>
            </a:r>
            <a:r>
              <a:rPr lang="en-US" altLang="zh-CN" sz="1200" spc="-35" dirty="0">
                <a:latin typeface="Arial"/>
                <a:cs typeface="Arial"/>
              </a:rPr>
              <a:t> </a:t>
            </a:r>
            <a:r>
              <a:rPr lang="en-US" altLang="zh-CN" sz="1200" spc="-75" dirty="0">
                <a:latin typeface="Arial"/>
                <a:cs typeface="Arial"/>
              </a:rPr>
              <a:t>5</a:t>
            </a:r>
            <a:r>
              <a:rPr lang="en-US" altLang="zh-CN" sz="1200" spc="-35" dirty="0">
                <a:latin typeface="Arial"/>
                <a:cs typeface="Arial"/>
              </a:rPr>
              <a:t> </a:t>
            </a:r>
            <a:r>
              <a:rPr lang="en-US" altLang="zh-CN" sz="1200" spc="-55" dirty="0">
                <a:latin typeface="Arial"/>
                <a:cs typeface="Arial"/>
              </a:rPr>
              <a:t>bo</a:t>
            </a:r>
            <a:r>
              <a:rPr lang="en-US" altLang="zh-CN" sz="1200" spc="-70" dirty="0">
                <a:latin typeface="Arial"/>
                <a:cs typeface="Arial"/>
              </a:rPr>
              <a:t>x</a:t>
            </a:r>
            <a:r>
              <a:rPr lang="en-US" altLang="zh-CN" sz="1200" spc="-110" dirty="0">
                <a:latin typeface="Arial"/>
                <a:cs typeface="Arial"/>
              </a:rPr>
              <a:t>es.</a:t>
            </a:r>
            <a:endParaRPr lang="en-US" altLang="zh-CN" sz="1200" dirty="0">
              <a:latin typeface="Arial"/>
              <a:cs typeface="Arial"/>
            </a:endParaRPr>
          </a:p>
          <a:p>
            <a:pPr marL="19685" marR="3747135" algn="just">
              <a:lnSpc>
                <a:spcPct val="100000"/>
              </a:lnSpc>
              <a:spcBef>
                <a:spcPts val="5"/>
              </a:spcBef>
            </a:pPr>
            <a:r>
              <a:rPr lang="en-US" altLang="zh-CN" sz="1200" spc="65" dirty="0">
                <a:latin typeface="Lucida Sans Unicode"/>
                <a:cs typeface="Lucida Sans Unicode"/>
              </a:rPr>
              <a:t>⇒</a:t>
            </a:r>
            <a:r>
              <a:rPr lang="en-US" altLang="zh-CN" sz="1200" spc="-145" dirty="0">
                <a:latin typeface="Lucida Sans Unicode"/>
                <a:cs typeface="Lucida Sans Unicode"/>
              </a:rPr>
              <a:t> </a:t>
            </a:r>
            <a:r>
              <a:rPr lang="en-US" altLang="zh-CN" sz="1200" i="1" spc="-45" dirty="0">
                <a:latin typeface="Arial"/>
                <a:cs typeface="Arial"/>
              </a:rPr>
              <a:t>C</a:t>
            </a:r>
            <a:r>
              <a:rPr lang="en-US" altLang="zh-CN" sz="1200" spc="60" dirty="0">
                <a:latin typeface="Arial"/>
                <a:cs typeface="Arial"/>
              </a:rPr>
              <a:t>(</a:t>
            </a:r>
            <a:r>
              <a:rPr lang="en-US" altLang="zh-CN" sz="1200" spc="-75" dirty="0">
                <a:latin typeface="Arial"/>
                <a:cs typeface="Arial"/>
              </a:rPr>
              <a:t>4</a:t>
            </a:r>
            <a:r>
              <a:rPr lang="en-US" altLang="zh-CN" sz="1200" spc="-170" dirty="0">
                <a:latin typeface="Arial"/>
                <a:cs typeface="Arial"/>
              </a:rPr>
              <a:t> </a:t>
            </a:r>
            <a:r>
              <a:rPr lang="en-US" altLang="zh-CN" sz="1200" spc="220" dirty="0">
                <a:latin typeface="Arial"/>
                <a:cs typeface="Arial"/>
              </a:rPr>
              <a:t>+</a:t>
            </a:r>
            <a:r>
              <a:rPr lang="en-US" altLang="zh-CN" sz="1200" spc="-170" dirty="0">
                <a:latin typeface="Arial"/>
                <a:cs typeface="Arial"/>
              </a:rPr>
              <a:t> </a:t>
            </a:r>
            <a:r>
              <a:rPr lang="en-US" altLang="zh-CN" sz="1200" spc="-75" dirty="0">
                <a:latin typeface="Arial"/>
                <a:cs typeface="Arial"/>
              </a:rPr>
              <a:t>4</a:t>
            </a:r>
            <a:r>
              <a:rPr lang="en-US" altLang="zh-CN" sz="1200" i="1" spc="-5" dirty="0">
                <a:latin typeface="Arial"/>
                <a:cs typeface="Arial"/>
              </a:rPr>
              <a:t>,</a:t>
            </a:r>
            <a:r>
              <a:rPr lang="en-US" altLang="zh-CN" sz="1200" i="1" spc="-204" dirty="0">
                <a:latin typeface="Arial"/>
                <a:cs typeface="Arial"/>
              </a:rPr>
              <a:t> </a:t>
            </a:r>
            <a:r>
              <a:rPr lang="en-US" altLang="zh-CN" sz="1200" spc="-75" dirty="0">
                <a:latin typeface="Arial"/>
                <a:cs typeface="Arial"/>
              </a:rPr>
              <a:t>4</a:t>
            </a:r>
            <a:r>
              <a:rPr lang="en-US" altLang="zh-CN" sz="1200" spc="60" dirty="0">
                <a:latin typeface="Arial"/>
                <a:cs typeface="Arial"/>
              </a:rPr>
              <a:t>)</a:t>
            </a:r>
            <a:r>
              <a:rPr lang="en-US" altLang="zh-CN" sz="1200" spc="-35" dirty="0">
                <a:latin typeface="Arial"/>
                <a:cs typeface="Arial"/>
              </a:rPr>
              <a:t> </a:t>
            </a:r>
            <a:r>
              <a:rPr lang="en-US" altLang="zh-CN" sz="1200" spc="-25" dirty="0">
                <a:latin typeface="Arial"/>
                <a:cs typeface="Arial"/>
              </a:rPr>
              <a:t>w</a:t>
            </a:r>
            <a:r>
              <a:rPr lang="en-US" altLang="zh-CN" sz="1200" spc="-95" dirty="0">
                <a:latin typeface="Arial"/>
                <a:cs typeface="Arial"/>
              </a:rPr>
              <a:t>ays</a:t>
            </a:r>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55</a:t>
            </a:fld>
            <a:endParaRPr lang="zh-CN" altLang="en-US"/>
          </a:p>
        </p:txBody>
      </p:sp>
    </p:spTree>
    <p:extLst>
      <p:ext uri="{BB962C8B-B14F-4D97-AF65-F5344CB8AC3E}">
        <p14:creationId xmlns:p14="http://schemas.microsoft.com/office/powerpoint/2010/main" val="31461978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ts val="1100"/>
              </a:lnSpc>
              <a:spcBef>
                <a:spcPts val="15"/>
              </a:spcBef>
            </a:pPr>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56</a:t>
            </a:fld>
            <a:endParaRPr lang="zh-CN" altLang="en-US"/>
          </a:p>
        </p:txBody>
      </p:sp>
    </p:spTree>
    <p:extLst>
      <p:ext uri="{BB962C8B-B14F-4D97-AF65-F5344CB8AC3E}">
        <p14:creationId xmlns:p14="http://schemas.microsoft.com/office/powerpoint/2010/main" val="2421470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2700" marR="941069" indent="0" algn="just">
              <a:lnSpc>
                <a:spcPct val="100299"/>
              </a:lnSpc>
            </a:pPr>
            <a:r>
              <a:rPr lang="en-US" altLang="zh-CN" sz="1200" spc="-30" dirty="0">
                <a:latin typeface="Arial"/>
                <a:cs typeface="Arial"/>
              </a:rPr>
              <a:t>Let</a:t>
            </a:r>
            <a:r>
              <a:rPr lang="en-US" altLang="zh-CN" sz="1200" spc="-35" dirty="0">
                <a:latin typeface="Arial"/>
                <a:cs typeface="Arial"/>
              </a:rPr>
              <a:t> </a:t>
            </a:r>
            <a:r>
              <a:rPr lang="en-US" altLang="zh-CN" sz="1200" i="1" spc="-75" dirty="0">
                <a:latin typeface="Arial"/>
                <a:cs typeface="Arial"/>
              </a:rPr>
              <a:t>A</a:t>
            </a:r>
            <a:r>
              <a:rPr lang="en-US" altLang="zh-CN" sz="1350" spc="-82" baseline="-12345" dirty="0">
                <a:latin typeface="Arial"/>
                <a:cs typeface="Arial"/>
              </a:rPr>
              <a:t>1</a:t>
            </a:r>
            <a:r>
              <a:rPr lang="en-US" altLang="zh-CN" sz="1350" spc="142" baseline="-12345" dirty="0">
                <a:latin typeface="Arial"/>
                <a:cs typeface="Arial"/>
              </a:rPr>
              <a:t> </a:t>
            </a:r>
            <a:r>
              <a:rPr lang="en-US" altLang="zh-CN" sz="1200" spc="-110" dirty="0">
                <a:latin typeface="Arial"/>
                <a:cs typeface="Arial"/>
              </a:rPr>
              <a:t>be</a:t>
            </a:r>
            <a:r>
              <a:rPr lang="en-US" altLang="zh-CN" sz="1200" spc="-35" dirty="0">
                <a:latin typeface="Arial"/>
                <a:cs typeface="Arial"/>
              </a:rPr>
              <a:t> </a:t>
            </a:r>
            <a:r>
              <a:rPr lang="en-US" altLang="zh-CN" sz="1200" spc="-75" dirty="0">
                <a:latin typeface="Arial"/>
                <a:cs typeface="Arial"/>
              </a:rPr>
              <a:t>the</a:t>
            </a:r>
            <a:r>
              <a:rPr lang="en-US" altLang="zh-CN" sz="1200" spc="-35" dirty="0">
                <a:latin typeface="Arial"/>
                <a:cs typeface="Arial"/>
              </a:rPr>
              <a:t> </a:t>
            </a:r>
            <a:r>
              <a:rPr lang="en-US" altLang="zh-CN" sz="1200" spc="-100" dirty="0">
                <a:latin typeface="Arial"/>
                <a:cs typeface="Arial"/>
              </a:rPr>
              <a:t>set</a:t>
            </a:r>
            <a:r>
              <a:rPr lang="en-US" altLang="zh-CN" sz="1200" spc="-35" dirty="0">
                <a:latin typeface="Arial"/>
                <a:cs typeface="Arial"/>
              </a:rPr>
              <a:t> </a:t>
            </a:r>
            <a:r>
              <a:rPr lang="en-US" altLang="zh-CN" sz="1200" spc="-5" dirty="0">
                <a:latin typeface="Arial"/>
                <a:cs typeface="Arial"/>
              </a:rPr>
              <a:t>of</a:t>
            </a:r>
            <a:r>
              <a:rPr lang="en-US" altLang="zh-CN" sz="1200" spc="-35" dirty="0">
                <a:latin typeface="Arial"/>
                <a:cs typeface="Arial"/>
              </a:rPr>
              <a:t> </a:t>
            </a:r>
            <a:r>
              <a:rPr lang="en-US" altLang="zh-CN" sz="1200" spc="-40" dirty="0">
                <a:latin typeface="Arial"/>
                <a:cs typeface="Arial"/>
              </a:rPr>
              <a:t>binary</a:t>
            </a:r>
            <a:r>
              <a:rPr lang="en-US" altLang="zh-CN" sz="1200" spc="-35" dirty="0">
                <a:latin typeface="Arial"/>
                <a:cs typeface="Arial"/>
              </a:rPr>
              <a:t> </a:t>
            </a:r>
            <a:r>
              <a:rPr lang="en-US" altLang="zh-CN" sz="1200" spc="-110" dirty="0">
                <a:latin typeface="Arial"/>
                <a:cs typeface="Arial"/>
              </a:rPr>
              <a:t>sequences</a:t>
            </a:r>
            <a:r>
              <a:rPr lang="en-US" altLang="zh-CN" sz="1200" spc="-35" dirty="0">
                <a:latin typeface="Arial"/>
                <a:cs typeface="Arial"/>
              </a:rPr>
              <a:t> </a:t>
            </a:r>
            <a:r>
              <a:rPr lang="en-US" altLang="zh-CN" sz="1200" spc="-5" dirty="0">
                <a:latin typeface="Arial"/>
                <a:cs typeface="Arial"/>
              </a:rPr>
              <a:t>of</a:t>
            </a:r>
            <a:r>
              <a:rPr lang="en-US" altLang="zh-CN" sz="1200" spc="-35" dirty="0">
                <a:latin typeface="Arial"/>
                <a:cs typeface="Arial"/>
              </a:rPr>
              <a:t> </a:t>
            </a:r>
            <a:r>
              <a:rPr lang="en-US" altLang="zh-CN" sz="1200" spc="-50" dirty="0">
                <a:latin typeface="Arial"/>
                <a:cs typeface="Arial"/>
              </a:rPr>
              <a:t>length</a:t>
            </a:r>
            <a:r>
              <a:rPr lang="en-US" altLang="zh-CN" sz="1200" spc="-35" dirty="0">
                <a:latin typeface="Arial"/>
                <a:cs typeface="Arial"/>
              </a:rPr>
              <a:t> </a:t>
            </a:r>
            <a:r>
              <a:rPr lang="en-US" altLang="zh-CN" sz="1200" spc="-75" dirty="0">
                <a:latin typeface="Arial"/>
                <a:cs typeface="Arial"/>
              </a:rPr>
              <a:t>6</a:t>
            </a:r>
            <a:r>
              <a:rPr lang="en-US" altLang="zh-CN" sz="1200" spc="-35" dirty="0">
                <a:latin typeface="Arial"/>
                <a:cs typeface="Arial"/>
              </a:rPr>
              <a:t> </a:t>
            </a:r>
            <a:r>
              <a:rPr lang="en-US" altLang="zh-CN" sz="1200" spc="-55" dirty="0">
                <a:latin typeface="Arial"/>
                <a:cs typeface="Arial"/>
              </a:rPr>
              <a:t>that</a:t>
            </a:r>
            <a:r>
              <a:rPr lang="en-US" altLang="zh-CN" sz="1200" spc="-35" dirty="0">
                <a:latin typeface="Arial"/>
                <a:cs typeface="Arial"/>
              </a:rPr>
              <a:t> </a:t>
            </a:r>
            <a:r>
              <a:rPr lang="en-US" altLang="zh-CN" sz="1200" spc="-60" dirty="0">
                <a:latin typeface="Arial"/>
                <a:cs typeface="Arial"/>
              </a:rPr>
              <a:t>start</a:t>
            </a:r>
            <a:r>
              <a:rPr lang="en-US" altLang="zh-CN" sz="1200" spc="-35" dirty="0">
                <a:latin typeface="Arial"/>
                <a:cs typeface="Arial"/>
              </a:rPr>
              <a:t> </a:t>
            </a:r>
            <a:r>
              <a:rPr lang="en-US" altLang="zh-CN" sz="1200" spc="-10" dirty="0">
                <a:latin typeface="Arial"/>
                <a:cs typeface="Arial"/>
              </a:rPr>
              <a:t>with</a:t>
            </a:r>
            <a:r>
              <a:rPr lang="en-US" altLang="zh-CN" sz="1200" spc="-35" dirty="0">
                <a:latin typeface="Arial"/>
                <a:cs typeface="Arial"/>
              </a:rPr>
              <a:t> </a:t>
            </a:r>
            <a:r>
              <a:rPr lang="en-US" altLang="zh-CN" sz="1200" spc="-55" dirty="0">
                <a:latin typeface="Arial"/>
                <a:cs typeface="Arial"/>
              </a:rPr>
              <a:t>1.</a:t>
            </a:r>
            <a:r>
              <a:rPr lang="en-US" altLang="zh-CN" sz="1200" spc="-40" dirty="0">
                <a:latin typeface="Arial"/>
                <a:cs typeface="Arial"/>
              </a:rPr>
              <a:t> </a:t>
            </a:r>
            <a:r>
              <a:rPr lang="en-US" altLang="zh-CN" sz="1200" spc="-30" dirty="0">
                <a:latin typeface="Arial"/>
                <a:cs typeface="Arial"/>
              </a:rPr>
              <a:t>Let</a:t>
            </a:r>
            <a:r>
              <a:rPr lang="en-US" altLang="zh-CN" sz="1200" spc="-35" dirty="0">
                <a:latin typeface="Arial"/>
                <a:cs typeface="Arial"/>
              </a:rPr>
              <a:t> </a:t>
            </a:r>
            <a:r>
              <a:rPr lang="en-US" altLang="zh-CN" sz="1200" i="1" spc="-75" dirty="0">
                <a:latin typeface="Arial"/>
                <a:cs typeface="Arial"/>
              </a:rPr>
              <a:t>A</a:t>
            </a:r>
            <a:r>
              <a:rPr lang="en-US" altLang="zh-CN" sz="1350" spc="-82" baseline="-12345" dirty="0">
                <a:latin typeface="Arial"/>
                <a:cs typeface="Arial"/>
              </a:rPr>
              <a:t>2</a:t>
            </a:r>
            <a:r>
              <a:rPr lang="en-US" altLang="zh-CN" sz="1350" spc="142" baseline="-12345" dirty="0">
                <a:latin typeface="Arial"/>
                <a:cs typeface="Arial"/>
              </a:rPr>
              <a:t> </a:t>
            </a:r>
            <a:r>
              <a:rPr lang="en-US" altLang="zh-CN" sz="1200" spc="-110" dirty="0">
                <a:latin typeface="Arial"/>
                <a:cs typeface="Arial"/>
              </a:rPr>
              <a:t>be</a:t>
            </a:r>
            <a:r>
              <a:rPr lang="en-US" altLang="zh-CN" sz="1200" spc="-35" dirty="0">
                <a:latin typeface="Arial"/>
                <a:cs typeface="Arial"/>
              </a:rPr>
              <a:t> </a:t>
            </a:r>
            <a:r>
              <a:rPr lang="en-US" altLang="zh-CN" sz="1200" spc="-75" dirty="0">
                <a:latin typeface="Arial"/>
                <a:cs typeface="Arial"/>
              </a:rPr>
              <a:t>the</a:t>
            </a:r>
            <a:r>
              <a:rPr lang="en-US" altLang="zh-CN" sz="1200" spc="-35" dirty="0">
                <a:latin typeface="Arial"/>
                <a:cs typeface="Arial"/>
              </a:rPr>
              <a:t> </a:t>
            </a:r>
            <a:r>
              <a:rPr lang="en-US" altLang="zh-CN" sz="1200" spc="-100" dirty="0">
                <a:latin typeface="Arial"/>
                <a:cs typeface="Arial"/>
              </a:rPr>
              <a:t>set</a:t>
            </a:r>
            <a:r>
              <a:rPr lang="en-US" altLang="zh-CN" sz="1200" spc="-35" dirty="0">
                <a:latin typeface="Arial"/>
                <a:cs typeface="Arial"/>
              </a:rPr>
              <a:t> </a:t>
            </a:r>
            <a:r>
              <a:rPr lang="en-US" altLang="zh-CN" sz="1200" spc="-5" dirty="0">
                <a:latin typeface="Arial"/>
                <a:cs typeface="Arial"/>
              </a:rPr>
              <a:t>of</a:t>
            </a:r>
            <a:r>
              <a:rPr lang="en-US" altLang="zh-CN" sz="1200" spc="-35" dirty="0">
                <a:latin typeface="Arial"/>
                <a:cs typeface="Arial"/>
              </a:rPr>
              <a:t> </a:t>
            </a:r>
            <a:r>
              <a:rPr lang="en-US" altLang="zh-CN" sz="1200" spc="-40" dirty="0">
                <a:latin typeface="Arial"/>
                <a:cs typeface="Arial"/>
              </a:rPr>
              <a:t>binary</a:t>
            </a:r>
            <a:r>
              <a:rPr lang="en-US" altLang="zh-CN" sz="1200" spc="-35" dirty="0">
                <a:latin typeface="Arial"/>
                <a:cs typeface="Arial"/>
              </a:rPr>
              <a:t> </a:t>
            </a:r>
            <a:r>
              <a:rPr lang="en-US" altLang="zh-CN" sz="1200" spc="-110" dirty="0">
                <a:latin typeface="Arial"/>
                <a:cs typeface="Arial"/>
              </a:rPr>
              <a:t>sequences</a:t>
            </a:r>
            <a:r>
              <a:rPr lang="en-US" altLang="zh-CN" sz="1200" spc="-35" dirty="0">
                <a:latin typeface="Arial"/>
                <a:cs typeface="Arial"/>
              </a:rPr>
              <a:t> </a:t>
            </a:r>
            <a:r>
              <a:rPr lang="en-US" altLang="zh-CN" sz="1200" spc="-5" dirty="0">
                <a:latin typeface="Arial"/>
                <a:cs typeface="Arial"/>
              </a:rPr>
              <a:t>of</a:t>
            </a:r>
            <a:r>
              <a:rPr lang="en-US" altLang="zh-CN" sz="1200" spc="-35" dirty="0">
                <a:latin typeface="Arial"/>
                <a:cs typeface="Arial"/>
              </a:rPr>
              <a:t> </a:t>
            </a:r>
            <a:r>
              <a:rPr lang="en-US" altLang="zh-CN" sz="1200" spc="-50" dirty="0">
                <a:latin typeface="Arial"/>
                <a:cs typeface="Arial"/>
              </a:rPr>
              <a:t>length</a:t>
            </a:r>
            <a:r>
              <a:rPr lang="en-US" altLang="zh-CN" sz="1200" spc="-35" dirty="0">
                <a:latin typeface="Arial"/>
                <a:cs typeface="Arial"/>
              </a:rPr>
              <a:t> </a:t>
            </a:r>
            <a:r>
              <a:rPr lang="en-US" altLang="zh-CN" sz="1200" spc="-75" dirty="0">
                <a:latin typeface="Arial"/>
                <a:cs typeface="Arial"/>
              </a:rPr>
              <a:t>6</a:t>
            </a:r>
            <a:r>
              <a:rPr lang="en-US" altLang="zh-CN" sz="1200" spc="-35" dirty="0">
                <a:latin typeface="Arial"/>
                <a:cs typeface="Arial"/>
              </a:rPr>
              <a:t> </a:t>
            </a:r>
            <a:r>
              <a:rPr lang="en-US" altLang="zh-CN" sz="1200" spc="-55" dirty="0">
                <a:latin typeface="Arial"/>
                <a:cs typeface="Arial"/>
              </a:rPr>
              <a:t>that</a:t>
            </a:r>
            <a:r>
              <a:rPr lang="en-US" altLang="zh-CN" sz="1200" spc="-35" dirty="0">
                <a:latin typeface="Arial"/>
                <a:cs typeface="Arial"/>
              </a:rPr>
              <a:t> </a:t>
            </a:r>
            <a:r>
              <a:rPr lang="en-US" altLang="zh-CN" sz="1200" spc="-95" dirty="0">
                <a:latin typeface="Arial"/>
                <a:cs typeface="Arial"/>
              </a:rPr>
              <a:t>end</a:t>
            </a:r>
            <a:r>
              <a:rPr lang="en-US" altLang="zh-CN" sz="1200" spc="-35" dirty="0">
                <a:latin typeface="Arial"/>
                <a:cs typeface="Arial"/>
              </a:rPr>
              <a:t> </a:t>
            </a:r>
            <a:r>
              <a:rPr lang="en-US" altLang="zh-CN" sz="1200" spc="-10" dirty="0">
                <a:latin typeface="Arial"/>
                <a:cs typeface="Arial"/>
              </a:rPr>
              <a:t>with</a:t>
            </a:r>
            <a:r>
              <a:rPr lang="en-US" altLang="zh-CN" sz="1200" spc="-35" dirty="0">
                <a:latin typeface="Arial"/>
                <a:cs typeface="Arial"/>
              </a:rPr>
              <a:t> </a:t>
            </a:r>
            <a:r>
              <a:rPr lang="en-US" altLang="zh-CN" sz="1200" spc="-65" dirty="0">
                <a:latin typeface="Arial"/>
                <a:cs typeface="Arial"/>
              </a:rPr>
              <a:t>00.</a:t>
            </a:r>
            <a:r>
              <a:rPr lang="en-US" altLang="zh-CN" sz="1200" spc="-40" dirty="0">
                <a:latin typeface="Arial"/>
                <a:cs typeface="Arial"/>
              </a:rPr>
              <a:t> </a:t>
            </a:r>
            <a:r>
              <a:rPr lang="en-US" altLang="zh-CN" sz="1200" spc="-114" dirty="0">
                <a:latin typeface="Arial"/>
                <a:cs typeface="Arial"/>
              </a:rPr>
              <a:t>W</a:t>
            </a:r>
            <a:r>
              <a:rPr lang="en-US" altLang="zh-CN" sz="1200" spc="-140" dirty="0">
                <a:latin typeface="Arial"/>
                <a:cs typeface="Arial"/>
              </a:rPr>
              <a:t>e</a:t>
            </a:r>
            <a:r>
              <a:rPr lang="en-US" altLang="zh-CN" sz="1200" spc="-35" dirty="0">
                <a:latin typeface="Arial"/>
                <a:cs typeface="Arial"/>
              </a:rPr>
              <a:t> </a:t>
            </a:r>
            <a:r>
              <a:rPr lang="en-US" altLang="zh-CN" sz="1200" spc="-25" dirty="0">
                <a:latin typeface="Arial"/>
                <a:cs typeface="Arial"/>
              </a:rPr>
              <a:t>w</a:t>
            </a:r>
            <a:r>
              <a:rPr lang="en-US" altLang="zh-CN" sz="1200" spc="-75" dirty="0">
                <a:latin typeface="Arial"/>
                <a:cs typeface="Arial"/>
              </a:rPr>
              <a:t>ant</a:t>
            </a:r>
            <a:r>
              <a:rPr lang="en-US" altLang="zh-CN" sz="1200" spc="-35" dirty="0">
                <a:latin typeface="Arial"/>
                <a:cs typeface="Arial"/>
              </a:rPr>
              <a:t> </a:t>
            </a:r>
            <a:r>
              <a:rPr lang="en-US" altLang="zh-CN" sz="1200" spc="-125" dirty="0">
                <a:latin typeface="Lucida Sans Unicode"/>
                <a:cs typeface="Lucida Sans Unicode"/>
              </a:rPr>
              <a:t>|</a:t>
            </a:r>
            <a:r>
              <a:rPr lang="en-US" altLang="zh-CN" sz="1200" i="1" spc="-75" dirty="0">
                <a:latin typeface="Arial"/>
                <a:cs typeface="Arial"/>
              </a:rPr>
              <a:t>A</a:t>
            </a:r>
            <a:r>
              <a:rPr lang="en-US" altLang="zh-CN" sz="1350" spc="-82" baseline="-12345" dirty="0">
                <a:latin typeface="Arial"/>
                <a:cs typeface="Arial"/>
              </a:rPr>
              <a:t>1</a:t>
            </a:r>
            <a:r>
              <a:rPr lang="en-US" altLang="zh-CN" sz="1350" spc="-52" baseline="-12345" dirty="0">
                <a:latin typeface="Arial"/>
                <a:cs typeface="Arial"/>
              </a:rPr>
              <a:t> </a:t>
            </a:r>
            <a:r>
              <a:rPr lang="en-US" altLang="zh-CN" sz="1200" spc="-165" dirty="0">
                <a:latin typeface="Lucida Sans Unicode"/>
                <a:cs typeface="Lucida Sans Unicode"/>
              </a:rPr>
              <a:t>∪</a:t>
            </a:r>
            <a:r>
              <a:rPr lang="en-US" altLang="zh-CN" sz="1200" spc="-215" dirty="0">
                <a:latin typeface="Lucida Sans Unicode"/>
                <a:cs typeface="Lucida Sans Unicode"/>
              </a:rPr>
              <a:t> </a:t>
            </a:r>
            <a:r>
              <a:rPr lang="en-US" altLang="zh-CN" sz="1200" i="1" spc="-75" dirty="0">
                <a:latin typeface="Arial"/>
                <a:cs typeface="Arial"/>
              </a:rPr>
              <a:t>A</a:t>
            </a:r>
            <a:r>
              <a:rPr lang="en-US" altLang="zh-CN" sz="1350" spc="-15" baseline="-12345" dirty="0">
                <a:latin typeface="Arial"/>
                <a:cs typeface="Arial"/>
              </a:rPr>
              <a:t>2</a:t>
            </a:r>
            <a:r>
              <a:rPr lang="en-US" altLang="zh-CN" sz="1200" spc="-125" dirty="0">
                <a:latin typeface="Lucida Sans Unicode"/>
                <a:cs typeface="Lucida Sans Unicode"/>
              </a:rPr>
              <a:t>|</a:t>
            </a:r>
            <a:r>
              <a:rPr lang="en-US" altLang="zh-CN" sz="1200" spc="-40" dirty="0">
                <a:latin typeface="Arial"/>
                <a:cs typeface="Arial"/>
              </a:rPr>
              <a:t>.</a:t>
            </a:r>
            <a:endParaRPr lang="en-US" altLang="zh-CN" sz="1200" dirty="0">
              <a:latin typeface="Arial"/>
              <a:cs typeface="Arial"/>
            </a:endParaRPr>
          </a:p>
          <a:p>
            <a:pPr marL="12700" marR="12700" indent="0" algn="just">
              <a:lnSpc>
                <a:spcPct val="100299"/>
              </a:lnSpc>
            </a:pPr>
            <a:r>
              <a:rPr lang="en-US" altLang="zh-CN" sz="1200" spc="-125" dirty="0">
                <a:latin typeface="Lucida Sans Unicode"/>
                <a:cs typeface="Lucida Sans Unicode"/>
              </a:rPr>
              <a:t>|</a:t>
            </a:r>
            <a:r>
              <a:rPr lang="en-US" altLang="zh-CN" sz="1200" i="1" spc="-75" dirty="0">
                <a:latin typeface="Arial"/>
                <a:cs typeface="Arial"/>
              </a:rPr>
              <a:t>A</a:t>
            </a:r>
            <a:r>
              <a:rPr lang="en-US" altLang="zh-CN" sz="1350" spc="-15" baseline="-12345" dirty="0">
                <a:latin typeface="Arial"/>
                <a:cs typeface="Arial"/>
              </a:rPr>
              <a:t>1</a:t>
            </a:r>
            <a:r>
              <a:rPr lang="en-US" altLang="zh-CN" sz="1200" spc="-125" dirty="0">
                <a:latin typeface="Lucida Sans Unicode"/>
                <a:cs typeface="Lucida Sans Unicode"/>
              </a:rPr>
              <a:t>|</a:t>
            </a:r>
            <a:r>
              <a:rPr lang="en-US" altLang="zh-CN" sz="1200" spc="-114" dirty="0">
                <a:latin typeface="Lucida Sans Unicode"/>
                <a:cs typeface="Lucida Sans Unicode"/>
              </a:rPr>
              <a:t> </a:t>
            </a:r>
            <a:r>
              <a:rPr lang="en-US" altLang="zh-CN" sz="1200" spc="220" dirty="0">
                <a:latin typeface="Arial"/>
                <a:cs typeface="Arial"/>
              </a:rPr>
              <a:t>=</a:t>
            </a:r>
            <a:r>
              <a:rPr lang="en-US" altLang="zh-CN" sz="1200" spc="-65" dirty="0">
                <a:latin typeface="Arial"/>
                <a:cs typeface="Arial"/>
              </a:rPr>
              <a:t> </a:t>
            </a:r>
            <a:r>
              <a:rPr lang="en-US" altLang="zh-CN" sz="1200" spc="-75" dirty="0">
                <a:latin typeface="Arial"/>
                <a:cs typeface="Arial"/>
              </a:rPr>
              <a:t>2</a:t>
            </a:r>
            <a:r>
              <a:rPr lang="en-US" altLang="zh-CN" sz="1350" spc="-82" baseline="27777" dirty="0">
                <a:latin typeface="Arial"/>
                <a:cs typeface="Arial"/>
              </a:rPr>
              <a:t>5</a:t>
            </a:r>
            <a:r>
              <a:rPr lang="en-US" altLang="zh-CN" sz="1350" spc="150" baseline="27777" dirty="0">
                <a:latin typeface="Arial"/>
                <a:cs typeface="Arial"/>
              </a:rPr>
              <a:t> </a:t>
            </a:r>
            <a:r>
              <a:rPr lang="en-US" altLang="zh-CN" sz="1200" spc="-60" dirty="0">
                <a:latin typeface="Arial"/>
                <a:cs typeface="Arial"/>
              </a:rPr>
              <a:t>(since</a:t>
            </a:r>
            <a:r>
              <a:rPr lang="en-US" altLang="zh-CN" sz="1200" spc="-30" dirty="0">
                <a:latin typeface="Arial"/>
                <a:cs typeface="Arial"/>
              </a:rPr>
              <a:t> </a:t>
            </a:r>
            <a:r>
              <a:rPr lang="en-US" altLang="zh-CN" sz="1200" spc="-110" dirty="0">
                <a:latin typeface="Arial"/>
                <a:cs typeface="Arial"/>
              </a:rPr>
              <a:t>sequences</a:t>
            </a:r>
            <a:r>
              <a:rPr lang="en-US" altLang="zh-CN" sz="1200" spc="-30" dirty="0">
                <a:latin typeface="Arial"/>
                <a:cs typeface="Arial"/>
              </a:rPr>
              <a:t> </a:t>
            </a:r>
            <a:r>
              <a:rPr lang="en-US" altLang="zh-CN" sz="1200" spc="-5" dirty="0">
                <a:latin typeface="Arial"/>
                <a:cs typeface="Arial"/>
              </a:rPr>
              <a:t>in</a:t>
            </a:r>
            <a:r>
              <a:rPr lang="en-US" altLang="zh-CN" sz="1200" spc="-30" dirty="0">
                <a:latin typeface="Arial"/>
                <a:cs typeface="Arial"/>
              </a:rPr>
              <a:t> </a:t>
            </a:r>
            <a:r>
              <a:rPr lang="en-US" altLang="zh-CN" sz="1200" i="1" spc="-75" dirty="0">
                <a:latin typeface="Arial"/>
                <a:cs typeface="Arial"/>
              </a:rPr>
              <a:t>A</a:t>
            </a:r>
            <a:r>
              <a:rPr lang="en-US" altLang="zh-CN" sz="1350" spc="-82" baseline="-12345" dirty="0">
                <a:latin typeface="Arial"/>
                <a:cs typeface="Arial"/>
              </a:rPr>
              <a:t>1</a:t>
            </a:r>
            <a:r>
              <a:rPr lang="en-US" altLang="zh-CN" sz="1350" spc="150" baseline="-12345" dirty="0">
                <a:latin typeface="Arial"/>
                <a:cs typeface="Arial"/>
              </a:rPr>
              <a:t> </a:t>
            </a:r>
            <a:r>
              <a:rPr lang="en-US" altLang="zh-CN" sz="1200" spc="-75" dirty="0">
                <a:latin typeface="Arial"/>
                <a:cs typeface="Arial"/>
              </a:rPr>
              <a:t>must</a:t>
            </a:r>
            <a:r>
              <a:rPr lang="en-US" altLang="zh-CN" sz="1200" spc="-30" dirty="0">
                <a:latin typeface="Arial"/>
                <a:cs typeface="Arial"/>
              </a:rPr>
              <a:t> </a:t>
            </a:r>
            <a:r>
              <a:rPr lang="en-US" altLang="zh-CN" sz="1200" spc="-60" dirty="0">
                <a:latin typeface="Arial"/>
                <a:cs typeface="Arial"/>
              </a:rPr>
              <a:t>start</a:t>
            </a:r>
            <a:r>
              <a:rPr lang="en-US" altLang="zh-CN" sz="1200" spc="-30" dirty="0">
                <a:latin typeface="Arial"/>
                <a:cs typeface="Arial"/>
              </a:rPr>
              <a:t> </a:t>
            </a:r>
            <a:r>
              <a:rPr lang="en-US" altLang="zh-CN" sz="1200" spc="-10" dirty="0">
                <a:latin typeface="Arial"/>
                <a:cs typeface="Arial"/>
              </a:rPr>
              <a:t>with</a:t>
            </a:r>
            <a:r>
              <a:rPr lang="en-US" altLang="zh-CN" sz="1200" spc="-30" dirty="0">
                <a:latin typeface="Arial"/>
                <a:cs typeface="Arial"/>
              </a:rPr>
              <a:t> </a:t>
            </a:r>
            <a:r>
              <a:rPr lang="en-US" altLang="zh-CN" sz="1200" spc="-40" dirty="0">
                <a:latin typeface="Arial"/>
                <a:cs typeface="Arial"/>
              </a:rPr>
              <a:t>1),</a:t>
            </a:r>
            <a:r>
              <a:rPr lang="en-US" altLang="zh-CN" sz="1200" spc="-30" dirty="0">
                <a:latin typeface="Arial"/>
                <a:cs typeface="Arial"/>
              </a:rPr>
              <a:t> </a:t>
            </a:r>
            <a:r>
              <a:rPr lang="en-US" altLang="zh-CN" sz="1200" spc="-125" dirty="0">
                <a:latin typeface="Lucida Sans Unicode"/>
                <a:cs typeface="Lucida Sans Unicode"/>
              </a:rPr>
              <a:t>|</a:t>
            </a:r>
            <a:r>
              <a:rPr lang="en-US" altLang="zh-CN" sz="1200" i="1" spc="-75" dirty="0">
                <a:latin typeface="Arial"/>
                <a:cs typeface="Arial"/>
              </a:rPr>
              <a:t>A</a:t>
            </a:r>
            <a:r>
              <a:rPr lang="en-US" altLang="zh-CN" sz="1350" spc="-15" baseline="-12345" dirty="0">
                <a:latin typeface="Arial"/>
                <a:cs typeface="Arial"/>
              </a:rPr>
              <a:t>2</a:t>
            </a:r>
            <a:r>
              <a:rPr lang="en-US" altLang="zh-CN" sz="1200" spc="-125" dirty="0">
                <a:latin typeface="Lucida Sans Unicode"/>
                <a:cs typeface="Lucida Sans Unicode"/>
              </a:rPr>
              <a:t>|</a:t>
            </a:r>
            <a:r>
              <a:rPr lang="en-US" altLang="zh-CN" sz="1200" spc="-114" dirty="0">
                <a:latin typeface="Lucida Sans Unicode"/>
                <a:cs typeface="Lucida Sans Unicode"/>
              </a:rPr>
              <a:t> </a:t>
            </a:r>
            <a:r>
              <a:rPr lang="en-US" altLang="zh-CN" sz="1200" spc="220" dirty="0">
                <a:latin typeface="Arial"/>
                <a:cs typeface="Arial"/>
              </a:rPr>
              <a:t>=</a:t>
            </a:r>
            <a:r>
              <a:rPr lang="en-US" altLang="zh-CN" sz="1200" spc="-65" dirty="0">
                <a:latin typeface="Arial"/>
                <a:cs typeface="Arial"/>
              </a:rPr>
              <a:t> </a:t>
            </a:r>
            <a:r>
              <a:rPr lang="en-US" altLang="zh-CN" sz="1200" spc="-75" dirty="0">
                <a:latin typeface="Arial"/>
                <a:cs typeface="Arial"/>
              </a:rPr>
              <a:t>2</a:t>
            </a:r>
            <a:r>
              <a:rPr lang="en-US" altLang="zh-CN" sz="1350" spc="-82" baseline="27777" dirty="0">
                <a:latin typeface="Arial"/>
                <a:cs typeface="Arial"/>
              </a:rPr>
              <a:t>4</a:t>
            </a:r>
            <a:r>
              <a:rPr lang="en-US" altLang="zh-CN" sz="1350" spc="150" baseline="27777" dirty="0">
                <a:latin typeface="Arial"/>
                <a:cs typeface="Arial"/>
              </a:rPr>
              <a:t> </a:t>
            </a:r>
            <a:r>
              <a:rPr lang="en-US" altLang="zh-CN" sz="1200" spc="-60" dirty="0">
                <a:latin typeface="Arial"/>
                <a:cs typeface="Arial"/>
              </a:rPr>
              <a:t>(since</a:t>
            </a:r>
            <a:r>
              <a:rPr lang="en-US" altLang="zh-CN" sz="1200" spc="-30" dirty="0">
                <a:latin typeface="Arial"/>
                <a:cs typeface="Arial"/>
              </a:rPr>
              <a:t> </a:t>
            </a:r>
            <a:r>
              <a:rPr lang="en-US" altLang="zh-CN" sz="1200" spc="-110" dirty="0">
                <a:latin typeface="Arial"/>
                <a:cs typeface="Arial"/>
              </a:rPr>
              <a:t>sequences</a:t>
            </a:r>
            <a:r>
              <a:rPr lang="en-US" altLang="zh-CN" sz="1200" spc="-30" dirty="0">
                <a:latin typeface="Arial"/>
                <a:cs typeface="Arial"/>
              </a:rPr>
              <a:t> </a:t>
            </a:r>
            <a:r>
              <a:rPr lang="en-US" altLang="zh-CN" sz="1200" spc="-5" dirty="0">
                <a:latin typeface="Arial"/>
                <a:cs typeface="Arial"/>
              </a:rPr>
              <a:t>in </a:t>
            </a:r>
            <a:r>
              <a:rPr lang="en-US" altLang="zh-CN" sz="1200" i="1" spc="-75" dirty="0">
                <a:latin typeface="Arial"/>
                <a:cs typeface="Arial"/>
              </a:rPr>
              <a:t>A</a:t>
            </a:r>
            <a:r>
              <a:rPr lang="en-US" altLang="zh-CN" sz="1350" spc="-82" baseline="-12345" dirty="0">
                <a:latin typeface="Arial"/>
                <a:cs typeface="Arial"/>
              </a:rPr>
              <a:t>2 </a:t>
            </a:r>
            <a:r>
              <a:rPr lang="en-US" altLang="zh-CN" sz="1350" spc="-112" baseline="-12345" dirty="0">
                <a:latin typeface="Arial"/>
                <a:cs typeface="Arial"/>
              </a:rPr>
              <a:t> </a:t>
            </a:r>
            <a:r>
              <a:rPr lang="en-US" altLang="zh-CN" sz="1200" spc="-75" dirty="0">
                <a:latin typeface="Arial"/>
                <a:cs typeface="Arial"/>
              </a:rPr>
              <a:t>must</a:t>
            </a:r>
            <a:r>
              <a:rPr lang="en-US" altLang="zh-CN" sz="1200" spc="40" dirty="0">
                <a:latin typeface="Arial"/>
                <a:cs typeface="Arial"/>
              </a:rPr>
              <a:t> </a:t>
            </a:r>
            <a:r>
              <a:rPr lang="en-US" altLang="zh-CN" sz="1200" spc="-95" dirty="0">
                <a:latin typeface="Arial"/>
                <a:cs typeface="Arial"/>
              </a:rPr>
              <a:t>end</a:t>
            </a:r>
            <a:r>
              <a:rPr lang="en-US" altLang="zh-CN" sz="1200" spc="40" dirty="0">
                <a:latin typeface="Arial"/>
                <a:cs typeface="Arial"/>
              </a:rPr>
              <a:t> </a:t>
            </a:r>
            <a:r>
              <a:rPr lang="en-US" altLang="zh-CN" sz="1200" spc="-10" dirty="0">
                <a:latin typeface="Arial"/>
                <a:cs typeface="Arial"/>
              </a:rPr>
              <a:t>with</a:t>
            </a:r>
            <a:r>
              <a:rPr lang="en-US" altLang="zh-CN" sz="1200" spc="40" dirty="0">
                <a:latin typeface="Arial"/>
                <a:cs typeface="Arial"/>
              </a:rPr>
              <a:t> </a:t>
            </a:r>
            <a:r>
              <a:rPr lang="en-US" altLang="zh-CN" sz="1200" spc="-55" dirty="0">
                <a:latin typeface="Arial"/>
                <a:cs typeface="Arial"/>
              </a:rPr>
              <a:t>00)</a:t>
            </a:r>
            <a:r>
              <a:rPr lang="en-US" altLang="zh-CN" sz="1200" spc="40" dirty="0">
                <a:latin typeface="Arial"/>
                <a:cs typeface="Arial"/>
              </a:rPr>
              <a:t> </a:t>
            </a:r>
            <a:r>
              <a:rPr lang="en-US" altLang="zh-CN" sz="1200" spc="-95" dirty="0">
                <a:latin typeface="Arial"/>
                <a:cs typeface="Arial"/>
              </a:rPr>
              <a:t>and</a:t>
            </a:r>
            <a:r>
              <a:rPr lang="en-US" altLang="zh-CN" sz="1200" spc="40" dirty="0">
                <a:latin typeface="Arial"/>
                <a:cs typeface="Arial"/>
              </a:rPr>
              <a:t> </a:t>
            </a:r>
            <a:r>
              <a:rPr lang="en-US" altLang="zh-CN" sz="1200" spc="-125" dirty="0">
                <a:latin typeface="Lucida Sans Unicode"/>
                <a:cs typeface="Lucida Sans Unicode"/>
              </a:rPr>
              <a:t>|</a:t>
            </a:r>
            <a:r>
              <a:rPr lang="en-US" altLang="zh-CN" sz="1200" i="1" spc="-75" dirty="0">
                <a:latin typeface="Arial"/>
                <a:cs typeface="Arial"/>
              </a:rPr>
              <a:t>A</a:t>
            </a:r>
            <a:r>
              <a:rPr lang="en-US" altLang="zh-CN" sz="1350" spc="-82" baseline="-12345" dirty="0">
                <a:latin typeface="Arial"/>
                <a:cs typeface="Arial"/>
              </a:rPr>
              <a:t>1</a:t>
            </a:r>
            <a:r>
              <a:rPr lang="en-US" altLang="zh-CN" sz="1350" spc="-15" baseline="-12345" dirty="0">
                <a:latin typeface="Arial"/>
                <a:cs typeface="Arial"/>
              </a:rPr>
              <a:t> </a:t>
            </a:r>
            <a:r>
              <a:rPr lang="en-US" altLang="zh-CN" sz="1200" spc="-165" dirty="0">
                <a:latin typeface="Lucida Sans Unicode"/>
                <a:cs typeface="Lucida Sans Unicode"/>
              </a:rPr>
              <a:t>∩</a:t>
            </a:r>
            <a:r>
              <a:rPr lang="en-US" altLang="zh-CN" sz="1200" spc="-185" dirty="0">
                <a:latin typeface="Lucida Sans Unicode"/>
                <a:cs typeface="Lucida Sans Unicode"/>
              </a:rPr>
              <a:t> </a:t>
            </a:r>
            <a:r>
              <a:rPr lang="en-US" altLang="zh-CN" sz="1200" i="1" spc="-75" dirty="0">
                <a:latin typeface="Arial"/>
                <a:cs typeface="Arial"/>
              </a:rPr>
              <a:t>A</a:t>
            </a:r>
            <a:r>
              <a:rPr lang="en-US" altLang="zh-CN" sz="1350" spc="-15" baseline="-12345" dirty="0">
                <a:latin typeface="Arial"/>
                <a:cs typeface="Arial"/>
              </a:rPr>
              <a:t>2</a:t>
            </a:r>
            <a:r>
              <a:rPr lang="en-US" altLang="zh-CN" sz="1200" spc="-125" dirty="0">
                <a:latin typeface="Lucida Sans Unicode"/>
                <a:cs typeface="Lucida Sans Unicode"/>
              </a:rPr>
              <a:t>|</a:t>
            </a:r>
            <a:r>
              <a:rPr lang="en-US" altLang="zh-CN" sz="1200" spc="-75" dirty="0">
                <a:latin typeface="Lucida Sans Unicode"/>
                <a:cs typeface="Lucida Sans Unicode"/>
              </a:rPr>
              <a:t> </a:t>
            </a:r>
            <a:r>
              <a:rPr lang="en-US" altLang="zh-CN" sz="1200" spc="220" dirty="0">
                <a:latin typeface="Arial"/>
                <a:cs typeface="Arial"/>
              </a:rPr>
              <a:t>=</a:t>
            </a:r>
            <a:r>
              <a:rPr lang="en-US" altLang="zh-CN" sz="1200" spc="-25" dirty="0">
                <a:latin typeface="Arial"/>
                <a:cs typeface="Arial"/>
              </a:rPr>
              <a:t> </a:t>
            </a:r>
            <a:r>
              <a:rPr lang="en-US" altLang="zh-CN" sz="1200" spc="-75" dirty="0">
                <a:latin typeface="Arial"/>
                <a:cs typeface="Arial"/>
              </a:rPr>
              <a:t>2</a:t>
            </a:r>
            <a:r>
              <a:rPr lang="en-US" altLang="zh-CN" sz="1350" spc="-82" baseline="27777" dirty="0">
                <a:latin typeface="Arial"/>
                <a:cs typeface="Arial"/>
              </a:rPr>
              <a:t>3 </a:t>
            </a:r>
            <a:r>
              <a:rPr lang="en-US" altLang="zh-CN" sz="1350" spc="-112" baseline="27777" dirty="0">
                <a:latin typeface="Arial"/>
                <a:cs typeface="Arial"/>
              </a:rPr>
              <a:t> </a:t>
            </a:r>
            <a:r>
              <a:rPr lang="en-US" altLang="zh-CN" sz="1200" spc="-60" dirty="0">
                <a:latin typeface="Arial"/>
                <a:cs typeface="Arial"/>
              </a:rPr>
              <a:t>(since</a:t>
            </a:r>
            <a:r>
              <a:rPr lang="en-US" altLang="zh-CN" sz="1200" spc="40" dirty="0">
                <a:latin typeface="Arial"/>
                <a:cs typeface="Arial"/>
              </a:rPr>
              <a:t> </a:t>
            </a:r>
            <a:r>
              <a:rPr lang="en-US" altLang="zh-CN" sz="1200" spc="-110" dirty="0">
                <a:latin typeface="Arial"/>
                <a:cs typeface="Arial"/>
              </a:rPr>
              <a:t>sequences</a:t>
            </a:r>
            <a:r>
              <a:rPr lang="en-US" altLang="zh-CN" sz="1200" spc="40" dirty="0">
                <a:latin typeface="Arial"/>
                <a:cs typeface="Arial"/>
              </a:rPr>
              <a:t> </a:t>
            </a:r>
            <a:r>
              <a:rPr lang="en-US" altLang="zh-CN" sz="1200" spc="-5" dirty="0">
                <a:latin typeface="Arial"/>
                <a:cs typeface="Arial"/>
              </a:rPr>
              <a:t>in</a:t>
            </a:r>
            <a:r>
              <a:rPr lang="en-US" altLang="zh-CN" sz="1200" spc="40" dirty="0">
                <a:latin typeface="Arial"/>
                <a:cs typeface="Arial"/>
              </a:rPr>
              <a:t> </a:t>
            </a:r>
            <a:r>
              <a:rPr lang="en-US" altLang="zh-CN" sz="1200" i="1" spc="-75" dirty="0">
                <a:latin typeface="Arial"/>
                <a:cs typeface="Arial"/>
              </a:rPr>
              <a:t>A</a:t>
            </a:r>
            <a:r>
              <a:rPr lang="en-US" altLang="zh-CN" sz="1350" spc="-82" baseline="-12345" dirty="0">
                <a:latin typeface="Arial"/>
                <a:cs typeface="Arial"/>
              </a:rPr>
              <a:t>1</a:t>
            </a:r>
            <a:r>
              <a:rPr lang="en-US" altLang="zh-CN" sz="1350" spc="-15" baseline="-12345" dirty="0">
                <a:latin typeface="Arial"/>
                <a:cs typeface="Arial"/>
              </a:rPr>
              <a:t> </a:t>
            </a:r>
            <a:r>
              <a:rPr lang="en-US" altLang="zh-CN" sz="1200" spc="-165" dirty="0">
                <a:latin typeface="Lucida Sans Unicode"/>
                <a:cs typeface="Lucida Sans Unicode"/>
              </a:rPr>
              <a:t>∩</a:t>
            </a:r>
            <a:r>
              <a:rPr lang="en-US" altLang="zh-CN" sz="1200" spc="-185" dirty="0">
                <a:latin typeface="Lucida Sans Unicode"/>
                <a:cs typeface="Lucida Sans Unicode"/>
              </a:rPr>
              <a:t> </a:t>
            </a:r>
            <a:r>
              <a:rPr lang="en-US" altLang="zh-CN" sz="1200" i="1" spc="-75" dirty="0">
                <a:latin typeface="Arial"/>
                <a:cs typeface="Arial"/>
              </a:rPr>
              <a:t>A</a:t>
            </a:r>
            <a:r>
              <a:rPr lang="en-US" altLang="zh-CN" sz="1350" spc="-82" baseline="-12345" dirty="0">
                <a:latin typeface="Arial"/>
                <a:cs typeface="Arial"/>
              </a:rPr>
              <a:t>2 </a:t>
            </a:r>
            <a:r>
              <a:rPr lang="en-US" altLang="zh-CN" sz="1350" spc="-112" baseline="-12345" dirty="0">
                <a:latin typeface="Arial"/>
                <a:cs typeface="Arial"/>
              </a:rPr>
              <a:t> </a:t>
            </a:r>
            <a:r>
              <a:rPr lang="en-US" altLang="zh-CN" sz="1200" spc="-75" dirty="0">
                <a:latin typeface="Arial"/>
                <a:cs typeface="Arial"/>
              </a:rPr>
              <a:t>must</a:t>
            </a:r>
            <a:r>
              <a:rPr lang="en-US" altLang="zh-CN" sz="1200" spc="40" dirty="0">
                <a:latin typeface="Arial"/>
                <a:cs typeface="Arial"/>
              </a:rPr>
              <a:t> </a:t>
            </a:r>
            <a:r>
              <a:rPr lang="en-US" altLang="zh-CN" sz="1200" spc="-60" dirty="0">
                <a:latin typeface="Arial"/>
                <a:cs typeface="Arial"/>
              </a:rPr>
              <a:t>start</a:t>
            </a:r>
            <a:r>
              <a:rPr lang="en-US" altLang="zh-CN" sz="1200" spc="-40" dirty="0">
                <a:latin typeface="Arial"/>
                <a:cs typeface="Arial"/>
              </a:rPr>
              <a:t> </a:t>
            </a:r>
            <a:r>
              <a:rPr lang="en-US" altLang="zh-CN" sz="1200" spc="-10" dirty="0">
                <a:latin typeface="Arial"/>
                <a:cs typeface="Arial"/>
              </a:rPr>
              <a:t>with</a:t>
            </a:r>
            <a:r>
              <a:rPr lang="en-US" altLang="zh-CN" sz="1200" spc="-35" dirty="0">
                <a:latin typeface="Arial"/>
                <a:cs typeface="Arial"/>
              </a:rPr>
              <a:t> </a:t>
            </a:r>
            <a:r>
              <a:rPr lang="en-US" altLang="zh-CN" sz="1200" spc="-75" dirty="0">
                <a:latin typeface="Arial"/>
                <a:cs typeface="Arial"/>
              </a:rPr>
              <a:t>1</a:t>
            </a:r>
            <a:r>
              <a:rPr lang="en-US" altLang="zh-CN" sz="1200" spc="-35" dirty="0">
                <a:latin typeface="Arial"/>
                <a:cs typeface="Arial"/>
              </a:rPr>
              <a:t> </a:t>
            </a:r>
            <a:r>
              <a:rPr lang="en-US" altLang="zh-CN" sz="1200" spc="-95" dirty="0">
                <a:latin typeface="Arial"/>
                <a:cs typeface="Arial"/>
              </a:rPr>
              <a:t>and</a:t>
            </a:r>
            <a:r>
              <a:rPr lang="en-US" altLang="zh-CN" sz="1200" spc="-35" dirty="0">
                <a:latin typeface="Arial"/>
                <a:cs typeface="Arial"/>
              </a:rPr>
              <a:t> </a:t>
            </a:r>
            <a:r>
              <a:rPr lang="en-US" altLang="zh-CN" sz="1200" spc="-95" dirty="0">
                <a:latin typeface="Arial"/>
                <a:cs typeface="Arial"/>
              </a:rPr>
              <a:t>end</a:t>
            </a:r>
            <a:r>
              <a:rPr lang="en-US" altLang="zh-CN" sz="1200" spc="-35" dirty="0">
                <a:latin typeface="Arial"/>
                <a:cs typeface="Arial"/>
              </a:rPr>
              <a:t> </a:t>
            </a:r>
            <a:r>
              <a:rPr lang="en-US" altLang="zh-CN" sz="1200" spc="-10" dirty="0">
                <a:latin typeface="Arial"/>
                <a:cs typeface="Arial"/>
              </a:rPr>
              <a:t>with</a:t>
            </a:r>
            <a:r>
              <a:rPr lang="en-US" altLang="zh-CN" sz="1200" spc="-35" dirty="0">
                <a:latin typeface="Arial"/>
                <a:cs typeface="Arial"/>
              </a:rPr>
              <a:t> </a:t>
            </a:r>
            <a:r>
              <a:rPr lang="en-US" altLang="zh-CN" sz="1200" spc="-50" dirty="0">
                <a:latin typeface="Arial"/>
                <a:cs typeface="Arial"/>
              </a:rPr>
              <a:t>00).</a:t>
            </a:r>
            <a:endParaRPr lang="en-US" altLang="zh-CN" sz="1200" dirty="0">
              <a:latin typeface="Arial"/>
              <a:cs typeface="Arial"/>
            </a:endParaRPr>
          </a:p>
          <a:p>
            <a:pPr marL="12700" marR="1775460" algn="just">
              <a:lnSpc>
                <a:spcPct val="100000"/>
              </a:lnSpc>
              <a:spcBef>
                <a:spcPts val="5"/>
              </a:spcBef>
            </a:pPr>
            <a:r>
              <a:rPr lang="en-US" altLang="zh-CN" sz="1200" spc="65" dirty="0">
                <a:latin typeface="Lucida Sans Unicode"/>
                <a:cs typeface="Lucida Sans Unicode"/>
              </a:rPr>
              <a:t>⇒</a:t>
            </a:r>
            <a:r>
              <a:rPr lang="en-US" altLang="zh-CN" sz="1200" spc="-85" dirty="0">
                <a:latin typeface="Lucida Sans Unicode"/>
                <a:cs typeface="Lucida Sans Unicode"/>
              </a:rPr>
              <a:t> </a:t>
            </a:r>
            <a:r>
              <a:rPr lang="en-US" altLang="zh-CN" sz="1200" spc="-125" dirty="0">
                <a:latin typeface="Lucida Sans Unicode"/>
                <a:cs typeface="Lucida Sans Unicode"/>
              </a:rPr>
              <a:t>|</a:t>
            </a:r>
            <a:r>
              <a:rPr lang="en-US" altLang="zh-CN" sz="1200" i="1" spc="-75" dirty="0">
                <a:latin typeface="Arial"/>
                <a:cs typeface="Arial"/>
              </a:rPr>
              <a:t>A</a:t>
            </a:r>
            <a:r>
              <a:rPr lang="en-US" altLang="zh-CN" sz="1350" spc="-82" baseline="-12345" dirty="0">
                <a:latin typeface="Arial"/>
                <a:cs typeface="Arial"/>
              </a:rPr>
              <a:t>1</a:t>
            </a:r>
            <a:r>
              <a:rPr lang="en-US" altLang="zh-CN" sz="1350" spc="-52" baseline="-12345" dirty="0">
                <a:latin typeface="Arial"/>
                <a:cs typeface="Arial"/>
              </a:rPr>
              <a:t> </a:t>
            </a:r>
            <a:r>
              <a:rPr lang="en-US" altLang="zh-CN" sz="1200" spc="-165" dirty="0">
                <a:latin typeface="Lucida Sans Unicode"/>
                <a:cs typeface="Lucida Sans Unicode"/>
              </a:rPr>
              <a:t>∪</a:t>
            </a:r>
            <a:r>
              <a:rPr lang="en-US" altLang="zh-CN" sz="1200" spc="-215" dirty="0">
                <a:latin typeface="Lucida Sans Unicode"/>
                <a:cs typeface="Lucida Sans Unicode"/>
              </a:rPr>
              <a:t> </a:t>
            </a:r>
            <a:r>
              <a:rPr lang="en-US" altLang="zh-CN" sz="1200" i="1" spc="-75" dirty="0">
                <a:latin typeface="Arial"/>
                <a:cs typeface="Arial"/>
              </a:rPr>
              <a:t>A</a:t>
            </a:r>
            <a:r>
              <a:rPr lang="en-US" altLang="zh-CN" sz="1350" spc="-15" baseline="-12345" dirty="0">
                <a:latin typeface="Arial"/>
                <a:cs typeface="Arial"/>
              </a:rPr>
              <a:t>2</a:t>
            </a:r>
            <a:r>
              <a:rPr lang="en-US" altLang="zh-CN" sz="1200" spc="-125" dirty="0">
                <a:latin typeface="Lucida Sans Unicode"/>
                <a:cs typeface="Lucida Sans Unicode"/>
              </a:rPr>
              <a:t>|</a:t>
            </a:r>
            <a:r>
              <a:rPr lang="en-US" altLang="zh-CN" sz="1200" spc="-114" dirty="0">
                <a:latin typeface="Lucida Sans Unicode"/>
                <a:cs typeface="Lucida Sans Unicode"/>
              </a:rPr>
              <a:t> </a:t>
            </a:r>
            <a:r>
              <a:rPr lang="en-US" altLang="zh-CN" sz="1200" spc="220" dirty="0">
                <a:latin typeface="Arial"/>
                <a:cs typeface="Arial"/>
              </a:rPr>
              <a:t>=</a:t>
            </a:r>
            <a:r>
              <a:rPr lang="en-US" altLang="zh-CN" sz="1200" spc="-70" dirty="0">
                <a:latin typeface="Arial"/>
                <a:cs typeface="Arial"/>
              </a:rPr>
              <a:t> </a:t>
            </a:r>
            <a:r>
              <a:rPr lang="en-US" altLang="zh-CN" sz="1200" spc="-125" dirty="0">
                <a:latin typeface="Lucida Sans Unicode"/>
                <a:cs typeface="Lucida Sans Unicode"/>
              </a:rPr>
              <a:t>|</a:t>
            </a:r>
            <a:r>
              <a:rPr lang="en-US" altLang="zh-CN" sz="1200" i="1" spc="-75" dirty="0">
                <a:latin typeface="Arial"/>
                <a:cs typeface="Arial"/>
              </a:rPr>
              <a:t>A</a:t>
            </a:r>
            <a:r>
              <a:rPr lang="en-US" altLang="zh-CN" sz="1350" spc="-15" baseline="-12345" dirty="0">
                <a:latin typeface="Arial"/>
                <a:cs typeface="Arial"/>
              </a:rPr>
              <a:t>1</a:t>
            </a:r>
            <a:r>
              <a:rPr lang="en-US" altLang="zh-CN" sz="1200" spc="-125" dirty="0">
                <a:latin typeface="Lucida Sans Unicode"/>
                <a:cs typeface="Lucida Sans Unicode"/>
              </a:rPr>
              <a:t>|</a:t>
            </a:r>
            <a:r>
              <a:rPr lang="en-US" altLang="zh-CN" sz="1200" spc="-215" dirty="0">
                <a:latin typeface="Lucida Sans Unicode"/>
                <a:cs typeface="Lucida Sans Unicode"/>
              </a:rPr>
              <a:t> </a:t>
            </a:r>
            <a:r>
              <a:rPr lang="en-US" altLang="zh-CN" sz="1200" spc="220" dirty="0">
                <a:latin typeface="Arial"/>
                <a:cs typeface="Arial"/>
              </a:rPr>
              <a:t>+</a:t>
            </a:r>
            <a:r>
              <a:rPr lang="en-US" altLang="zh-CN" sz="1200" spc="-170" dirty="0">
                <a:latin typeface="Arial"/>
                <a:cs typeface="Arial"/>
              </a:rPr>
              <a:t> </a:t>
            </a:r>
            <a:r>
              <a:rPr lang="en-US" altLang="zh-CN" sz="1200" spc="-125" dirty="0">
                <a:latin typeface="Lucida Sans Unicode"/>
                <a:cs typeface="Lucida Sans Unicode"/>
              </a:rPr>
              <a:t>|</a:t>
            </a:r>
            <a:r>
              <a:rPr lang="en-US" altLang="zh-CN" sz="1200" i="1" spc="-75" dirty="0">
                <a:latin typeface="Arial"/>
                <a:cs typeface="Arial"/>
              </a:rPr>
              <a:t>A</a:t>
            </a:r>
            <a:r>
              <a:rPr lang="en-US" altLang="zh-CN" sz="1350" spc="-15" baseline="-12345" dirty="0">
                <a:latin typeface="Arial"/>
                <a:cs typeface="Arial"/>
              </a:rPr>
              <a:t>2</a:t>
            </a:r>
            <a:r>
              <a:rPr lang="en-US" altLang="zh-CN" sz="1200" spc="-125" dirty="0">
                <a:latin typeface="Lucida Sans Unicode"/>
                <a:cs typeface="Lucida Sans Unicode"/>
              </a:rPr>
              <a:t>|</a:t>
            </a:r>
            <a:r>
              <a:rPr lang="en-US" altLang="zh-CN" sz="1200" spc="-215" dirty="0">
                <a:latin typeface="Lucida Sans Unicode"/>
                <a:cs typeface="Lucida Sans Unicode"/>
              </a:rPr>
              <a:t> </a:t>
            </a:r>
            <a:r>
              <a:rPr lang="en-US" altLang="zh-CN" sz="1200" spc="-30" dirty="0">
                <a:latin typeface="Lucida Sans Unicode"/>
                <a:cs typeface="Lucida Sans Unicode"/>
              </a:rPr>
              <a:t>−</a:t>
            </a:r>
            <a:r>
              <a:rPr lang="en-US" altLang="zh-CN" sz="1200" spc="-215" dirty="0">
                <a:latin typeface="Lucida Sans Unicode"/>
                <a:cs typeface="Lucida Sans Unicode"/>
              </a:rPr>
              <a:t> </a:t>
            </a:r>
            <a:r>
              <a:rPr lang="en-US" altLang="zh-CN" sz="1200" spc="-125" dirty="0">
                <a:latin typeface="Lucida Sans Unicode"/>
                <a:cs typeface="Lucida Sans Unicode"/>
              </a:rPr>
              <a:t>|</a:t>
            </a:r>
            <a:r>
              <a:rPr lang="en-US" altLang="zh-CN" sz="1200" i="1" spc="-75" dirty="0">
                <a:latin typeface="Arial"/>
                <a:cs typeface="Arial"/>
              </a:rPr>
              <a:t>A</a:t>
            </a:r>
            <a:r>
              <a:rPr lang="en-US" altLang="zh-CN" sz="1350" spc="-82" baseline="-12345" dirty="0">
                <a:latin typeface="Arial"/>
                <a:cs typeface="Arial"/>
              </a:rPr>
              <a:t>1</a:t>
            </a:r>
            <a:r>
              <a:rPr lang="en-US" altLang="zh-CN" sz="1350" spc="-52" baseline="-12345" dirty="0">
                <a:latin typeface="Arial"/>
                <a:cs typeface="Arial"/>
              </a:rPr>
              <a:t> </a:t>
            </a:r>
            <a:r>
              <a:rPr lang="en-US" altLang="zh-CN" sz="1200" spc="-165" dirty="0">
                <a:latin typeface="Lucida Sans Unicode"/>
                <a:cs typeface="Lucida Sans Unicode"/>
              </a:rPr>
              <a:t>∩</a:t>
            </a:r>
            <a:r>
              <a:rPr lang="en-US" altLang="zh-CN" sz="1200" spc="-215" dirty="0">
                <a:latin typeface="Lucida Sans Unicode"/>
                <a:cs typeface="Lucida Sans Unicode"/>
              </a:rPr>
              <a:t> </a:t>
            </a:r>
            <a:r>
              <a:rPr lang="en-US" altLang="zh-CN" sz="1200" i="1" spc="-75" dirty="0">
                <a:latin typeface="Arial"/>
                <a:cs typeface="Arial"/>
              </a:rPr>
              <a:t>A</a:t>
            </a:r>
            <a:r>
              <a:rPr lang="en-US" altLang="zh-CN" sz="1350" spc="-15" baseline="-12345" dirty="0">
                <a:latin typeface="Arial"/>
                <a:cs typeface="Arial"/>
              </a:rPr>
              <a:t>2</a:t>
            </a:r>
            <a:r>
              <a:rPr lang="en-US" altLang="zh-CN" sz="1200" spc="-125" dirty="0">
                <a:latin typeface="Lucida Sans Unicode"/>
                <a:cs typeface="Lucida Sans Unicode"/>
              </a:rPr>
              <a:t>|</a:t>
            </a:r>
            <a:r>
              <a:rPr lang="en-US" altLang="zh-CN" sz="1200" spc="-114" dirty="0">
                <a:latin typeface="Lucida Sans Unicode"/>
                <a:cs typeface="Lucida Sans Unicode"/>
              </a:rPr>
              <a:t> </a:t>
            </a:r>
            <a:r>
              <a:rPr lang="en-US" altLang="zh-CN" sz="1200" spc="220" dirty="0">
                <a:latin typeface="Arial"/>
                <a:cs typeface="Arial"/>
              </a:rPr>
              <a:t>=</a:t>
            </a:r>
            <a:r>
              <a:rPr lang="en-US" altLang="zh-CN" sz="1200" spc="-70" dirty="0">
                <a:latin typeface="Arial"/>
                <a:cs typeface="Arial"/>
              </a:rPr>
              <a:t> </a:t>
            </a:r>
            <a:r>
              <a:rPr lang="en-US" altLang="zh-CN" sz="1200" spc="-75" dirty="0">
                <a:latin typeface="Arial"/>
                <a:cs typeface="Arial"/>
              </a:rPr>
              <a:t>2</a:t>
            </a:r>
            <a:r>
              <a:rPr lang="en-US" altLang="zh-CN" sz="1350" spc="-82" baseline="27777" dirty="0">
                <a:latin typeface="Arial"/>
                <a:cs typeface="Arial"/>
              </a:rPr>
              <a:t>5</a:t>
            </a:r>
            <a:r>
              <a:rPr lang="en-US" altLang="zh-CN" sz="1350" spc="-52" baseline="27777" dirty="0">
                <a:latin typeface="Arial"/>
                <a:cs typeface="Arial"/>
              </a:rPr>
              <a:t> </a:t>
            </a:r>
            <a:r>
              <a:rPr lang="en-US" altLang="zh-CN" sz="1200" spc="220" dirty="0">
                <a:latin typeface="Arial"/>
                <a:cs typeface="Arial"/>
              </a:rPr>
              <a:t>+</a:t>
            </a:r>
            <a:r>
              <a:rPr lang="en-US" altLang="zh-CN" sz="1200" spc="-170" dirty="0">
                <a:latin typeface="Arial"/>
                <a:cs typeface="Arial"/>
              </a:rPr>
              <a:t> </a:t>
            </a:r>
            <a:r>
              <a:rPr lang="en-US" altLang="zh-CN" sz="1200" spc="-75" dirty="0">
                <a:latin typeface="Arial"/>
                <a:cs typeface="Arial"/>
              </a:rPr>
              <a:t>2</a:t>
            </a:r>
            <a:r>
              <a:rPr lang="en-US" altLang="zh-CN" sz="1350" spc="-82" baseline="27777" dirty="0">
                <a:latin typeface="Arial"/>
                <a:cs typeface="Arial"/>
              </a:rPr>
              <a:t>4</a:t>
            </a:r>
            <a:r>
              <a:rPr lang="en-US" altLang="zh-CN" sz="1350" spc="-52" baseline="27777" dirty="0">
                <a:latin typeface="Arial"/>
                <a:cs typeface="Arial"/>
              </a:rPr>
              <a:t> </a:t>
            </a:r>
            <a:r>
              <a:rPr lang="en-US" altLang="zh-CN" sz="1200" spc="-30" dirty="0">
                <a:latin typeface="Lucida Sans Unicode"/>
                <a:cs typeface="Lucida Sans Unicode"/>
              </a:rPr>
              <a:t>−</a:t>
            </a:r>
            <a:r>
              <a:rPr lang="en-US" altLang="zh-CN" sz="1200" spc="-215" dirty="0">
                <a:latin typeface="Lucida Sans Unicode"/>
                <a:cs typeface="Lucida Sans Unicode"/>
              </a:rPr>
              <a:t> </a:t>
            </a:r>
            <a:r>
              <a:rPr lang="en-US" altLang="zh-CN" sz="1200" spc="-75" dirty="0">
                <a:latin typeface="Arial"/>
                <a:cs typeface="Arial"/>
              </a:rPr>
              <a:t>2</a:t>
            </a:r>
            <a:r>
              <a:rPr lang="en-US" altLang="zh-CN" sz="1350" spc="-82" baseline="27777" dirty="0">
                <a:latin typeface="Arial"/>
                <a:cs typeface="Arial"/>
              </a:rPr>
              <a:t>3</a:t>
            </a:r>
            <a:endParaRPr lang="en-US" altLang="zh-CN" sz="1350" baseline="27777" dirty="0">
              <a:latin typeface="Arial"/>
              <a:cs typeface="Arial"/>
            </a:endParaRPr>
          </a:p>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8</a:t>
            </a:fld>
            <a:endParaRPr lang="zh-CN" altLang="en-US"/>
          </a:p>
        </p:txBody>
      </p:sp>
    </p:spTree>
    <p:extLst>
      <p:ext uri="{BB962C8B-B14F-4D97-AF65-F5344CB8AC3E}">
        <p14:creationId xmlns:p14="http://schemas.microsoft.com/office/powerpoint/2010/main" val="7210459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9</a:t>
            </a:fld>
            <a:endParaRPr lang="zh-CN" altLang="en-US"/>
          </a:p>
        </p:txBody>
      </p:sp>
    </p:spTree>
    <p:extLst>
      <p:ext uri="{BB962C8B-B14F-4D97-AF65-F5344CB8AC3E}">
        <p14:creationId xmlns:p14="http://schemas.microsoft.com/office/powerpoint/2010/main" val="30390855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10</a:t>
            </a:fld>
            <a:endParaRPr lang="zh-CN" altLang="en-US"/>
          </a:p>
        </p:txBody>
      </p:sp>
    </p:spTree>
    <p:extLst>
      <p:ext uri="{BB962C8B-B14F-4D97-AF65-F5344CB8AC3E}">
        <p14:creationId xmlns:p14="http://schemas.microsoft.com/office/powerpoint/2010/main" val="270457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11</a:t>
            </a:fld>
            <a:endParaRPr lang="zh-CN" altLang="en-US"/>
          </a:p>
        </p:txBody>
      </p:sp>
    </p:spTree>
    <p:extLst>
      <p:ext uri="{BB962C8B-B14F-4D97-AF65-F5344CB8AC3E}">
        <p14:creationId xmlns:p14="http://schemas.microsoft.com/office/powerpoint/2010/main" val="4163742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5"/>
          <p:cNvSpPr>
            <a:spLocks noGrp="1" noChangeArrowheads="1"/>
          </p:cNvSpPr>
          <p:nvPr>
            <p:ph type="dt" sz="half" idx="10"/>
          </p:nvPr>
        </p:nvSpPr>
        <p:spPr/>
        <p:txBody>
          <a:bodyPr/>
          <a:lstStyle>
            <a:lvl1pPr>
              <a:defRPr/>
            </a:lvl1pPr>
          </a:lstStyle>
          <a:p>
            <a:pPr>
              <a:defRPr/>
            </a:pPr>
            <a:endParaRPr lang="zh-CN" altLang="zh-CN"/>
          </a:p>
        </p:txBody>
      </p:sp>
      <p:sp>
        <p:nvSpPr>
          <p:cNvPr id="5" name="Rectangle 6"/>
          <p:cNvSpPr>
            <a:spLocks noGrp="1" noChangeArrowheads="1"/>
          </p:cNvSpPr>
          <p:nvPr>
            <p:ph type="ftr" sz="quarter" idx="11"/>
          </p:nvPr>
        </p:nvSpPr>
        <p:spPr/>
        <p:txBody>
          <a:bodyPr/>
          <a:lstStyle>
            <a:lvl1pPr>
              <a:defRPr/>
            </a:lvl1pPr>
          </a:lstStyle>
          <a:p>
            <a:pPr>
              <a:defRPr/>
            </a:pPr>
            <a:endParaRPr lang="zh-CN" altLang="zh-CN"/>
          </a:p>
        </p:txBody>
      </p:sp>
      <p:sp>
        <p:nvSpPr>
          <p:cNvPr id="6" name="Rectangle 7"/>
          <p:cNvSpPr>
            <a:spLocks noGrp="1" noChangeArrowheads="1"/>
          </p:cNvSpPr>
          <p:nvPr>
            <p:ph type="sldNum" sz="quarter" idx="12"/>
          </p:nvPr>
        </p:nvSpPr>
        <p:spPr/>
        <p:txBody>
          <a:bodyPr/>
          <a:lstStyle>
            <a:lvl1pPr>
              <a:defRPr/>
            </a:lvl1pPr>
          </a:lstStyle>
          <a:p>
            <a:pPr>
              <a:defRPr/>
            </a:pPr>
            <a:fld id="{7C2C3D46-F082-4F21-A610-F19C36169975}" type="slidenum">
              <a:rPr lang="zh-CN" altLang="zh-CN"/>
              <a:t>‹#›</a:t>
            </a:fld>
            <a:endParaRPr lang="zh-CN"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p:txBody>
          <a:bodyPr/>
          <a:lstStyle>
            <a:lvl1pPr>
              <a:defRPr/>
            </a:lvl1pPr>
          </a:lstStyle>
          <a:p>
            <a:pPr>
              <a:defRPr/>
            </a:pPr>
            <a:endParaRPr lang="zh-CN" altLang="zh-CN"/>
          </a:p>
        </p:txBody>
      </p:sp>
      <p:sp>
        <p:nvSpPr>
          <p:cNvPr id="5" name="Rectangle 6"/>
          <p:cNvSpPr>
            <a:spLocks noGrp="1" noChangeArrowheads="1"/>
          </p:cNvSpPr>
          <p:nvPr>
            <p:ph type="ftr" sz="quarter" idx="11"/>
          </p:nvPr>
        </p:nvSpPr>
        <p:spPr/>
        <p:txBody>
          <a:bodyPr/>
          <a:lstStyle>
            <a:lvl1pPr>
              <a:defRPr/>
            </a:lvl1pPr>
          </a:lstStyle>
          <a:p>
            <a:pPr>
              <a:defRPr/>
            </a:pPr>
            <a:endParaRPr lang="zh-CN" altLang="zh-CN"/>
          </a:p>
        </p:txBody>
      </p:sp>
      <p:sp>
        <p:nvSpPr>
          <p:cNvPr id="6" name="Rectangle 7"/>
          <p:cNvSpPr>
            <a:spLocks noGrp="1" noChangeArrowheads="1"/>
          </p:cNvSpPr>
          <p:nvPr>
            <p:ph type="sldNum" sz="quarter" idx="12"/>
          </p:nvPr>
        </p:nvSpPr>
        <p:spPr/>
        <p:txBody>
          <a:bodyPr/>
          <a:lstStyle>
            <a:lvl1pPr>
              <a:defRPr/>
            </a:lvl1pPr>
          </a:lstStyle>
          <a:p>
            <a:pPr>
              <a:defRPr/>
            </a:pPr>
            <a:fld id="{9645A9BE-1E10-4EA7-9095-8DCB4959D88A}" type="slidenum">
              <a:rPr lang="zh-CN" altLang="zh-CN"/>
              <a:t>‹#›</a:t>
            </a:fld>
            <a:endParaRPr lang="zh-CN"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1950" y="1339850"/>
            <a:ext cx="2057400" cy="46815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39750" y="1339850"/>
            <a:ext cx="6019800" cy="46815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p:txBody>
          <a:bodyPr/>
          <a:lstStyle>
            <a:lvl1pPr>
              <a:defRPr/>
            </a:lvl1pPr>
          </a:lstStyle>
          <a:p>
            <a:pPr>
              <a:defRPr/>
            </a:pPr>
            <a:endParaRPr lang="zh-CN" altLang="zh-CN"/>
          </a:p>
        </p:txBody>
      </p:sp>
      <p:sp>
        <p:nvSpPr>
          <p:cNvPr id="5" name="Rectangle 6"/>
          <p:cNvSpPr>
            <a:spLocks noGrp="1" noChangeArrowheads="1"/>
          </p:cNvSpPr>
          <p:nvPr>
            <p:ph type="ftr" sz="quarter" idx="11"/>
          </p:nvPr>
        </p:nvSpPr>
        <p:spPr/>
        <p:txBody>
          <a:bodyPr/>
          <a:lstStyle>
            <a:lvl1pPr>
              <a:defRPr/>
            </a:lvl1pPr>
          </a:lstStyle>
          <a:p>
            <a:pPr>
              <a:defRPr/>
            </a:pPr>
            <a:endParaRPr lang="zh-CN" altLang="zh-CN"/>
          </a:p>
        </p:txBody>
      </p:sp>
      <p:sp>
        <p:nvSpPr>
          <p:cNvPr id="6" name="Rectangle 7"/>
          <p:cNvSpPr>
            <a:spLocks noGrp="1" noChangeArrowheads="1"/>
          </p:cNvSpPr>
          <p:nvPr>
            <p:ph type="sldNum" sz="quarter" idx="12"/>
          </p:nvPr>
        </p:nvSpPr>
        <p:spPr/>
        <p:txBody>
          <a:bodyPr/>
          <a:lstStyle>
            <a:lvl1pPr>
              <a:defRPr/>
            </a:lvl1pPr>
          </a:lstStyle>
          <a:p>
            <a:pPr>
              <a:defRPr/>
            </a:pPr>
            <a:fld id="{4D068009-F976-4F37-9047-0E5F1CF6D230}" type="slidenum">
              <a:rPr lang="zh-CN" altLang="zh-CN"/>
              <a:t>‹#›</a:t>
            </a:fld>
            <a:endParaRPr lang="zh-CN"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sp>
        <p:nvSpPr>
          <p:cNvPr id="3" name="Content Placeholder 2"/>
          <p:cNvSpPr>
            <a:spLocks noGrp="1"/>
          </p:cNvSpPr>
          <p:nvPr>
            <p:ph idx="1" hasCustomPrompt="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p:txBody>
          <a:bodyPr/>
          <a:lstStyle>
            <a:lvl1pPr>
              <a:defRPr/>
            </a:lvl1pPr>
          </a:lstStyle>
          <a:p>
            <a:pPr>
              <a:defRPr/>
            </a:pPr>
            <a:endParaRPr lang="zh-CN" altLang="zh-CN"/>
          </a:p>
        </p:txBody>
      </p:sp>
      <p:sp>
        <p:nvSpPr>
          <p:cNvPr id="5" name="Rectangle 6"/>
          <p:cNvSpPr>
            <a:spLocks noGrp="1" noChangeArrowheads="1"/>
          </p:cNvSpPr>
          <p:nvPr>
            <p:ph type="ftr" sz="quarter" idx="11"/>
          </p:nvPr>
        </p:nvSpPr>
        <p:spPr/>
        <p:txBody>
          <a:bodyPr/>
          <a:lstStyle>
            <a:lvl1pPr>
              <a:defRPr/>
            </a:lvl1pPr>
          </a:lstStyle>
          <a:p>
            <a:pPr>
              <a:defRPr/>
            </a:pPr>
            <a:endParaRPr lang="zh-CN" altLang="zh-CN"/>
          </a:p>
        </p:txBody>
      </p:sp>
      <p:sp>
        <p:nvSpPr>
          <p:cNvPr id="6" name="Rectangle 7"/>
          <p:cNvSpPr>
            <a:spLocks noGrp="1" noChangeArrowheads="1"/>
          </p:cNvSpPr>
          <p:nvPr>
            <p:ph type="sldNum" sz="quarter" idx="12"/>
          </p:nvPr>
        </p:nvSpPr>
        <p:spPr/>
        <p:txBody>
          <a:bodyPr/>
          <a:lstStyle>
            <a:lvl1pPr>
              <a:defRPr/>
            </a:lvl1pPr>
          </a:lstStyle>
          <a:p>
            <a:pPr>
              <a:defRPr/>
            </a:pPr>
            <a:fld id="{C179C25E-E936-4DA7-B51B-572B9AA0E19E}" type="slidenum">
              <a:rPr lang="zh-CN" altLang="zh-CN"/>
              <a:t>‹#›</a:t>
            </a:fld>
            <a:endParaRPr lang="zh-CN"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dt" sz="half" idx="10"/>
          </p:nvPr>
        </p:nvSpPr>
        <p:spPr/>
        <p:txBody>
          <a:bodyPr/>
          <a:lstStyle>
            <a:lvl1pPr>
              <a:defRPr/>
            </a:lvl1pPr>
          </a:lstStyle>
          <a:p>
            <a:pPr>
              <a:defRPr/>
            </a:pPr>
            <a:endParaRPr lang="zh-CN" altLang="zh-CN"/>
          </a:p>
        </p:txBody>
      </p:sp>
      <p:sp>
        <p:nvSpPr>
          <p:cNvPr id="5" name="Rectangle 6"/>
          <p:cNvSpPr>
            <a:spLocks noGrp="1" noChangeArrowheads="1"/>
          </p:cNvSpPr>
          <p:nvPr>
            <p:ph type="ftr" sz="quarter" idx="11"/>
          </p:nvPr>
        </p:nvSpPr>
        <p:spPr/>
        <p:txBody>
          <a:bodyPr/>
          <a:lstStyle>
            <a:lvl1pPr>
              <a:defRPr/>
            </a:lvl1pPr>
          </a:lstStyle>
          <a:p>
            <a:pPr>
              <a:defRPr/>
            </a:pPr>
            <a:endParaRPr lang="zh-CN" altLang="zh-CN"/>
          </a:p>
        </p:txBody>
      </p:sp>
      <p:sp>
        <p:nvSpPr>
          <p:cNvPr id="6" name="Rectangle 7"/>
          <p:cNvSpPr>
            <a:spLocks noGrp="1" noChangeArrowheads="1"/>
          </p:cNvSpPr>
          <p:nvPr>
            <p:ph type="sldNum" sz="quarter" idx="12"/>
          </p:nvPr>
        </p:nvSpPr>
        <p:spPr/>
        <p:txBody>
          <a:bodyPr/>
          <a:lstStyle>
            <a:lvl1pPr>
              <a:defRPr/>
            </a:lvl1pPr>
          </a:lstStyle>
          <a:p>
            <a:pPr>
              <a:defRPr/>
            </a:pPr>
            <a:fld id="{B7084FEF-6DE0-4BD7-A9CF-FB59E40E9FD8}" type="slidenum">
              <a:rPr lang="zh-CN" altLang="zh-CN"/>
              <a:t>‹#›</a:t>
            </a:fld>
            <a:endParaRPr lang="zh-CN"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39750" y="2636838"/>
            <a:ext cx="4038600" cy="3384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30750" y="2636838"/>
            <a:ext cx="4038600" cy="3384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p:txBody>
          <a:bodyPr/>
          <a:lstStyle>
            <a:lvl1pPr>
              <a:defRPr/>
            </a:lvl1pPr>
          </a:lstStyle>
          <a:p>
            <a:pPr>
              <a:defRPr/>
            </a:pPr>
            <a:endParaRPr lang="zh-CN" altLang="zh-CN"/>
          </a:p>
        </p:txBody>
      </p:sp>
      <p:sp>
        <p:nvSpPr>
          <p:cNvPr id="6" name="Rectangle 6"/>
          <p:cNvSpPr>
            <a:spLocks noGrp="1" noChangeArrowheads="1"/>
          </p:cNvSpPr>
          <p:nvPr>
            <p:ph type="ftr" sz="quarter" idx="11"/>
          </p:nvPr>
        </p:nvSpPr>
        <p:spPr/>
        <p:txBody>
          <a:bodyPr/>
          <a:lstStyle>
            <a:lvl1pPr>
              <a:defRPr/>
            </a:lvl1pPr>
          </a:lstStyle>
          <a:p>
            <a:pPr>
              <a:defRPr/>
            </a:pPr>
            <a:endParaRPr lang="zh-CN" altLang="zh-CN"/>
          </a:p>
        </p:txBody>
      </p:sp>
      <p:sp>
        <p:nvSpPr>
          <p:cNvPr id="7" name="Rectangle 7"/>
          <p:cNvSpPr>
            <a:spLocks noGrp="1" noChangeArrowheads="1"/>
          </p:cNvSpPr>
          <p:nvPr>
            <p:ph type="sldNum" sz="quarter" idx="12"/>
          </p:nvPr>
        </p:nvSpPr>
        <p:spPr/>
        <p:txBody>
          <a:bodyPr/>
          <a:lstStyle>
            <a:lvl1pPr>
              <a:defRPr/>
            </a:lvl1pPr>
          </a:lstStyle>
          <a:p>
            <a:pPr>
              <a:defRPr/>
            </a:pPr>
            <a:fld id="{29ADF0C0-3805-4418-B982-843611960333}" type="slidenum">
              <a:rPr lang="zh-CN" altLang="zh-CN"/>
              <a:t>‹#›</a:t>
            </a:fld>
            <a:endParaRPr lang="zh-CN"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dt" sz="half" idx="10"/>
          </p:nvPr>
        </p:nvSpPr>
        <p:spPr/>
        <p:txBody>
          <a:bodyPr/>
          <a:lstStyle>
            <a:lvl1pPr>
              <a:defRPr/>
            </a:lvl1pPr>
          </a:lstStyle>
          <a:p>
            <a:pPr>
              <a:defRPr/>
            </a:pPr>
            <a:endParaRPr lang="zh-CN" altLang="zh-CN"/>
          </a:p>
        </p:txBody>
      </p:sp>
      <p:sp>
        <p:nvSpPr>
          <p:cNvPr id="8" name="Rectangle 6"/>
          <p:cNvSpPr>
            <a:spLocks noGrp="1" noChangeArrowheads="1"/>
          </p:cNvSpPr>
          <p:nvPr>
            <p:ph type="ftr" sz="quarter" idx="11"/>
          </p:nvPr>
        </p:nvSpPr>
        <p:spPr/>
        <p:txBody>
          <a:bodyPr/>
          <a:lstStyle>
            <a:lvl1pPr>
              <a:defRPr/>
            </a:lvl1pPr>
          </a:lstStyle>
          <a:p>
            <a:pPr>
              <a:defRPr/>
            </a:pPr>
            <a:endParaRPr lang="zh-CN" altLang="zh-CN"/>
          </a:p>
        </p:txBody>
      </p:sp>
      <p:sp>
        <p:nvSpPr>
          <p:cNvPr id="9" name="Rectangle 7"/>
          <p:cNvSpPr>
            <a:spLocks noGrp="1" noChangeArrowheads="1"/>
          </p:cNvSpPr>
          <p:nvPr>
            <p:ph type="sldNum" sz="quarter" idx="12"/>
          </p:nvPr>
        </p:nvSpPr>
        <p:spPr/>
        <p:txBody>
          <a:bodyPr/>
          <a:lstStyle>
            <a:lvl1pPr>
              <a:defRPr/>
            </a:lvl1pPr>
          </a:lstStyle>
          <a:p>
            <a:pPr>
              <a:defRPr/>
            </a:pPr>
            <a:fld id="{949AAAAB-10C5-40E3-BBE0-FE9BA3931BBB}" type="slidenum">
              <a:rPr lang="zh-CN" altLang="zh-CN"/>
              <a:t>‹#›</a:t>
            </a:fld>
            <a:endParaRPr lang="zh-CN"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p:txBody>
          <a:bodyPr/>
          <a:lstStyle>
            <a:lvl1pPr>
              <a:defRPr/>
            </a:lvl1pPr>
          </a:lstStyle>
          <a:p>
            <a:pPr>
              <a:defRPr/>
            </a:pPr>
            <a:endParaRPr lang="zh-CN" altLang="zh-CN"/>
          </a:p>
        </p:txBody>
      </p:sp>
      <p:sp>
        <p:nvSpPr>
          <p:cNvPr id="4" name="Rectangle 6"/>
          <p:cNvSpPr>
            <a:spLocks noGrp="1" noChangeArrowheads="1"/>
          </p:cNvSpPr>
          <p:nvPr>
            <p:ph type="ftr" sz="quarter" idx="11"/>
          </p:nvPr>
        </p:nvSpPr>
        <p:spPr/>
        <p:txBody>
          <a:bodyPr/>
          <a:lstStyle>
            <a:lvl1pPr>
              <a:defRPr/>
            </a:lvl1pPr>
          </a:lstStyle>
          <a:p>
            <a:pPr>
              <a:defRPr/>
            </a:pPr>
            <a:endParaRPr lang="zh-CN" altLang="zh-CN"/>
          </a:p>
        </p:txBody>
      </p:sp>
      <p:sp>
        <p:nvSpPr>
          <p:cNvPr id="5" name="Rectangle 7"/>
          <p:cNvSpPr>
            <a:spLocks noGrp="1" noChangeArrowheads="1"/>
          </p:cNvSpPr>
          <p:nvPr>
            <p:ph type="sldNum" sz="quarter" idx="12"/>
          </p:nvPr>
        </p:nvSpPr>
        <p:spPr/>
        <p:txBody>
          <a:bodyPr/>
          <a:lstStyle>
            <a:lvl1pPr>
              <a:defRPr/>
            </a:lvl1pPr>
          </a:lstStyle>
          <a:p>
            <a:pPr>
              <a:defRPr/>
            </a:pPr>
            <a:fld id="{9FD2A394-F453-4D76-A5BA-CAC448267BD7}" type="slidenum">
              <a:rPr lang="zh-CN" altLang="zh-CN"/>
              <a:t>‹#›</a:t>
            </a:fld>
            <a:endParaRPr lang="zh-CN"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pPr>
              <a:defRPr/>
            </a:pPr>
            <a:endParaRPr lang="zh-CN" altLang="zh-CN"/>
          </a:p>
        </p:txBody>
      </p:sp>
      <p:sp>
        <p:nvSpPr>
          <p:cNvPr id="3" name="Rectangle 6"/>
          <p:cNvSpPr>
            <a:spLocks noGrp="1" noChangeArrowheads="1"/>
          </p:cNvSpPr>
          <p:nvPr>
            <p:ph type="ftr" sz="quarter" idx="11"/>
          </p:nvPr>
        </p:nvSpPr>
        <p:spPr/>
        <p:txBody>
          <a:bodyPr/>
          <a:lstStyle>
            <a:lvl1pPr>
              <a:defRPr/>
            </a:lvl1pPr>
          </a:lstStyle>
          <a:p>
            <a:pPr>
              <a:defRPr/>
            </a:pPr>
            <a:endParaRPr lang="zh-CN" altLang="zh-CN"/>
          </a:p>
        </p:txBody>
      </p:sp>
      <p:sp>
        <p:nvSpPr>
          <p:cNvPr id="4" name="Rectangle 7"/>
          <p:cNvSpPr>
            <a:spLocks noGrp="1" noChangeArrowheads="1"/>
          </p:cNvSpPr>
          <p:nvPr>
            <p:ph type="sldNum" sz="quarter" idx="12"/>
          </p:nvPr>
        </p:nvSpPr>
        <p:spPr/>
        <p:txBody>
          <a:bodyPr/>
          <a:lstStyle>
            <a:lvl1pPr>
              <a:defRPr/>
            </a:lvl1pPr>
          </a:lstStyle>
          <a:p>
            <a:pPr>
              <a:defRPr/>
            </a:pPr>
            <a:fld id="{32ED5F3C-BF75-4BFF-956A-2F2BF6F91E11}" type="slidenum">
              <a:rPr lang="zh-CN" altLang="zh-CN"/>
              <a:t>‹#›</a:t>
            </a:fld>
            <a:endParaRPr lang="zh-CN"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p:txBody>
          <a:bodyPr/>
          <a:lstStyle>
            <a:lvl1pPr>
              <a:defRPr/>
            </a:lvl1pPr>
          </a:lstStyle>
          <a:p>
            <a:pPr>
              <a:defRPr/>
            </a:pPr>
            <a:endParaRPr lang="zh-CN" altLang="zh-CN"/>
          </a:p>
        </p:txBody>
      </p:sp>
      <p:sp>
        <p:nvSpPr>
          <p:cNvPr id="6" name="Rectangle 6"/>
          <p:cNvSpPr>
            <a:spLocks noGrp="1" noChangeArrowheads="1"/>
          </p:cNvSpPr>
          <p:nvPr>
            <p:ph type="ftr" sz="quarter" idx="11"/>
          </p:nvPr>
        </p:nvSpPr>
        <p:spPr/>
        <p:txBody>
          <a:bodyPr/>
          <a:lstStyle>
            <a:lvl1pPr>
              <a:defRPr/>
            </a:lvl1pPr>
          </a:lstStyle>
          <a:p>
            <a:pPr>
              <a:defRPr/>
            </a:pPr>
            <a:endParaRPr lang="zh-CN" altLang="zh-CN"/>
          </a:p>
        </p:txBody>
      </p:sp>
      <p:sp>
        <p:nvSpPr>
          <p:cNvPr id="7" name="Rectangle 7"/>
          <p:cNvSpPr>
            <a:spLocks noGrp="1" noChangeArrowheads="1"/>
          </p:cNvSpPr>
          <p:nvPr>
            <p:ph type="sldNum" sz="quarter" idx="12"/>
          </p:nvPr>
        </p:nvSpPr>
        <p:spPr/>
        <p:txBody>
          <a:bodyPr/>
          <a:lstStyle>
            <a:lvl1pPr>
              <a:defRPr/>
            </a:lvl1pPr>
          </a:lstStyle>
          <a:p>
            <a:pPr>
              <a:defRPr/>
            </a:pPr>
            <a:fld id="{0905D40D-2E1B-4281-BCF5-CEC6D8B3B254}" type="slidenum">
              <a:rPr lang="zh-CN" altLang="zh-CN"/>
              <a:t>‹#›</a:t>
            </a:fld>
            <a:endParaRPr lang="zh-CN"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p:txBody>
          <a:bodyPr/>
          <a:lstStyle>
            <a:lvl1pPr>
              <a:defRPr/>
            </a:lvl1pPr>
          </a:lstStyle>
          <a:p>
            <a:pPr>
              <a:defRPr/>
            </a:pPr>
            <a:endParaRPr lang="zh-CN" altLang="zh-CN"/>
          </a:p>
        </p:txBody>
      </p:sp>
      <p:sp>
        <p:nvSpPr>
          <p:cNvPr id="6" name="Rectangle 6"/>
          <p:cNvSpPr>
            <a:spLocks noGrp="1" noChangeArrowheads="1"/>
          </p:cNvSpPr>
          <p:nvPr>
            <p:ph type="ftr" sz="quarter" idx="11"/>
          </p:nvPr>
        </p:nvSpPr>
        <p:spPr/>
        <p:txBody>
          <a:bodyPr/>
          <a:lstStyle>
            <a:lvl1pPr>
              <a:defRPr/>
            </a:lvl1pPr>
          </a:lstStyle>
          <a:p>
            <a:pPr>
              <a:defRPr/>
            </a:pPr>
            <a:endParaRPr lang="zh-CN" altLang="zh-CN"/>
          </a:p>
        </p:txBody>
      </p:sp>
      <p:sp>
        <p:nvSpPr>
          <p:cNvPr id="7" name="Rectangle 7"/>
          <p:cNvSpPr>
            <a:spLocks noGrp="1" noChangeArrowheads="1"/>
          </p:cNvSpPr>
          <p:nvPr>
            <p:ph type="sldNum" sz="quarter" idx="12"/>
          </p:nvPr>
        </p:nvSpPr>
        <p:spPr/>
        <p:txBody>
          <a:bodyPr/>
          <a:lstStyle>
            <a:lvl1pPr>
              <a:defRPr/>
            </a:lvl1pPr>
          </a:lstStyle>
          <a:p>
            <a:pPr>
              <a:defRPr/>
            </a:pPr>
            <a:fld id="{A5F1468B-413A-47E8-B65B-92164FF13483}" type="slidenum">
              <a:rPr lang="zh-CN" altLang="zh-CN"/>
              <a:t>‹#›</a:t>
            </a:fld>
            <a:endParaRPr lang="zh-CN"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6"/>
          <p:cNvPicPr>
            <a:picLocks noChangeAspect="1" noChangeArrowheads="1"/>
          </p:cNvPicPr>
          <p:nvPr userDrawn="1"/>
        </p:nvPicPr>
        <p:blipFill>
          <a:blip r:embed="rId14">
            <a:extLst>
              <a:ext uri="{28A0092B-C50C-407E-A947-70E740481C1C}">
                <a14:useLocalDpi xmlns:a14="http://schemas.microsoft.com/office/drawing/2010/main" val="0"/>
              </a:ext>
            </a:extLst>
          </a:blip>
          <a:srcRect b="-304"/>
          <a:stretch>
            <a:fillRect/>
          </a:stretch>
        </p:blipFill>
        <p:spPr bwMode="auto">
          <a:xfrm>
            <a:off x="-33338" y="-23813"/>
            <a:ext cx="9177338" cy="6931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539750" y="1339850"/>
            <a:ext cx="8229600"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t>单击此处编辑母版标题样式</a:t>
            </a:r>
          </a:p>
        </p:txBody>
      </p:sp>
      <p:sp>
        <p:nvSpPr>
          <p:cNvPr id="1028" name="Rectangle 4"/>
          <p:cNvSpPr>
            <a:spLocks noGrp="1" noChangeArrowheads="1"/>
          </p:cNvSpPr>
          <p:nvPr>
            <p:ph type="body" idx="1"/>
          </p:nvPr>
        </p:nvSpPr>
        <p:spPr bwMode="auto">
          <a:xfrm>
            <a:off x="539750" y="2636838"/>
            <a:ext cx="8229600"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1029" name="Rectangle 5"/>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a:latin typeface="Arial" pitchFamily="34" charset="0"/>
                <a:ea typeface="宋体" pitchFamily="2" charset="-122"/>
              </a:defRPr>
            </a:lvl1pPr>
          </a:lstStyle>
          <a:p>
            <a:pPr>
              <a:defRPr/>
            </a:pPr>
            <a:endParaRPr lang="zh-CN" altLang="zh-CN"/>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itchFamily="34" charset="0"/>
                <a:ea typeface="宋体" pitchFamily="2" charset="-122"/>
              </a:defRPr>
            </a:lvl1pPr>
          </a:lstStyle>
          <a:p>
            <a:pPr>
              <a:defRPr/>
            </a:pPr>
            <a:endParaRPr lang="zh-CN" altLang="zh-CN"/>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itchFamily="34" charset="0"/>
                <a:ea typeface="宋体" pitchFamily="2" charset="-122"/>
              </a:defRPr>
            </a:lvl1pPr>
          </a:lstStyle>
          <a:p>
            <a:pPr>
              <a:defRPr/>
            </a:pPr>
            <a:fld id="{0B87903C-0BEA-4997-9351-F89DFAC4102B}" type="slidenum">
              <a:rPr lang="zh-CN" altLang="zh-CN"/>
              <a:t>‹#›</a:t>
            </a:fld>
            <a:endParaRPr lang="zh-CN"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C86D42-F0AE-4EE1-9CCA-1901F58C98C1}"/>
              </a:ext>
            </a:extLst>
          </p:cNvPr>
          <p:cNvSpPr>
            <a:spLocks noGrp="1"/>
          </p:cNvSpPr>
          <p:nvPr>
            <p:ph type="ctrTitle"/>
          </p:nvPr>
        </p:nvSpPr>
        <p:spPr>
          <a:xfrm>
            <a:off x="685800" y="2130425"/>
            <a:ext cx="7772400" cy="2306687"/>
          </a:xfrm>
        </p:spPr>
        <p:txBody>
          <a:bodyPr/>
          <a:lstStyle/>
          <a:p>
            <a:pPr>
              <a:lnSpc>
                <a:spcPts val="4400"/>
              </a:lnSpc>
            </a:pPr>
            <a:r>
              <a:rPr lang="en-US" altLang="zh-CN" sz="6000" b="1" spc="-100" dirty="0">
                <a:cs typeface="Arial"/>
              </a:rPr>
              <a:t>1.2 Selections</a:t>
            </a:r>
          </a:p>
        </p:txBody>
      </p:sp>
      <p:sp>
        <p:nvSpPr>
          <p:cNvPr id="3" name="副标题 2">
            <a:extLst>
              <a:ext uri="{FF2B5EF4-FFF2-40B4-BE49-F238E27FC236}">
                <a16:creationId xmlns:a16="http://schemas.microsoft.com/office/drawing/2014/main" id="{68F115EB-9E4E-4DAB-98EF-5FBB982B1A62}"/>
              </a:ext>
            </a:extLst>
          </p:cNvPr>
          <p:cNvSpPr>
            <a:spLocks noGrp="1"/>
          </p:cNvSpPr>
          <p:nvPr>
            <p:ph type="subTitle" idx="1"/>
          </p:nvPr>
        </p:nvSpPr>
        <p:spPr>
          <a:xfrm>
            <a:off x="1475656" y="4509120"/>
            <a:ext cx="6400800" cy="1752600"/>
          </a:xfrm>
        </p:spPr>
        <p:txBody>
          <a:bodyPr/>
          <a:lstStyle/>
          <a:p>
            <a:endParaRPr lang="zh-CN" altLang="en-US" dirty="0"/>
          </a:p>
        </p:txBody>
      </p:sp>
    </p:spTree>
    <p:extLst>
      <p:ext uri="{BB962C8B-B14F-4D97-AF65-F5344CB8AC3E}">
        <p14:creationId xmlns:p14="http://schemas.microsoft.com/office/powerpoint/2010/main" val="307454581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A6F93C-74B3-4C0B-B24D-38F546321B77}"/>
              </a:ext>
            </a:extLst>
          </p:cNvPr>
          <p:cNvSpPr>
            <a:spLocks noGrp="1"/>
          </p:cNvSpPr>
          <p:nvPr>
            <p:ph type="title"/>
          </p:nvPr>
        </p:nvSpPr>
        <p:spPr>
          <a:xfrm>
            <a:off x="556910" y="0"/>
            <a:ext cx="8229600" cy="1081088"/>
          </a:xfrm>
        </p:spPr>
        <p:txBody>
          <a:bodyPr/>
          <a:lstStyle/>
          <a:p>
            <a:endParaRPr lang="zh-CN" altLang="en-US" dirty="0"/>
          </a:p>
        </p:txBody>
      </p:sp>
      <p:sp>
        <p:nvSpPr>
          <p:cNvPr id="3" name="内容占位符 2">
            <a:extLst>
              <a:ext uri="{FF2B5EF4-FFF2-40B4-BE49-F238E27FC236}">
                <a16:creationId xmlns:a16="http://schemas.microsoft.com/office/drawing/2014/main" id="{E08F12DB-DC65-4674-9365-F3ED0F7C6CB7}"/>
              </a:ext>
            </a:extLst>
          </p:cNvPr>
          <p:cNvSpPr>
            <a:spLocks noGrp="1"/>
          </p:cNvSpPr>
          <p:nvPr>
            <p:ph idx="1"/>
          </p:nvPr>
        </p:nvSpPr>
        <p:spPr>
          <a:xfrm>
            <a:off x="606765" y="1556792"/>
            <a:ext cx="8179745" cy="1872208"/>
          </a:xfrm>
        </p:spPr>
        <p:txBody>
          <a:bodyPr/>
          <a:lstStyle/>
          <a:p>
            <a:pPr marL="0" indent="0">
              <a:lnSpc>
                <a:spcPct val="100000"/>
              </a:lnSpc>
              <a:spcAft>
                <a:spcPts val="1200"/>
              </a:spcAft>
              <a:buNone/>
            </a:pPr>
            <a:r>
              <a:rPr lang="en-US" altLang="zh-CN" spc="-105" dirty="0">
                <a:cs typeface="Arial"/>
              </a:rPr>
              <a:t>So</a:t>
            </a:r>
            <a:r>
              <a:rPr lang="en-US" altLang="zh-CN" spc="-35" dirty="0">
                <a:cs typeface="Arial"/>
              </a:rPr>
              <a:t> </a:t>
            </a:r>
            <a:r>
              <a:rPr lang="en-US" altLang="zh-CN" spc="-40" dirty="0">
                <a:cs typeface="Arial"/>
              </a:rPr>
              <a:t>by</a:t>
            </a:r>
            <a:r>
              <a:rPr lang="en-US" altLang="zh-CN" spc="-35" dirty="0">
                <a:cs typeface="Arial"/>
              </a:rPr>
              <a:t> </a:t>
            </a:r>
            <a:r>
              <a:rPr lang="en-US" altLang="zh-CN" spc="-75" dirty="0">
                <a:cs typeface="Arial"/>
              </a:rPr>
              <a:t>the</a:t>
            </a:r>
            <a:r>
              <a:rPr lang="en-US" altLang="zh-CN" spc="-35" dirty="0">
                <a:cs typeface="Arial"/>
              </a:rPr>
              <a:t> </a:t>
            </a:r>
            <a:r>
              <a:rPr lang="en-US" altLang="zh-CN" spc="-10" dirty="0">
                <a:cs typeface="Arial"/>
              </a:rPr>
              <a:t>Multiplication</a:t>
            </a:r>
            <a:r>
              <a:rPr lang="en-US" altLang="zh-CN" spc="-35" dirty="0">
                <a:cs typeface="Arial"/>
              </a:rPr>
              <a:t> Principle, </a:t>
            </a:r>
          </a:p>
          <a:p>
            <a:pPr marL="0" indent="0">
              <a:lnSpc>
                <a:spcPct val="100000"/>
              </a:lnSpc>
              <a:buNone/>
            </a:pPr>
            <a:r>
              <a:rPr lang="en-US" altLang="zh-CN" i="1" spc="-35" dirty="0">
                <a:cs typeface="Arial"/>
              </a:rPr>
              <a:t>           </a:t>
            </a:r>
            <a:r>
              <a:rPr lang="en-US" altLang="zh-CN" i="1" spc="-75" dirty="0">
                <a:cs typeface="Arial"/>
              </a:rPr>
              <a:t>P</a:t>
            </a:r>
            <a:r>
              <a:rPr lang="en-US" altLang="zh-CN" spc="60" dirty="0">
                <a:cs typeface="Arial"/>
              </a:rPr>
              <a:t>(</a:t>
            </a:r>
            <a:r>
              <a:rPr lang="en-US" altLang="zh-CN" i="1" spc="-75" dirty="0">
                <a:cs typeface="Arial"/>
              </a:rPr>
              <a:t>n</a:t>
            </a:r>
            <a:r>
              <a:rPr lang="en-US" altLang="zh-CN" i="1" spc="-5" dirty="0">
                <a:cs typeface="Arial"/>
              </a:rPr>
              <a:t>,</a:t>
            </a:r>
            <a:r>
              <a:rPr lang="en-US" altLang="zh-CN" i="1" spc="-204" dirty="0">
                <a:cs typeface="Arial"/>
              </a:rPr>
              <a:t> </a:t>
            </a:r>
            <a:r>
              <a:rPr lang="en-US" altLang="zh-CN" i="1" spc="-55" dirty="0">
                <a:cs typeface="Arial"/>
              </a:rPr>
              <a:t>k</a:t>
            </a:r>
            <a:r>
              <a:rPr lang="en-US" altLang="zh-CN" spc="60" dirty="0">
                <a:cs typeface="Arial"/>
              </a:rPr>
              <a:t>)</a:t>
            </a:r>
            <a:r>
              <a:rPr lang="en-US" altLang="zh-CN" spc="-70" dirty="0">
                <a:cs typeface="Arial"/>
              </a:rPr>
              <a:t> </a:t>
            </a:r>
            <a:r>
              <a:rPr lang="en-US" altLang="zh-CN" spc="220" dirty="0">
                <a:cs typeface="Arial"/>
              </a:rPr>
              <a:t>=</a:t>
            </a:r>
            <a:r>
              <a:rPr lang="en-US" altLang="zh-CN" spc="-70" dirty="0">
                <a:cs typeface="Arial"/>
              </a:rPr>
              <a:t> </a:t>
            </a:r>
            <a:r>
              <a:rPr lang="en-US" altLang="zh-CN" i="1" spc="-75" dirty="0">
                <a:cs typeface="Arial"/>
              </a:rPr>
              <a:t>n</a:t>
            </a:r>
            <a:r>
              <a:rPr lang="en-US" altLang="zh-CN" spc="60" dirty="0">
                <a:cs typeface="Arial"/>
              </a:rPr>
              <a:t>(</a:t>
            </a:r>
            <a:r>
              <a:rPr lang="en-US" altLang="zh-CN" i="1" spc="-75" dirty="0">
                <a:cs typeface="Arial"/>
              </a:rPr>
              <a:t>n</a:t>
            </a:r>
            <a:r>
              <a:rPr lang="en-US" altLang="zh-CN" i="1" spc="-170" dirty="0">
                <a:cs typeface="Arial"/>
              </a:rPr>
              <a:t> </a:t>
            </a:r>
            <a:r>
              <a:rPr lang="en-US" altLang="zh-CN" spc="-30" dirty="0">
                <a:latin typeface="Lucida Sans Unicode"/>
                <a:cs typeface="Lucida Sans Unicode"/>
              </a:rPr>
              <a:t>−</a:t>
            </a:r>
            <a:r>
              <a:rPr lang="en-US" altLang="zh-CN" spc="-215" dirty="0">
                <a:latin typeface="Lucida Sans Unicode"/>
                <a:cs typeface="Lucida Sans Unicode"/>
              </a:rPr>
              <a:t> </a:t>
            </a:r>
            <a:r>
              <a:rPr lang="en-US" altLang="zh-CN" spc="-75" dirty="0">
                <a:cs typeface="Arial"/>
              </a:rPr>
              <a:t>1</a:t>
            </a:r>
            <a:r>
              <a:rPr lang="en-US" altLang="zh-CN" spc="60" dirty="0">
                <a:cs typeface="Arial"/>
              </a:rPr>
              <a:t>)</a:t>
            </a:r>
            <a:r>
              <a:rPr lang="en-US" altLang="zh-CN" spc="-204" dirty="0">
                <a:cs typeface="Arial"/>
              </a:rPr>
              <a:t> </a:t>
            </a:r>
            <a:r>
              <a:rPr lang="en-US" altLang="zh-CN" spc="-434" dirty="0">
                <a:latin typeface="Lucida Sans Unicode"/>
                <a:cs typeface="Lucida Sans Unicode"/>
              </a:rPr>
              <a:t>·</a:t>
            </a:r>
            <a:r>
              <a:rPr lang="en-US" altLang="zh-CN" spc="-250" dirty="0">
                <a:latin typeface="Lucida Sans Unicode"/>
                <a:cs typeface="Lucida Sans Unicode"/>
              </a:rPr>
              <a:t> </a:t>
            </a:r>
            <a:r>
              <a:rPr lang="en-US" altLang="zh-CN" spc="-434" dirty="0">
                <a:latin typeface="Lucida Sans Unicode"/>
                <a:cs typeface="Lucida Sans Unicode"/>
              </a:rPr>
              <a:t>·</a:t>
            </a:r>
            <a:r>
              <a:rPr lang="en-US" altLang="zh-CN" spc="-250" dirty="0">
                <a:latin typeface="Lucida Sans Unicode"/>
                <a:cs typeface="Lucida Sans Unicode"/>
              </a:rPr>
              <a:t> </a:t>
            </a:r>
            <a:r>
              <a:rPr lang="en-US" altLang="zh-CN" spc="-434" dirty="0">
                <a:latin typeface="Lucida Sans Unicode"/>
                <a:cs typeface="Lucida Sans Unicode"/>
              </a:rPr>
              <a:t>·</a:t>
            </a:r>
            <a:r>
              <a:rPr lang="en-US" altLang="zh-CN" spc="-250" dirty="0">
                <a:latin typeface="Lucida Sans Unicode"/>
                <a:cs typeface="Lucida Sans Unicode"/>
              </a:rPr>
              <a:t> </a:t>
            </a:r>
            <a:r>
              <a:rPr lang="en-US" altLang="zh-CN" spc="60" dirty="0">
                <a:cs typeface="Arial"/>
              </a:rPr>
              <a:t>(</a:t>
            </a:r>
            <a:r>
              <a:rPr lang="en-US" altLang="zh-CN" i="1" spc="-75" dirty="0">
                <a:cs typeface="Arial"/>
              </a:rPr>
              <a:t>n</a:t>
            </a:r>
            <a:r>
              <a:rPr lang="en-US" altLang="zh-CN" i="1" spc="-170" dirty="0">
                <a:cs typeface="Arial"/>
              </a:rPr>
              <a:t> </a:t>
            </a:r>
            <a:r>
              <a:rPr lang="en-US" altLang="zh-CN" spc="-30" dirty="0">
                <a:latin typeface="Lucida Sans Unicode"/>
                <a:cs typeface="Lucida Sans Unicode"/>
              </a:rPr>
              <a:t>−</a:t>
            </a:r>
            <a:r>
              <a:rPr lang="en-US" altLang="zh-CN" spc="-215" dirty="0">
                <a:latin typeface="Lucida Sans Unicode"/>
                <a:cs typeface="Lucida Sans Unicode"/>
              </a:rPr>
              <a:t> </a:t>
            </a:r>
            <a:r>
              <a:rPr lang="en-US" altLang="zh-CN" i="1" spc="-75" dirty="0">
                <a:cs typeface="Arial"/>
              </a:rPr>
              <a:t>k</a:t>
            </a:r>
            <a:r>
              <a:rPr lang="en-US" altLang="zh-CN" i="1" spc="-150" dirty="0">
                <a:cs typeface="Arial"/>
              </a:rPr>
              <a:t> </a:t>
            </a:r>
            <a:r>
              <a:rPr lang="en-US" altLang="zh-CN" spc="220" dirty="0">
                <a:cs typeface="Arial"/>
              </a:rPr>
              <a:t>+</a:t>
            </a:r>
            <a:r>
              <a:rPr lang="en-US" altLang="zh-CN" spc="-170" dirty="0">
                <a:cs typeface="Arial"/>
              </a:rPr>
              <a:t> </a:t>
            </a:r>
            <a:r>
              <a:rPr lang="en-US" altLang="zh-CN" spc="-75" dirty="0">
                <a:cs typeface="Arial"/>
              </a:rPr>
              <a:t>1</a:t>
            </a:r>
            <a:r>
              <a:rPr lang="en-US" altLang="zh-CN" spc="60" dirty="0">
                <a:cs typeface="Arial"/>
              </a:rPr>
              <a:t>)</a:t>
            </a:r>
            <a:r>
              <a:rPr lang="en-US" altLang="zh-CN" spc="-40" dirty="0">
                <a:cs typeface="Arial"/>
              </a:rPr>
              <a:t>.</a:t>
            </a:r>
            <a:endParaRPr lang="en-US" altLang="zh-CN" dirty="0">
              <a:cs typeface="Arial"/>
            </a:endParaRPr>
          </a:p>
          <a:p>
            <a:pPr marL="0" indent="0">
              <a:buNone/>
            </a:pPr>
            <a:endParaRPr lang="en-US" altLang="zh-CN" i="1" spc="-35" dirty="0">
              <a:cs typeface="Arial"/>
            </a:endParaRPr>
          </a:p>
          <a:p>
            <a:endParaRPr lang="en-US" altLang="zh-CN" i="1" spc="-35" dirty="0">
              <a:cs typeface="Arial"/>
            </a:endParaRPr>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A455058E-448C-4F0A-95A3-D662EBCD7F5B}"/>
                  </a:ext>
                </a:extLst>
              </p:cNvPr>
              <p:cNvSpPr txBox="1"/>
              <p:nvPr/>
            </p:nvSpPr>
            <p:spPr>
              <a:xfrm>
                <a:off x="2066589" y="3212976"/>
                <a:ext cx="6480720" cy="882486"/>
              </a:xfrm>
              <a:prstGeom prst="rect">
                <a:avLst/>
              </a:prstGeom>
              <a:noFill/>
            </p:spPr>
            <p:txBody>
              <a:bodyPr wrap="square" lIns="0" tIns="0" rIns="0" bIns="0" rtlCol="0">
                <a:spAutoFit/>
              </a:bodyPr>
              <a:lstStyle/>
              <a:p>
                <a14:m>
                  <m:oMath xmlns:m="http://schemas.openxmlformats.org/officeDocument/2006/math">
                    <m:f>
                      <m:fPr>
                        <m:ctrlPr>
                          <a:rPr lang="en-US" altLang="zh-CN" sz="3600" b="0" i="1" smtClean="0">
                            <a:latin typeface="Cambria Math" panose="02040503050406030204" pitchFamily="18" charset="0"/>
                          </a:rPr>
                        </m:ctrlPr>
                      </m:fPr>
                      <m:num>
                        <m:r>
                          <a:rPr lang="en-US" altLang="zh-CN" sz="3600" b="0" i="1" smtClean="0">
                            <a:latin typeface="Cambria Math" panose="02040503050406030204" pitchFamily="18" charset="0"/>
                          </a:rPr>
                          <m:t>𝑛</m:t>
                        </m:r>
                        <m:r>
                          <a:rPr lang="en-US" altLang="zh-CN" sz="3600" b="0" i="1" smtClean="0">
                            <a:latin typeface="Cambria Math" panose="02040503050406030204" pitchFamily="18" charset="0"/>
                          </a:rPr>
                          <m:t>!</m:t>
                        </m:r>
                      </m:num>
                      <m:den>
                        <m:d>
                          <m:dPr>
                            <m:ctrlPr>
                              <a:rPr lang="en-US" altLang="zh-CN" sz="3600" i="1">
                                <a:latin typeface="Cambria Math" panose="02040503050406030204" pitchFamily="18" charset="0"/>
                              </a:rPr>
                            </m:ctrlPr>
                          </m:dPr>
                          <m:e>
                            <m:r>
                              <a:rPr lang="en-US" altLang="zh-CN" sz="3600" i="1">
                                <a:latin typeface="Cambria Math" panose="02040503050406030204" pitchFamily="18" charset="0"/>
                              </a:rPr>
                              <m:t>𝑛</m:t>
                            </m:r>
                            <m:r>
                              <a:rPr lang="en-US" altLang="zh-CN" sz="3600" i="1">
                                <a:latin typeface="Cambria Math" panose="02040503050406030204" pitchFamily="18" charset="0"/>
                              </a:rPr>
                              <m:t>−</m:t>
                            </m:r>
                            <m:r>
                              <a:rPr lang="en-US" altLang="zh-CN" sz="3600" i="1">
                                <a:latin typeface="Cambria Math" panose="02040503050406030204" pitchFamily="18" charset="0"/>
                              </a:rPr>
                              <m:t>𝑘</m:t>
                            </m:r>
                          </m:e>
                        </m:d>
                        <m:r>
                          <a:rPr lang="en-US" altLang="zh-CN" sz="3600" b="0" i="1" smtClean="0">
                            <a:latin typeface="Cambria Math" panose="02040503050406030204" pitchFamily="18" charset="0"/>
                          </a:rPr>
                          <m:t>!</m:t>
                        </m:r>
                      </m:den>
                    </m:f>
                  </m:oMath>
                </a14:m>
                <a:r>
                  <a:rPr lang="en-US" altLang="zh-CN" sz="3600" b="0" dirty="0"/>
                  <a:t>=</a:t>
                </a:r>
                <a:r>
                  <a:rPr lang="en-US" altLang="zh-CN" sz="3600" dirty="0"/>
                  <a:t> </a:t>
                </a:r>
                <a14:m>
                  <m:oMath xmlns:m="http://schemas.openxmlformats.org/officeDocument/2006/math">
                    <m:f>
                      <m:fPr>
                        <m:ctrlPr>
                          <a:rPr lang="en-US" altLang="zh-CN" sz="3600" i="1">
                            <a:latin typeface="Cambria Math" panose="02040503050406030204" pitchFamily="18" charset="0"/>
                          </a:rPr>
                        </m:ctrlPr>
                      </m:fPr>
                      <m:num>
                        <m:r>
                          <a:rPr lang="en-US" altLang="zh-CN" sz="3600" i="1">
                            <a:latin typeface="Cambria Math" panose="02040503050406030204" pitchFamily="18" charset="0"/>
                          </a:rPr>
                          <m:t>𝑛</m:t>
                        </m:r>
                        <m:d>
                          <m:dPr>
                            <m:ctrlPr>
                              <a:rPr lang="en-US" altLang="zh-CN" sz="3600" b="0" i="1" smtClean="0">
                                <a:latin typeface="Cambria Math" panose="02040503050406030204" pitchFamily="18" charset="0"/>
                              </a:rPr>
                            </m:ctrlPr>
                          </m:dPr>
                          <m:e>
                            <m:r>
                              <a:rPr lang="en-US" altLang="zh-CN" sz="3600" b="0" i="1" smtClean="0">
                                <a:latin typeface="Cambria Math" panose="02040503050406030204" pitchFamily="18" charset="0"/>
                              </a:rPr>
                              <m:t>𝑛</m:t>
                            </m:r>
                            <m:r>
                              <a:rPr lang="en-US" altLang="zh-CN" sz="3600" b="0" i="1" smtClean="0">
                                <a:latin typeface="Cambria Math" panose="02040503050406030204" pitchFamily="18" charset="0"/>
                              </a:rPr>
                              <m:t>−1</m:t>
                            </m:r>
                          </m:e>
                        </m:d>
                        <m:r>
                          <a:rPr lang="en-US" altLang="zh-CN" sz="3600" b="0" i="1" smtClean="0">
                            <a:latin typeface="Cambria Math" panose="02040503050406030204" pitchFamily="18" charset="0"/>
                          </a:rPr>
                          <m:t>…</m:t>
                        </m:r>
                        <m:d>
                          <m:dPr>
                            <m:ctrlPr>
                              <a:rPr lang="en-US" altLang="zh-CN" sz="3600" b="0" i="1" smtClean="0">
                                <a:latin typeface="Cambria Math" panose="02040503050406030204" pitchFamily="18" charset="0"/>
                              </a:rPr>
                            </m:ctrlPr>
                          </m:dPr>
                          <m:e>
                            <m:r>
                              <a:rPr lang="en-US" altLang="zh-CN" sz="3600" b="0" i="1" smtClean="0">
                                <a:latin typeface="Cambria Math" panose="02040503050406030204" pitchFamily="18" charset="0"/>
                              </a:rPr>
                              <m:t>𝑛</m:t>
                            </m:r>
                            <m:r>
                              <a:rPr lang="en-US" altLang="zh-CN" sz="3600" b="0" i="1" smtClean="0">
                                <a:latin typeface="Cambria Math" panose="02040503050406030204" pitchFamily="18" charset="0"/>
                              </a:rPr>
                              <m:t>−</m:t>
                            </m:r>
                            <m:r>
                              <a:rPr lang="en-US" altLang="zh-CN" sz="3600" b="0" i="1" smtClean="0">
                                <a:latin typeface="Cambria Math" panose="02040503050406030204" pitchFamily="18" charset="0"/>
                              </a:rPr>
                              <m:t>𝑘</m:t>
                            </m:r>
                            <m:r>
                              <a:rPr lang="en-US" altLang="zh-CN" sz="3600" b="0" i="1" smtClean="0">
                                <a:latin typeface="Cambria Math" panose="02040503050406030204" pitchFamily="18" charset="0"/>
                              </a:rPr>
                              <m:t>+1</m:t>
                            </m:r>
                          </m:e>
                        </m:d>
                        <m:d>
                          <m:dPr>
                            <m:ctrlPr>
                              <a:rPr lang="en-US" altLang="zh-CN" sz="3600" b="0" i="1" smtClean="0">
                                <a:latin typeface="Cambria Math" panose="02040503050406030204" pitchFamily="18" charset="0"/>
                              </a:rPr>
                            </m:ctrlPr>
                          </m:dPr>
                          <m:e>
                            <m:r>
                              <a:rPr lang="en-US" altLang="zh-CN" sz="3600" b="0" i="1" smtClean="0">
                                <a:latin typeface="Cambria Math" panose="02040503050406030204" pitchFamily="18" charset="0"/>
                              </a:rPr>
                              <m:t>𝑛</m:t>
                            </m:r>
                            <m:r>
                              <a:rPr lang="en-US" altLang="zh-CN" sz="3600" b="0" i="1" smtClean="0">
                                <a:latin typeface="Cambria Math" panose="02040503050406030204" pitchFamily="18" charset="0"/>
                              </a:rPr>
                              <m:t>−</m:t>
                            </m:r>
                            <m:r>
                              <a:rPr lang="en-US" altLang="zh-CN" sz="3600" b="0" i="1" smtClean="0">
                                <a:latin typeface="Cambria Math" panose="02040503050406030204" pitchFamily="18" charset="0"/>
                              </a:rPr>
                              <m:t>𝑘</m:t>
                            </m:r>
                          </m:e>
                        </m:d>
                        <m:r>
                          <a:rPr lang="en-US" altLang="zh-CN" sz="3600" b="0" i="1" smtClean="0">
                            <a:latin typeface="Cambria Math" panose="02040503050406030204" pitchFamily="18" charset="0"/>
                          </a:rPr>
                          <m:t>!</m:t>
                        </m:r>
                      </m:num>
                      <m:den>
                        <m:d>
                          <m:dPr>
                            <m:ctrlPr>
                              <a:rPr lang="en-US" altLang="zh-CN" sz="3600" i="1">
                                <a:latin typeface="Cambria Math" panose="02040503050406030204" pitchFamily="18" charset="0"/>
                              </a:rPr>
                            </m:ctrlPr>
                          </m:dPr>
                          <m:e>
                            <m:r>
                              <a:rPr lang="en-US" altLang="zh-CN" sz="3600" i="1">
                                <a:latin typeface="Cambria Math" panose="02040503050406030204" pitchFamily="18" charset="0"/>
                              </a:rPr>
                              <m:t>𝑛</m:t>
                            </m:r>
                            <m:r>
                              <a:rPr lang="en-US" altLang="zh-CN" sz="3600" i="1">
                                <a:latin typeface="Cambria Math" panose="02040503050406030204" pitchFamily="18" charset="0"/>
                              </a:rPr>
                              <m:t>−</m:t>
                            </m:r>
                            <m:r>
                              <a:rPr lang="en-US" altLang="zh-CN" sz="3600" i="1">
                                <a:latin typeface="Cambria Math" panose="02040503050406030204" pitchFamily="18" charset="0"/>
                              </a:rPr>
                              <m:t>𝑘</m:t>
                            </m:r>
                          </m:e>
                        </m:d>
                        <m:r>
                          <a:rPr lang="en-US" altLang="zh-CN" sz="3600" i="1">
                            <a:latin typeface="Cambria Math" panose="02040503050406030204" pitchFamily="18" charset="0"/>
                          </a:rPr>
                          <m:t>!</m:t>
                        </m:r>
                      </m:den>
                    </m:f>
                  </m:oMath>
                </a14:m>
                <a:endParaRPr lang="en-US" altLang="zh-CN" sz="3600" b="0" dirty="0"/>
              </a:p>
            </p:txBody>
          </p:sp>
        </mc:Choice>
        <mc:Fallback xmlns="">
          <p:sp>
            <p:nvSpPr>
              <p:cNvPr id="15" name="文本框 14">
                <a:extLst>
                  <a:ext uri="{FF2B5EF4-FFF2-40B4-BE49-F238E27FC236}">
                    <a16:creationId xmlns:a16="http://schemas.microsoft.com/office/drawing/2014/main" id="{A455058E-448C-4F0A-95A3-D662EBCD7F5B}"/>
                  </a:ext>
                </a:extLst>
              </p:cNvPr>
              <p:cNvSpPr txBox="1">
                <a:spLocks noRot="1" noChangeAspect="1" noMove="1" noResize="1" noEditPoints="1" noAdjustHandles="1" noChangeArrowheads="1" noChangeShapeType="1" noTextEdit="1"/>
              </p:cNvSpPr>
              <p:nvPr/>
            </p:nvSpPr>
            <p:spPr>
              <a:xfrm>
                <a:off x="2066589" y="3212976"/>
                <a:ext cx="6480720" cy="882486"/>
              </a:xfrm>
              <a:prstGeom prst="rect">
                <a:avLst/>
              </a:prstGeom>
              <a:blipFill>
                <a:blip r:embed="rId3"/>
                <a:stretch>
                  <a:fillRect b="-96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1D80E4AA-E2F3-49A2-945E-D6B073D0D930}"/>
                  </a:ext>
                </a:extLst>
              </p:cNvPr>
              <p:cNvSpPr/>
              <p:nvPr/>
            </p:nvSpPr>
            <p:spPr>
              <a:xfrm>
                <a:off x="2930685" y="4354349"/>
                <a:ext cx="4732899"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3200">
                          <a:latin typeface="Cambria Math" panose="02040503050406030204" pitchFamily="18" charset="0"/>
                        </a:rPr>
                        <m:t>=</m:t>
                      </m:r>
                      <m:r>
                        <a:rPr lang="en-US" altLang="zh-CN" sz="3200" i="1">
                          <a:latin typeface="Cambria Math" panose="02040503050406030204" pitchFamily="18" charset="0"/>
                        </a:rPr>
                        <m:t>𝑛</m:t>
                      </m:r>
                      <m:d>
                        <m:dPr>
                          <m:ctrlPr>
                            <a:rPr lang="en-US" altLang="zh-CN" sz="3200" i="1">
                              <a:latin typeface="Cambria Math" panose="02040503050406030204" pitchFamily="18" charset="0"/>
                            </a:rPr>
                          </m:ctrlPr>
                        </m:dPr>
                        <m:e>
                          <m:r>
                            <a:rPr lang="en-US" altLang="zh-CN" sz="3200" i="1">
                              <a:latin typeface="Cambria Math" panose="02040503050406030204" pitchFamily="18" charset="0"/>
                            </a:rPr>
                            <m:t>𝑛</m:t>
                          </m:r>
                          <m:r>
                            <a:rPr lang="en-US" altLang="zh-CN" sz="3200" i="1">
                              <a:latin typeface="Cambria Math" panose="02040503050406030204" pitchFamily="18" charset="0"/>
                            </a:rPr>
                            <m:t>−1</m:t>
                          </m:r>
                        </m:e>
                      </m:d>
                      <m:r>
                        <a:rPr lang="en-US" altLang="zh-CN" sz="3200" i="1">
                          <a:latin typeface="Cambria Math" panose="02040503050406030204" pitchFamily="18" charset="0"/>
                        </a:rPr>
                        <m:t>…</m:t>
                      </m:r>
                      <m:d>
                        <m:dPr>
                          <m:ctrlPr>
                            <a:rPr lang="en-US" altLang="zh-CN" sz="3200" i="1">
                              <a:latin typeface="Cambria Math" panose="02040503050406030204" pitchFamily="18" charset="0"/>
                            </a:rPr>
                          </m:ctrlPr>
                        </m:dPr>
                        <m:e>
                          <m:r>
                            <a:rPr lang="en-US" altLang="zh-CN" sz="3200" i="1">
                              <a:latin typeface="Cambria Math" panose="02040503050406030204" pitchFamily="18" charset="0"/>
                            </a:rPr>
                            <m:t>𝑛</m:t>
                          </m:r>
                          <m:r>
                            <a:rPr lang="en-US" altLang="zh-CN" sz="3200" i="1">
                              <a:latin typeface="Cambria Math" panose="02040503050406030204" pitchFamily="18" charset="0"/>
                            </a:rPr>
                            <m:t>−</m:t>
                          </m:r>
                          <m:r>
                            <a:rPr lang="en-US" altLang="zh-CN" sz="3200" i="1">
                              <a:latin typeface="Cambria Math" panose="02040503050406030204" pitchFamily="18" charset="0"/>
                            </a:rPr>
                            <m:t>𝑘</m:t>
                          </m:r>
                          <m:r>
                            <a:rPr lang="en-US" altLang="zh-CN" sz="3200" i="1">
                              <a:latin typeface="Cambria Math" panose="02040503050406030204" pitchFamily="18" charset="0"/>
                            </a:rPr>
                            <m:t>+1</m:t>
                          </m:r>
                        </m:e>
                      </m:d>
                    </m:oMath>
                  </m:oMathPara>
                </a14:m>
                <a:endParaRPr lang="zh-CN" altLang="en-US" sz="3200" dirty="0"/>
              </a:p>
            </p:txBody>
          </p:sp>
        </mc:Choice>
        <mc:Fallback xmlns="">
          <p:sp>
            <p:nvSpPr>
              <p:cNvPr id="16" name="矩形 15">
                <a:extLst>
                  <a:ext uri="{FF2B5EF4-FFF2-40B4-BE49-F238E27FC236}">
                    <a16:creationId xmlns:a16="http://schemas.microsoft.com/office/drawing/2014/main" id="{1D80E4AA-E2F3-49A2-945E-D6B073D0D930}"/>
                  </a:ext>
                </a:extLst>
              </p:cNvPr>
              <p:cNvSpPr>
                <a:spLocks noRot="1" noChangeAspect="1" noMove="1" noResize="1" noEditPoints="1" noAdjustHandles="1" noChangeArrowheads="1" noChangeShapeType="1" noTextEdit="1"/>
              </p:cNvSpPr>
              <p:nvPr/>
            </p:nvSpPr>
            <p:spPr>
              <a:xfrm>
                <a:off x="2930685" y="4354349"/>
                <a:ext cx="4732899" cy="584775"/>
              </a:xfrm>
              <a:prstGeom prst="rect">
                <a:avLst/>
              </a:prstGeom>
              <a:blipFill>
                <a:blip r:embed="rId4"/>
                <a:stretch>
                  <a:fillRect/>
                </a:stretch>
              </a:blipFill>
            </p:spPr>
            <p:txBody>
              <a:bodyPr/>
              <a:lstStyle/>
              <a:p>
                <a:r>
                  <a:rPr lang="zh-CN" altLang="en-US">
                    <a:noFill/>
                  </a:rPr>
                  <a:t> </a:t>
                </a:r>
              </a:p>
            </p:txBody>
          </p:sp>
        </mc:Fallback>
      </mc:AlternateContent>
      <p:sp>
        <p:nvSpPr>
          <p:cNvPr id="17" name="内容占位符 2">
            <a:extLst>
              <a:ext uri="{FF2B5EF4-FFF2-40B4-BE49-F238E27FC236}">
                <a16:creationId xmlns:a16="http://schemas.microsoft.com/office/drawing/2014/main" id="{78569BB0-6BC9-4875-A64E-620417269F26}"/>
              </a:ext>
            </a:extLst>
          </p:cNvPr>
          <p:cNvSpPr txBox="1">
            <a:spLocks/>
          </p:cNvSpPr>
          <p:nvPr/>
        </p:nvSpPr>
        <p:spPr bwMode="auto">
          <a:xfrm>
            <a:off x="323528" y="5212230"/>
            <a:ext cx="8329310" cy="738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None/>
            </a:pPr>
            <a:r>
              <a:rPr lang="en-US" altLang="zh-CN" spc="-75" dirty="0">
                <a:cs typeface="Arial"/>
              </a:rPr>
              <a:t>   Hence, the</a:t>
            </a:r>
            <a:r>
              <a:rPr lang="en-US" altLang="zh-CN" spc="100" dirty="0">
                <a:cs typeface="Arial"/>
              </a:rPr>
              <a:t> </a:t>
            </a:r>
            <a:r>
              <a:rPr lang="en-US" altLang="zh-CN" spc="-65" dirty="0">
                <a:cs typeface="Arial"/>
              </a:rPr>
              <a:t>resu</a:t>
            </a:r>
            <a:r>
              <a:rPr lang="en-US" altLang="zh-CN" spc="-35" dirty="0">
                <a:cs typeface="Arial"/>
              </a:rPr>
              <a:t>l</a:t>
            </a:r>
            <a:r>
              <a:rPr lang="en-US" altLang="zh-CN" spc="-5" dirty="0">
                <a:cs typeface="Arial"/>
              </a:rPr>
              <a:t>t</a:t>
            </a:r>
            <a:r>
              <a:rPr lang="en-US" altLang="zh-CN" spc="100" dirty="0">
                <a:cs typeface="Arial"/>
              </a:rPr>
              <a:t> </a:t>
            </a:r>
            <a:r>
              <a:rPr lang="en-US" altLang="zh-CN" spc="-55" dirty="0">
                <a:cs typeface="Arial"/>
              </a:rPr>
              <a:t>holds.</a:t>
            </a:r>
            <a:endParaRPr lang="en-US" altLang="zh-CN" i="1" kern="0" spc="-35" dirty="0">
              <a:cs typeface="Arial"/>
            </a:endParaRPr>
          </a:p>
          <a:p>
            <a:endParaRPr lang="en-US" altLang="zh-CN" i="1" kern="0" spc="-35" dirty="0">
              <a:cs typeface="Arial"/>
            </a:endParaRPr>
          </a:p>
        </p:txBody>
      </p:sp>
      <p:sp>
        <p:nvSpPr>
          <p:cNvPr id="18" name="矩形 17">
            <a:extLst>
              <a:ext uri="{FF2B5EF4-FFF2-40B4-BE49-F238E27FC236}">
                <a16:creationId xmlns:a16="http://schemas.microsoft.com/office/drawing/2014/main" id="{2234B28A-6B21-40F6-8037-F20750F1DB09}"/>
              </a:ext>
            </a:extLst>
          </p:cNvPr>
          <p:cNvSpPr/>
          <p:nvPr/>
        </p:nvSpPr>
        <p:spPr>
          <a:xfrm>
            <a:off x="626398" y="5932269"/>
            <a:ext cx="5025721" cy="584775"/>
          </a:xfrm>
          <a:prstGeom prst="rect">
            <a:avLst/>
          </a:prstGeom>
        </p:spPr>
        <p:txBody>
          <a:bodyPr wrap="square">
            <a:spAutoFit/>
          </a:bodyPr>
          <a:lstStyle/>
          <a:p>
            <a:pPr marL="12700">
              <a:lnSpc>
                <a:spcPct val="100000"/>
              </a:lnSpc>
            </a:pPr>
            <a:r>
              <a:rPr lang="pt-BR" altLang="zh-CN" sz="3200" spc="-60" dirty="0">
                <a:latin typeface="Arial"/>
                <a:cs typeface="Arial"/>
              </a:rPr>
              <a:t>(Note</a:t>
            </a:r>
            <a:r>
              <a:rPr lang="pt-BR" altLang="zh-CN" sz="3200" spc="-35" dirty="0">
                <a:latin typeface="Arial"/>
                <a:cs typeface="Arial"/>
              </a:rPr>
              <a:t> </a:t>
            </a:r>
            <a:r>
              <a:rPr lang="pt-BR" altLang="zh-CN" sz="3200" spc="-55" dirty="0">
                <a:latin typeface="Arial"/>
                <a:cs typeface="Arial"/>
              </a:rPr>
              <a:t>that</a:t>
            </a:r>
            <a:r>
              <a:rPr lang="pt-BR" altLang="zh-CN" sz="3200" spc="-35" dirty="0">
                <a:latin typeface="Arial"/>
                <a:cs typeface="Arial"/>
              </a:rPr>
              <a:t> </a:t>
            </a:r>
            <a:r>
              <a:rPr lang="pt-BR" altLang="zh-CN" sz="3200" i="1" spc="-75" dirty="0">
                <a:latin typeface="Arial"/>
                <a:cs typeface="Arial"/>
              </a:rPr>
              <a:t>P</a:t>
            </a:r>
            <a:r>
              <a:rPr lang="pt-BR" altLang="zh-CN" sz="3200" spc="60" dirty="0">
                <a:latin typeface="Arial"/>
                <a:cs typeface="Arial"/>
              </a:rPr>
              <a:t>(</a:t>
            </a:r>
            <a:r>
              <a:rPr lang="pt-BR" altLang="zh-CN" sz="3200" i="1" spc="-75" dirty="0">
                <a:latin typeface="Arial"/>
                <a:cs typeface="Arial"/>
              </a:rPr>
              <a:t>n</a:t>
            </a:r>
            <a:r>
              <a:rPr lang="pt-BR" altLang="zh-CN" sz="3200" i="1" spc="-5" dirty="0">
                <a:latin typeface="Arial"/>
                <a:cs typeface="Arial"/>
              </a:rPr>
              <a:t>,</a:t>
            </a:r>
            <a:r>
              <a:rPr lang="pt-BR" altLang="zh-CN" sz="3200" i="1" spc="-204" dirty="0">
                <a:latin typeface="Arial"/>
                <a:cs typeface="Arial"/>
              </a:rPr>
              <a:t> </a:t>
            </a:r>
            <a:r>
              <a:rPr lang="pt-BR" altLang="zh-CN" sz="3200" i="1" spc="-75" dirty="0">
                <a:latin typeface="Arial"/>
                <a:cs typeface="Arial"/>
              </a:rPr>
              <a:t>n</a:t>
            </a:r>
            <a:r>
              <a:rPr lang="pt-BR" altLang="zh-CN" sz="3200" spc="60" dirty="0">
                <a:latin typeface="Arial"/>
                <a:cs typeface="Arial"/>
              </a:rPr>
              <a:t>)</a:t>
            </a:r>
            <a:r>
              <a:rPr lang="pt-BR" altLang="zh-CN" sz="3200" spc="-70" dirty="0">
                <a:latin typeface="Arial"/>
                <a:cs typeface="Arial"/>
              </a:rPr>
              <a:t> </a:t>
            </a:r>
            <a:r>
              <a:rPr lang="pt-BR" altLang="zh-CN" sz="3200" spc="220" dirty="0">
                <a:latin typeface="Arial"/>
                <a:cs typeface="Arial"/>
              </a:rPr>
              <a:t>=</a:t>
            </a:r>
            <a:r>
              <a:rPr lang="pt-BR" altLang="zh-CN" sz="3200" spc="-70" dirty="0">
                <a:latin typeface="Arial"/>
                <a:cs typeface="Arial"/>
              </a:rPr>
              <a:t> </a:t>
            </a:r>
            <a:r>
              <a:rPr lang="pt-BR" altLang="zh-CN" sz="3200" i="1" spc="-75" dirty="0">
                <a:latin typeface="Arial"/>
                <a:cs typeface="Arial"/>
              </a:rPr>
              <a:t>n</a:t>
            </a:r>
            <a:r>
              <a:rPr lang="pt-BR" altLang="zh-CN" sz="3200" spc="10" dirty="0">
                <a:latin typeface="Arial"/>
                <a:cs typeface="Arial"/>
              </a:rPr>
              <a:t>!.)</a:t>
            </a:r>
            <a:endParaRPr lang="pt-BR" altLang="zh-CN" sz="3200" dirty="0">
              <a:latin typeface="Arial"/>
              <a:cs typeface="Arial"/>
            </a:endParaRPr>
          </a:p>
        </p:txBody>
      </p:sp>
    </p:spTree>
    <p:extLst>
      <p:ext uri="{BB962C8B-B14F-4D97-AF65-F5344CB8AC3E}">
        <p14:creationId xmlns:p14="http://schemas.microsoft.com/office/powerpoint/2010/main" val="267523456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5" grpId="0"/>
      <p:bldP spid="16" grpId="0"/>
      <p:bldP spid="17"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403E3E-F2C6-40AC-B41C-B67411A32752}"/>
              </a:ext>
            </a:extLst>
          </p:cNvPr>
          <p:cNvSpPr>
            <a:spLocks noGrp="1"/>
          </p:cNvSpPr>
          <p:nvPr>
            <p:ph type="title"/>
          </p:nvPr>
        </p:nvSpPr>
        <p:spPr>
          <a:xfrm>
            <a:off x="313085" y="1340768"/>
            <a:ext cx="8517830" cy="1081088"/>
          </a:xfrm>
        </p:spPr>
        <p:txBody>
          <a:bodyPr/>
          <a:lstStyle/>
          <a:p>
            <a:r>
              <a:rPr lang="en-US" altLang="zh-CN" b="1" spc="-65" dirty="0">
                <a:cs typeface="Arial"/>
              </a:rPr>
              <a:t>Example</a:t>
            </a:r>
            <a:endParaRPr lang="zh-CN" altLang="en-US" dirty="0"/>
          </a:p>
        </p:txBody>
      </p:sp>
      <p:sp>
        <p:nvSpPr>
          <p:cNvPr id="3" name="内容占位符 2">
            <a:extLst>
              <a:ext uri="{FF2B5EF4-FFF2-40B4-BE49-F238E27FC236}">
                <a16:creationId xmlns:a16="http://schemas.microsoft.com/office/drawing/2014/main" id="{2D9C6489-00D9-4036-8492-D40A96128B95}"/>
              </a:ext>
            </a:extLst>
          </p:cNvPr>
          <p:cNvSpPr>
            <a:spLocks noGrp="1"/>
          </p:cNvSpPr>
          <p:nvPr>
            <p:ph idx="1"/>
          </p:nvPr>
        </p:nvSpPr>
        <p:spPr>
          <a:xfrm>
            <a:off x="395537" y="2348880"/>
            <a:ext cx="8352928" cy="4392488"/>
          </a:xfrm>
        </p:spPr>
        <p:txBody>
          <a:bodyPr/>
          <a:lstStyle/>
          <a:p>
            <a:pPr algn="just"/>
            <a:r>
              <a:rPr lang="en-US" altLang="zh-CN" spc="-45" dirty="0">
                <a:cs typeface="Arial"/>
              </a:rPr>
              <a:t>H</a:t>
            </a:r>
            <a:r>
              <a:rPr lang="en-US" altLang="zh-CN" spc="-65" dirty="0">
                <a:cs typeface="Arial"/>
              </a:rPr>
              <a:t>o</a:t>
            </a:r>
            <a:r>
              <a:rPr lang="en-US" altLang="zh-CN" spc="-10" dirty="0">
                <a:cs typeface="Arial"/>
              </a:rPr>
              <a:t>w</a:t>
            </a:r>
            <a:r>
              <a:rPr lang="en-US" altLang="zh-CN" spc="60" dirty="0">
                <a:cs typeface="Arial"/>
              </a:rPr>
              <a:t> </a:t>
            </a:r>
            <a:r>
              <a:rPr lang="en-US" altLang="zh-CN" spc="-100" dirty="0">
                <a:cs typeface="Arial"/>
              </a:rPr>
              <a:t>man</a:t>
            </a:r>
            <a:r>
              <a:rPr lang="en-US" altLang="zh-CN" spc="-10" dirty="0">
                <a:cs typeface="Arial"/>
              </a:rPr>
              <a:t>y</a:t>
            </a:r>
            <a:r>
              <a:rPr lang="en-US" altLang="zh-CN" spc="60" dirty="0">
                <a:cs typeface="Arial"/>
              </a:rPr>
              <a:t> </a:t>
            </a:r>
            <a:r>
              <a:rPr lang="en-US" altLang="zh-CN" spc="-75" dirty="0">
                <a:cs typeface="Arial"/>
              </a:rPr>
              <a:t>7</a:t>
            </a:r>
            <a:r>
              <a:rPr lang="en-US" altLang="zh-CN" spc="60" dirty="0">
                <a:cs typeface="Arial"/>
              </a:rPr>
              <a:t> </a:t>
            </a:r>
            <a:r>
              <a:rPr lang="en-US" altLang="zh-CN" spc="-40" dirty="0">
                <a:cs typeface="Arial"/>
              </a:rPr>
              <a:t>letter</a:t>
            </a:r>
            <a:r>
              <a:rPr lang="en-US" altLang="zh-CN" spc="60" dirty="0">
                <a:cs typeface="Arial"/>
              </a:rPr>
              <a:t> </a:t>
            </a:r>
            <a:r>
              <a:rPr lang="en-US" altLang="zh-CN" spc="-55" dirty="0">
                <a:cs typeface="Arial"/>
              </a:rPr>
              <a:t>strings</a:t>
            </a:r>
            <a:r>
              <a:rPr lang="en-US" altLang="zh-CN" spc="60" dirty="0">
                <a:cs typeface="Arial"/>
              </a:rPr>
              <a:t> </a:t>
            </a:r>
            <a:r>
              <a:rPr lang="en-US" altLang="zh-CN" spc="-10" dirty="0">
                <a:cs typeface="Arial"/>
              </a:rPr>
              <a:t>with</a:t>
            </a:r>
            <a:r>
              <a:rPr lang="en-US" altLang="zh-CN" spc="60" dirty="0">
                <a:cs typeface="Arial"/>
              </a:rPr>
              <a:t> </a:t>
            </a:r>
            <a:r>
              <a:rPr lang="en-US" altLang="zh-CN" spc="-75" dirty="0">
                <a:solidFill>
                  <a:srgbClr val="0070C0"/>
                </a:solidFill>
                <a:cs typeface="Arial"/>
              </a:rPr>
              <a:t>no</a:t>
            </a:r>
            <a:r>
              <a:rPr lang="en-US" altLang="zh-CN" spc="60" dirty="0">
                <a:solidFill>
                  <a:srgbClr val="0070C0"/>
                </a:solidFill>
                <a:cs typeface="Arial"/>
              </a:rPr>
              <a:t> </a:t>
            </a:r>
            <a:r>
              <a:rPr lang="en-US" altLang="zh-CN" spc="-90" dirty="0">
                <a:solidFill>
                  <a:srgbClr val="0070C0"/>
                </a:solidFill>
                <a:cs typeface="Arial"/>
              </a:rPr>
              <a:t>repeated</a:t>
            </a:r>
            <a:r>
              <a:rPr lang="en-US" altLang="zh-CN" spc="60" dirty="0">
                <a:solidFill>
                  <a:srgbClr val="0070C0"/>
                </a:solidFill>
                <a:cs typeface="Arial"/>
              </a:rPr>
              <a:t> </a:t>
            </a:r>
            <a:r>
              <a:rPr lang="en-US" altLang="zh-CN" spc="-55" dirty="0">
                <a:solidFill>
                  <a:srgbClr val="0070C0"/>
                </a:solidFill>
                <a:cs typeface="Arial"/>
              </a:rPr>
              <a:t>letters</a:t>
            </a:r>
            <a:r>
              <a:rPr lang="en-US" altLang="zh-CN" spc="60" dirty="0">
                <a:cs typeface="Arial"/>
              </a:rPr>
              <a:t> </a:t>
            </a:r>
            <a:r>
              <a:rPr lang="en-US" altLang="zh-CN" spc="-100" dirty="0">
                <a:cs typeface="Arial"/>
              </a:rPr>
              <a:t>can</a:t>
            </a:r>
            <a:r>
              <a:rPr lang="en-US" altLang="zh-CN" spc="60" dirty="0">
                <a:cs typeface="Arial"/>
              </a:rPr>
              <a:t> </a:t>
            </a:r>
            <a:r>
              <a:rPr lang="en-US" altLang="zh-CN" spc="-110" dirty="0">
                <a:cs typeface="Arial"/>
              </a:rPr>
              <a:t>be</a:t>
            </a:r>
            <a:r>
              <a:rPr lang="en-US" altLang="zh-CN" spc="60" dirty="0">
                <a:cs typeface="Arial"/>
              </a:rPr>
              <a:t> </a:t>
            </a:r>
            <a:r>
              <a:rPr lang="en-US" altLang="zh-CN" spc="-50" dirty="0">
                <a:cs typeface="Arial"/>
              </a:rPr>
              <a:t>formed</a:t>
            </a:r>
            <a:r>
              <a:rPr lang="en-US" altLang="zh-CN" spc="60" dirty="0">
                <a:cs typeface="Arial"/>
              </a:rPr>
              <a:t> </a:t>
            </a:r>
            <a:r>
              <a:rPr lang="en-US" altLang="zh-CN" spc="-25" dirty="0">
                <a:cs typeface="Arial"/>
              </a:rPr>
              <a:t>from</a:t>
            </a:r>
            <a:r>
              <a:rPr lang="en-US" altLang="zh-CN" spc="60" dirty="0">
                <a:cs typeface="Arial"/>
              </a:rPr>
              <a:t> </a:t>
            </a:r>
            <a:r>
              <a:rPr lang="en-US" altLang="zh-CN" spc="-45" dirty="0">
                <a:cs typeface="Arial"/>
              </a:rPr>
              <a:t>English</a:t>
            </a:r>
            <a:r>
              <a:rPr lang="en-US" altLang="zh-CN" spc="-30" dirty="0">
                <a:cs typeface="Arial"/>
              </a:rPr>
              <a:t> </a:t>
            </a:r>
            <a:r>
              <a:rPr lang="en-US" altLang="zh-CN" spc="-85" dirty="0">
                <a:cs typeface="Arial"/>
              </a:rPr>
              <a:t>alphabet?</a:t>
            </a:r>
          </a:p>
          <a:p>
            <a:pPr marL="0" indent="355600" algn="just">
              <a:buNone/>
            </a:pPr>
            <a:r>
              <a:rPr lang="en-US" altLang="zh-CN" spc="-75" dirty="0">
                <a:cs typeface="Arial"/>
              </a:rPr>
              <a:t>7</a:t>
            </a:r>
            <a:r>
              <a:rPr lang="en-US" altLang="zh-CN" spc="40" dirty="0">
                <a:cs typeface="Arial"/>
              </a:rPr>
              <a:t> </a:t>
            </a:r>
            <a:r>
              <a:rPr lang="en-US" altLang="zh-CN" spc="-40" dirty="0">
                <a:cs typeface="Arial"/>
              </a:rPr>
              <a:t>letter</a:t>
            </a:r>
            <a:r>
              <a:rPr lang="en-US" altLang="zh-CN" spc="40" dirty="0">
                <a:cs typeface="Arial"/>
              </a:rPr>
              <a:t> </a:t>
            </a:r>
            <a:r>
              <a:rPr lang="en-US" altLang="zh-CN" spc="-55" dirty="0">
                <a:cs typeface="Arial"/>
              </a:rPr>
              <a:t>st</a:t>
            </a:r>
            <a:r>
              <a:rPr lang="en-US" altLang="zh-CN" spc="-50" dirty="0">
                <a:cs typeface="Arial"/>
              </a:rPr>
              <a:t>r</a:t>
            </a:r>
            <a:r>
              <a:rPr lang="en-US" altLang="zh-CN" spc="-55" dirty="0">
                <a:cs typeface="Arial"/>
              </a:rPr>
              <a:t>ings</a:t>
            </a:r>
            <a:r>
              <a:rPr lang="en-US" altLang="zh-CN" spc="40" dirty="0">
                <a:cs typeface="Arial"/>
              </a:rPr>
              <a:t> </a:t>
            </a:r>
            <a:r>
              <a:rPr lang="en-US" altLang="zh-CN" spc="-95" dirty="0">
                <a:cs typeface="Arial"/>
              </a:rPr>
              <a:t>are</a:t>
            </a:r>
            <a:r>
              <a:rPr lang="en-US" altLang="zh-CN" spc="40" dirty="0">
                <a:cs typeface="Arial"/>
              </a:rPr>
              <a:t> </a:t>
            </a:r>
            <a:r>
              <a:rPr lang="en-US" altLang="zh-CN" spc="-60" dirty="0">
                <a:cs typeface="Arial"/>
              </a:rPr>
              <a:t>7-permutations</a:t>
            </a:r>
            <a:r>
              <a:rPr lang="en-US" altLang="zh-CN" spc="40" dirty="0">
                <a:cs typeface="Arial"/>
              </a:rPr>
              <a:t> </a:t>
            </a:r>
            <a:r>
              <a:rPr lang="en-US" altLang="zh-CN" spc="-5" dirty="0">
                <a:cs typeface="Arial"/>
              </a:rPr>
              <a:t>of</a:t>
            </a:r>
            <a:r>
              <a:rPr lang="en-US" altLang="zh-CN" spc="40" dirty="0">
                <a:cs typeface="Arial"/>
              </a:rPr>
              <a:t> </a:t>
            </a:r>
            <a:r>
              <a:rPr lang="en-US" altLang="zh-CN" spc="-75" dirty="0">
                <a:cs typeface="Arial"/>
              </a:rPr>
              <a:t>26</a:t>
            </a:r>
            <a:r>
              <a:rPr lang="en-US" altLang="zh-CN" spc="40" dirty="0">
                <a:cs typeface="Arial"/>
              </a:rPr>
              <a:t> </a:t>
            </a:r>
            <a:r>
              <a:rPr lang="en-US" altLang="zh-CN" spc="-50" dirty="0">
                <a:cs typeface="Arial"/>
              </a:rPr>
              <a:t>letters,</a:t>
            </a:r>
            <a:r>
              <a:rPr lang="en-US" altLang="zh-CN" spc="55" dirty="0">
                <a:cs typeface="Arial"/>
              </a:rPr>
              <a:t> </a:t>
            </a:r>
            <a:r>
              <a:rPr lang="en-US" altLang="zh-CN" spc="-75" dirty="0">
                <a:cs typeface="Arial"/>
              </a:rPr>
              <a:t>since</a:t>
            </a:r>
            <a:r>
              <a:rPr lang="en-US" altLang="zh-CN" spc="40" dirty="0">
                <a:cs typeface="Arial"/>
              </a:rPr>
              <a:t> </a:t>
            </a:r>
            <a:r>
              <a:rPr lang="en-US" altLang="zh-CN" spc="-75" dirty="0">
                <a:cs typeface="Arial"/>
              </a:rPr>
              <a:t>the</a:t>
            </a:r>
            <a:r>
              <a:rPr lang="en-US" altLang="zh-CN" spc="40" dirty="0">
                <a:cs typeface="Arial"/>
              </a:rPr>
              <a:t> </a:t>
            </a:r>
            <a:r>
              <a:rPr lang="en-US" altLang="zh-CN" spc="-60" dirty="0">
                <a:cs typeface="Arial"/>
              </a:rPr>
              <a:t>order</a:t>
            </a:r>
            <a:r>
              <a:rPr lang="en-US" altLang="zh-CN" spc="40" dirty="0">
                <a:cs typeface="Arial"/>
              </a:rPr>
              <a:t> </a:t>
            </a:r>
            <a:r>
              <a:rPr lang="en-US" altLang="zh-CN" spc="-35" dirty="0">
                <a:cs typeface="Arial"/>
              </a:rPr>
              <a:t>is</a:t>
            </a:r>
            <a:r>
              <a:rPr lang="en-US" altLang="zh-CN" spc="40" dirty="0">
                <a:cs typeface="Arial"/>
              </a:rPr>
              <a:t> </a:t>
            </a:r>
            <a:r>
              <a:rPr lang="en-US" altLang="zh-CN" spc="-45" dirty="0">
                <a:cs typeface="Arial"/>
              </a:rPr>
              <a:t>important</a:t>
            </a:r>
            <a:r>
              <a:rPr lang="en-US" altLang="zh-CN" spc="40" dirty="0">
                <a:cs typeface="Arial"/>
              </a:rPr>
              <a:t> </a:t>
            </a:r>
            <a:r>
              <a:rPr lang="en-US" altLang="zh-CN" spc="-95" dirty="0">
                <a:cs typeface="Arial"/>
              </a:rPr>
              <a:t>and</a:t>
            </a:r>
            <a:r>
              <a:rPr lang="en-US" altLang="zh-CN" spc="-50" dirty="0">
                <a:cs typeface="Arial"/>
              </a:rPr>
              <a:t> </a:t>
            </a:r>
            <a:r>
              <a:rPr lang="en-US" altLang="zh-CN" spc="-75" dirty="0">
                <a:cs typeface="Arial"/>
              </a:rPr>
              <a:t>no</a:t>
            </a:r>
            <a:r>
              <a:rPr lang="en-US" altLang="zh-CN" spc="-35" dirty="0">
                <a:cs typeface="Arial"/>
              </a:rPr>
              <a:t> </a:t>
            </a:r>
            <a:r>
              <a:rPr lang="en-US" altLang="zh-CN" spc="-90" dirty="0">
                <a:cs typeface="Arial"/>
              </a:rPr>
              <a:t>repeated</a:t>
            </a:r>
            <a:r>
              <a:rPr lang="en-US" altLang="zh-CN" spc="-35" dirty="0">
                <a:cs typeface="Arial"/>
              </a:rPr>
              <a:t> </a:t>
            </a:r>
            <a:r>
              <a:rPr lang="en-US" altLang="zh-CN" spc="-55" dirty="0">
                <a:cs typeface="Arial"/>
              </a:rPr>
              <a:t>letters</a:t>
            </a:r>
            <a:r>
              <a:rPr lang="en-US" altLang="zh-CN" spc="-35" dirty="0">
                <a:cs typeface="Arial"/>
              </a:rPr>
              <a:t> </a:t>
            </a:r>
            <a:r>
              <a:rPr lang="en-US" altLang="zh-CN" spc="-95" dirty="0">
                <a:cs typeface="Arial"/>
              </a:rPr>
              <a:t>are</a:t>
            </a:r>
            <a:r>
              <a:rPr lang="en-US" altLang="zh-CN" spc="-35" dirty="0">
                <a:cs typeface="Arial"/>
              </a:rPr>
              <a:t> </a:t>
            </a:r>
            <a:r>
              <a:rPr lang="en-US" altLang="zh-CN" spc="-20" dirty="0">
                <a:cs typeface="Arial"/>
              </a:rPr>
              <a:t>all</a:t>
            </a:r>
            <a:r>
              <a:rPr lang="en-US" altLang="zh-CN" spc="-60" dirty="0">
                <a:cs typeface="Arial"/>
              </a:rPr>
              <a:t>o</a:t>
            </a:r>
            <a:r>
              <a:rPr lang="en-US" altLang="zh-CN" spc="-65" dirty="0">
                <a:cs typeface="Arial"/>
              </a:rPr>
              <a:t>wed.</a:t>
            </a:r>
            <a:r>
              <a:rPr lang="en-US" altLang="zh-CN" spc="35" dirty="0">
                <a:cs typeface="Arial"/>
              </a:rPr>
              <a:t> </a:t>
            </a:r>
          </a:p>
          <a:p>
            <a:pPr marL="0" indent="355600" algn="just">
              <a:buNone/>
            </a:pPr>
            <a:r>
              <a:rPr lang="en-US" altLang="zh-CN" spc="-105" dirty="0">
                <a:cs typeface="Arial"/>
              </a:rPr>
              <a:t>So</a:t>
            </a:r>
            <a:r>
              <a:rPr lang="en-US" altLang="zh-CN" spc="-35" dirty="0">
                <a:cs typeface="Arial"/>
              </a:rPr>
              <a:t> </a:t>
            </a:r>
            <a:r>
              <a:rPr lang="en-US" altLang="zh-CN" spc="-80" dirty="0">
                <a:cs typeface="Arial"/>
              </a:rPr>
              <a:t>we</a:t>
            </a:r>
            <a:r>
              <a:rPr lang="en-US" altLang="zh-CN" spc="-35" dirty="0">
                <a:cs typeface="Arial"/>
              </a:rPr>
              <a:t> </a:t>
            </a:r>
            <a:r>
              <a:rPr lang="en-US" altLang="zh-CN" spc="-25" dirty="0">
                <a:cs typeface="Arial"/>
              </a:rPr>
              <a:t>w</a:t>
            </a:r>
            <a:r>
              <a:rPr lang="en-US" altLang="zh-CN" spc="-75" dirty="0">
                <a:cs typeface="Arial"/>
              </a:rPr>
              <a:t>ant</a:t>
            </a:r>
            <a:r>
              <a:rPr lang="en-US" altLang="zh-CN" spc="-35" dirty="0">
                <a:cs typeface="Arial"/>
              </a:rPr>
              <a:t> </a:t>
            </a:r>
            <a:r>
              <a:rPr lang="en-US" altLang="zh-CN" i="1" spc="-75" dirty="0">
                <a:cs typeface="Arial"/>
              </a:rPr>
              <a:t>P</a:t>
            </a:r>
            <a:r>
              <a:rPr lang="en-US" altLang="zh-CN" spc="60" dirty="0">
                <a:cs typeface="Arial"/>
              </a:rPr>
              <a:t>(</a:t>
            </a:r>
            <a:r>
              <a:rPr lang="en-US" altLang="zh-CN" spc="-75" dirty="0">
                <a:cs typeface="Arial"/>
              </a:rPr>
              <a:t>26</a:t>
            </a:r>
            <a:r>
              <a:rPr lang="en-US" altLang="zh-CN" i="1" spc="-5" dirty="0">
                <a:cs typeface="Arial"/>
              </a:rPr>
              <a:t>,</a:t>
            </a:r>
            <a:r>
              <a:rPr lang="en-US" altLang="zh-CN" i="1" spc="-204" dirty="0">
                <a:cs typeface="Arial"/>
              </a:rPr>
              <a:t> </a:t>
            </a:r>
            <a:r>
              <a:rPr lang="en-US" altLang="zh-CN" spc="-75" dirty="0">
                <a:cs typeface="Arial"/>
              </a:rPr>
              <a:t>7</a:t>
            </a:r>
            <a:r>
              <a:rPr lang="en-US" altLang="zh-CN" spc="60" dirty="0">
                <a:cs typeface="Arial"/>
              </a:rPr>
              <a:t>)</a:t>
            </a:r>
            <a:r>
              <a:rPr lang="en-US" altLang="zh-CN" spc="-40" dirty="0">
                <a:cs typeface="Arial"/>
              </a:rPr>
              <a:t>. </a:t>
            </a:r>
          </a:p>
          <a:p>
            <a:pPr marL="0" indent="355600" algn="just">
              <a:buNone/>
            </a:pPr>
            <a:r>
              <a:rPr lang="en-US" altLang="zh-CN" spc="-10" dirty="0">
                <a:cs typeface="Arial"/>
              </a:rPr>
              <a:t>By</a:t>
            </a:r>
            <a:r>
              <a:rPr lang="en-US" altLang="zh-CN" spc="-35" dirty="0">
                <a:cs typeface="Arial"/>
              </a:rPr>
              <a:t> </a:t>
            </a:r>
            <a:r>
              <a:rPr lang="en-US" altLang="zh-CN" spc="-80" dirty="0">
                <a:cs typeface="Arial"/>
              </a:rPr>
              <a:t>Theorem</a:t>
            </a:r>
            <a:r>
              <a:rPr lang="en-US" altLang="zh-CN" spc="-35" dirty="0">
                <a:cs typeface="Arial"/>
              </a:rPr>
              <a:t> </a:t>
            </a:r>
            <a:r>
              <a:rPr lang="en-US" altLang="zh-CN" spc="-55" dirty="0">
                <a:cs typeface="Arial"/>
              </a:rPr>
              <a:t>1.1,</a:t>
            </a:r>
            <a:r>
              <a:rPr lang="en-US" altLang="zh-CN" spc="-35" dirty="0">
                <a:cs typeface="Arial"/>
              </a:rPr>
              <a:t> </a:t>
            </a:r>
          </a:p>
          <a:p>
            <a:pPr marL="0" indent="0">
              <a:buNone/>
            </a:pPr>
            <a:r>
              <a:rPr lang="en-US" altLang="zh-CN" i="1" spc="-35" dirty="0">
                <a:cs typeface="Arial"/>
              </a:rPr>
              <a:t>       </a:t>
            </a:r>
            <a:r>
              <a:rPr lang="en-US" altLang="zh-CN" i="1" spc="-75" dirty="0">
                <a:cs typeface="Arial"/>
              </a:rPr>
              <a:t>P</a:t>
            </a:r>
            <a:r>
              <a:rPr lang="en-US" altLang="zh-CN" spc="60" dirty="0">
                <a:cs typeface="Arial"/>
              </a:rPr>
              <a:t>(</a:t>
            </a:r>
            <a:r>
              <a:rPr lang="en-US" altLang="zh-CN" spc="-75" dirty="0">
                <a:cs typeface="Arial"/>
              </a:rPr>
              <a:t>26</a:t>
            </a:r>
            <a:r>
              <a:rPr lang="en-US" altLang="zh-CN" i="1" spc="-5" dirty="0">
                <a:cs typeface="Arial"/>
              </a:rPr>
              <a:t>,</a:t>
            </a:r>
            <a:r>
              <a:rPr lang="en-US" altLang="zh-CN" i="1" spc="-204" dirty="0">
                <a:cs typeface="Arial"/>
              </a:rPr>
              <a:t> </a:t>
            </a:r>
            <a:r>
              <a:rPr lang="en-US" altLang="zh-CN" spc="-75" dirty="0">
                <a:cs typeface="Arial"/>
              </a:rPr>
              <a:t>7</a:t>
            </a:r>
            <a:r>
              <a:rPr lang="en-US" altLang="zh-CN" spc="60" dirty="0">
                <a:cs typeface="Arial"/>
              </a:rPr>
              <a:t>)</a:t>
            </a:r>
            <a:r>
              <a:rPr lang="en-US" altLang="zh-CN" spc="-70" dirty="0">
                <a:cs typeface="Arial"/>
              </a:rPr>
              <a:t> </a:t>
            </a:r>
            <a:r>
              <a:rPr lang="en-US" altLang="zh-CN" spc="220" dirty="0">
                <a:cs typeface="Arial"/>
              </a:rPr>
              <a:t>=</a:t>
            </a:r>
            <a:r>
              <a:rPr lang="en-US" altLang="zh-CN" spc="-70" dirty="0">
                <a:cs typeface="Arial"/>
              </a:rPr>
              <a:t> </a:t>
            </a:r>
            <a:r>
              <a:rPr lang="en-US" altLang="zh-CN" spc="-75" dirty="0">
                <a:cs typeface="Arial"/>
              </a:rPr>
              <a:t>26</a:t>
            </a:r>
            <a:r>
              <a:rPr lang="en-US" altLang="zh-CN" spc="-170" dirty="0">
                <a:cs typeface="Arial"/>
              </a:rPr>
              <a:t> </a:t>
            </a:r>
            <a:r>
              <a:rPr lang="en-US" altLang="zh-CN" spc="-434" dirty="0">
                <a:latin typeface="Lucida Sans Unicode"/>
                <a:cs typeface="Lucida Sans Unicode"/>
              </a:rPr>
              <a:t>·</a:t>
            </a:r>
            <a:r>
              <a:rPr lang="en-US" altLang="zh-CN" spc="-215" dirty="0">
                <a:latin typeface="Lucida Sans Unicode"/>
                <a:cs typeface="Lucida Sans Unicode"/>
              </a:rPr>
              <a:t> </a:t>
            </a:r>
            <a:r>
              <a:rPr lang="en-US" altLang="zh-CN" spc="-75" dirty="0">
                <a:cs typeface="Arial"/>
              </a:rPr>
              <a:t>25</a:t>
            </a:r>
            <a:r>
              <a:rPr lang="en-US" altLang="zh-CN" spc="-170" dirty="0">
                <a:cs typeface="Arial"/>
              </a:rPr>
              <a:t> </a:t>
            </a:r>
            <a:r>
              <a:rPr lang="en-US" altLang="zh-CN" spc="-434" dirty="0">
                <a:latin typeface="Lucida Sans Unicode"/>
                <a:cs typeface="Lucida Sans Unicode"/>
              </a:rPr>
              <a:t>·</a:t>
            </a:r>
            <a:r>
              <a:rPr lang="en-US" altLang="zh-CN" spc="-215" dirty="0">
                <a:latin typeface="Lucida Sans Unicode"/>
                <a:cs typeface="Lucida Sans Unicode"/>
              </a:rPr>
              <a:t> </a:t>
            </a:r>
            <a:r>
              <a:rPr lang="en-US" altLang="zh-CN" spc="-75" dirty="0">
                <a:cs typeface="Arial"/>
              </a:rPr>
              <a:t>24</a:t>
            </a:r>
            <a:r>
              <a:rPr lang="en-US" altLang="zh-CN" spc="-170" dirty="0">
                <a:cs typeface="Arial"/>
              </a:rPr>
              <a:t> </a:t>
            </a:r>
            <a:r>
              <a:rPr lang="en-US" altLang="zh-CN" spc="-434" dirty="0">
                <a:latin typeface="Lucida Sans Unicode"/>
                <a:cs typeface="Lucida Sans Unicode"/>
              </a:rPr>
              <a:t>·</a:t>
            </a:r>
            <a:r>
              <a:rPr lang="en-US" altLang="zh-CN" spc="-215" dirty="0">
                <a:latin typeface="Lucida Sans Unicode"/>
                <a:cs typeface="Lucida Sans Unicode"/>
              </a:rPr>
              <a:t> </a:t>
            </a:r>
            <a:r>
              <a:rPr lang="en-US" altLang="zh-CN" spc="-75" dirty="0">
                <a:cs typeface="Arial"/>
              </a:rPr>
              <a:t>23</a:t>
            </a:r>
            <a:r>
              <a:rPr lang="en-US" altLang="zh-CN" spc="-170" dirty="0">
                <a:cs typeface="Arial"/>
              </a:rPr>
              <a:t> </a:t>
            </a:r>
            <a:r>
              <a:rPr lang="en-US" altLang="zh-CN" spc="-434" dirty="0">
                <a:latin typeface="Lucida Sans Unicode"/>
                <a:cs typeface="Lucida Sans Unicode"/>
              </a:rPr>
              <a:t>·</a:t>
            </a:r>
            <a:r>
              <a:rPr lang="en-US" altLang="zh-CN" spc="-215" dirty="0">
                <a:latin typeface="Lucida Sans Unicode"/>
                <a:cs typeface="Lucida Sans Unicode"/>
              </a:rPr>
              <a:t> </a:t>
            </a:r>
            <a:r>
              <a:rPr lang="en-US" altLang="zh-CN" spc="-75" dirty="0">
                <a:cs typeface="Arial"/>
              </a:rPr>
              <a:t>22</a:t>
            </a:r>
            <a:r>
              <a:rPr lang="en-US" altLang="zh-CN" spc="-170" dirty="0">
                <a:cs typeface="Arial"/>
              </a:rPr>
              <a:t> </a:t>
            </a:r>
            <a:r>
              <a:rPr lang="en-US" altLang="zh-CN" spc="-434" dirty="0">
                <a:latin typeface="Lucida Sans Unicode"/>
                <a:cs typeface="Lucida Sans Unicode"/>
              </a:rPr>
              <a:t>·</a:t>
            </a:r>
            <a:r>
              <a:rPr lang="en-US" altLang="zh-CN" spc="-215" dirty="0">
                <a:latin typeface="Lucida Sans Unicode"/>
                <a:cs typeface="Lucida Sans Unicode"/>
              </a:rPr>
              <a:t> </a:t>
            </a:r>
            <a:r>
              <a:rPr lang="en-US" altLang="zh-CN" spc="-75" dirty="0">
                <a:cs typeface="Arial"/>
              </a:rPr>
              <a:t>21</a:t>
            </a:r>
            <a:r>
              <a:rPr lang="en-US" altLang="zh-CN" spc="-170" dirty="0">
                <a:cs typeface="Arial"/>
              </a:rPr>
              <a:t> </a:t>
            </a:r>
            <a:r>
              <a:rPr lang="en-US" altLang="zh-CN" spc="-434" dirty="0">
                <a:latin typeface="Lucida Sans Unicode"/>
                <a:cs typeface="Lucida Sans Unicode"/>
              </a:rPr>
              <a:t>·</a:t>
            </a:r>
            <a:r>
              <a:rPr lang="en-US" altLang="zh-CN" spc="-215" dirty="0">
                <a:latin typeface="Lucida Sans Unicode"/>
                <a:cs typeface="Lucida Sans Unicode"/>
              </a:rPr>
              <a:t> </a:t>
            </a:r>
            <a:r>
              <a:rPr lang="en-US" altLang="zh-CN" spc="-75" dirty="0">
                <a:cs typeface="Arial"/>
              </a:rPr>
              <a:t>20</a:t>
            </a:r>
            <a:endParaRPr lang="en-US" altLang="zh-CN" dirty="0">
              <a:cs typeface="Arial"/>
            </a:endParaRPr>
          </a:p>
          <a:p>
            <a:endParaRPr lang="en-US" altLang="zh-CN" dirty="0">
              <a:cs typeface="Arial"/>
            </a:endParaRPr>
          </a:p>
        </p:txBody>
      </p:sp>
    </p:spTree>
    <p:extLst>
      <p:ext uri="{BB962C8B-B14F-4D97-AF65-F5344CB8AC3E}">
        <p14:creationId xmlns:p14="http://schemas.microsoft.com/office/powerpoint/2010/main" val="87396278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403E3E-F2C6-40AC-B41C-B67411A32752}"/>
              </a:ext>
            </a:extLst>
          </p:cNvPr>
          <p:cNvSpPr>
            <a:spLocks noGrp="1"/>
          </p:cNvSpPr>
          <p:nvPr>
            <p:ph type="title"/>
          </p:nvPr>
        </p:nvSpPr>
        <p:spPr>
          <a:xfrm>
            <a:off x="313085" y="1340768"/>
            <a:ext cx="8517830" cy="1081088"/>
          </a:xfrm>
        </p:spPr>
        <p:txBody>
          <a:bodyPr/>
          <a:lstStyle/>
          <a:p>
            <a:r>
              <a:rPr lang="en-US" altLang="zh-CN" b="1" spc="-65" dirty="0">
                <a:cs typeface="Arial"/>
              </a:rPr>
              <a:t>Example</a:t>
            </a:r>
            <a:endParaRPr lang="zh-CN" altLang="en-US" dirty="0"/>
          </a:p>
        </p:txBody>
      </p:sp>
      <p:sp>
        <p:nvSpPr>
          <p:cNvPr id="3" name="内容占位符 2">
            <a:extLst>
              <a:ext uri="{FF2B5EF4-FFF2-40B4-BE49-F238E27FC236}">
                <a16:creationId xmlns:a16="http://schemas.microsoft.com/office/drawing/2014/main" id="{2D9C6489-00D9-4036-8492-D40A96128B95}"/>
              </a:ext>
            </a:extLst>
          </p:cNvPr>
          <p:cNvSpPr>
            <a:spLocks noGrp="1"/>
          </p:cNvSpPr>
          <p:nvPr>
            <p:ph idx="1"/>
          </p:nvPr>
        </p:nvSpPr>
        <p:spPr>
          <a:xfrm>
            <a:off x="289196" y="2421856"/>
            <a:ext cx="8387260" cy="1655216"/>
          </a:xfrm>
        </p:spPr>
        <p:txBody>
          <a:bodyPr/>
          <a:lstStyle/>
          <a:p>
            <a:pPr algn="just"/>
            <a:r>
              <a:rPr lang="en-US" altLang="zh-CN" spc="-5" dirty="0">
                <a:cs typeface="Arial"/>
              </a:rPr>
              <a:t>In</a:t>
            </a:r>
            <a:r>
              <a:rPr lang="en-US" altLang="zh-CN" spc="55" dirty="0">
                <a:cs typeface="Arial"/>
              </a:rPr>
              <a:t> </a:t>
            </a:r>
            <a:r>
              <a:rPr lang="en-US" altLang="zh-CN" spc="-75" dirty="0">
                <a:cs typeface="Arial"/>
              </a:rPr>
              <a:t>h</a:t>
            </a:r>
            <a:r>
              <a:rPr lang="en-US" altLang="zh-CN" spc="-105" dirty="0">
                <a:cs typeface="Arial"/>
              </a:rPr>
              <a:t>o</a:t>
            </a:r>
            <a:r>
              <a:rPr lang="en-US" altLang="zh-CN" spc="-10" dirty="0">
                <a:cs typeface="Arial"/>
              </a:rPr>
              <a:t>w</a:t>
            </a:r>
            <a:r>
              <a:rPr lang="en-US" altLang="zh-CN" spc="55" dirty="0">
                <a:cs typeface="Arial"/>
              </a:rPr>
              <a:t> </a:t>
            </a:r>
            <a:r>
              <a:rPr lang="en-US" altLang="zh-CN" spc="-100" dirty="0">
                <a:cs typeface="Arial"/>
              </a:rPr>
              <a:t>man</a:t>
            </a:r>
            <a:r>
              <a:rPr lang="en-US" altLang="zh-CN" spc="-10" dirty="0">
                <a:cs typeface="Arial"/>
              </a:rPr>
              <a:t>y</a:t>
            </a:r>
            <a:r>
              <a:rPr lang="en-US" altLang="zh-CN" spc="55" dirty="0">
                <a:cs typeface="Arial"/>
              </a:rPr>
              <a:t> </a:t>
            </a:r>
            <a:r>
              <a:rPr lang="en-US" altLang="zh-CN" spc="-25" dirty="0">
                <a:cs typeface="Arial"/>
              </a:rPr>
              <a:t>w</a:t>
            </a:r>
            <a:r>
              <a:rPr lang="en-US" altLang="zh-CN" spc="-95" dirty="0">
                <a:cs typeface="Arial"/>
              </a:rPr>
              <a:t>ays</a:t>
            </a:r>
            <a:r>
              <a:rPr lang="en-US" altLang="zh-CN" spc="55" dirty="0">
                <a:cs typeface="Arial"/>
              </a:rPr>
              <a:t> </a:t>
            </a:r>
            <a:r>
              <a:rPr lang="en-US" altLang="zh-CN" spc="-100" dirty="0">
                <a:cs typeface="Arial"/>
              </a:rPr>
              <a:t>can</a:t>
            </a:r>
            <a:r>
              <a:rPr lang="en-US" altLang="zh-CN" spc="55" dirty="0">
                <a:cs typeface="Arial"/>
              </a:rPr>
              <a:t> </a:t>
            </a:r>
            <a:r>
              <a:rPr lang="en-US" altLang="zh-CN" spc="-75" dirty="0">
                <a:cs typeface="Arial"/>
              </a:rPr>
              <a:t>5</a:t>
            </a:r>
            <a:r>
              <a:rPr lang="en-US" altLang="zh-CN" spc="55" dirty="0">
                <a:cs typeface="Arial"/>
              </a:rPr>
              <a:t> </a:t>
            </a:r>
            <a:r>
              <a:rPr lang="en-US" altLang="zh-CN" spc="-75" dirty="0">
                <a:cs typeface="Arial"/>
              </a:rPr>
              <a:t>books</a:t>
            </a:r>
            <a:r>
              <a:rPr lang="en-US" altLang="zh-CN" spc="55" dirty="0">
                <a:cs typeface="Arial"/>
              </a:rPr>
              <a:t> </a:t>
            </a:r>
            <a:r>
              <a:rPr lang="en-US" altLang="zh-CN" spc="-110" dirty="0">
                <a:cs typeface="Arial"/>
              </a:rPr>
              <a:t>be</a:t>
            </a:r>
            <a:r>
              <a:rPr lang="en-US" altLang="zh-CN" spc="55" dirty="0">
                <a:cs typeface="Arial"/>
              </a:rPr>
              <a:t> </a:t>
            </a:r>
            <a:r>
              <a:rPr lang="en-US" altLang="zh-CN" spc="-100" dirty="0">
                <a:cs typeface="Arial"/>
              </a:rPr>
              <a:t>chosen</a:t>
            </a:r>
            <a:r>
              <a:rPr lang="en-US" altLang="zh-CN" spc="55" dirty="0">
                <a:cs typeface="Arial"/>
              </a:rPr>
              <a:t> </a:t>
            </a:r>
            <a:r>
              <a:rPr lang="en-US" altLang="zh-CN" spc="-25" dirty="0">
                <a:cs typeface="Arial"/>
              </a:rPr>
              <a:t>from</a:t>
            </a:r>
            <a:r>
              <a:rPr lang="en-US" altLang="zh-CN" spc="55" dirty="0">
                <a:cs typeface="Arial"/>
              </a:rPr>
              <a:t> </a:t>
            </a:r>
            <a:r>
              <a:rPr lang="en-US" altLang="zh-CN" spc="-140" dirty="0">
                <a:cs typeface="Arial"/>
              </a:rPr>
              <a:t>a</a:t>
            </a:r>
            <a:r>
              <a:rPr lang="en-US" altLang="zh-CN" spc="55" dirty="0">
                <a:cs typeface="Arial"/>
              </a:rPr>
              <a:t> </a:t>
            </a:r>
            <a:r>
              <a:rPr lang="en-US" altLang="zh-CN" spc="-20" dirty="0">
                <a:cs typeface="Arial"/>
              </a:rPr>
              <a:t>pile</a:t>
            </a:r>
            <a:r>
              <a:rPr lang="en-US" altLang="zh-CN" spc="55" dirty="0">
                <a:cs typeface="Arial"/>
              </a:rPr>
              <a:t> </a:t>
            </a:r>
            <a:r>
              <a:rPr lang="en-US" altLang="zh-CN" spc="-5" dirty="0">
                <a:cs typeface="Arial"/>
              </a:rPr>
              <a:t>of</a:t>
            </a:r>
            <a:r>
              <a:rPr lang="en-US" altLang="zh-CN" spc="55" dirty="0">
                <a:cs typeface="Arial"/>
              </a:rPr>
              <a:t> </a:t>
            </a:r>
            <a:r>
              <a:rPr lang="en-US" altLang="zh-CN" spc="-75" dirty="0">
                <a:cs typeface="Arial"/>
              </a:rPr>
              <a:t>10</a:t>
            </a:r>
            <a:r>
              <a:rPr lang="en-US" altLang="zh-CN" spc="55" dirty="0">
                <a:cs typeface="Arial"/>
              </a:rPr>
              <a:t> </a:t>
            </a:r>
            <a:r>
              <a:rPr lang="en-US" altLang="zh-CN" spc="-30" dirty="0">
                <a:cs typeface="Arial"/>
              </a:rPr>
              <a:t>distinct</a:t>
            </a:r>
            <a:r>
              <a:rPr lang="en-US" altLang="zh-CN" spc="55" dirty="0">
                <a:cs typeface="Arial"/>
              </a:rPr>
              <a:t> </a:t>
            </a:r>
            <a:r>
              <a:rPr lang="en-US" altLang="zh-CN" spc="-75" dirty="0">
                <a:cs typeface="Arial"/>
              </a:rPr>
              <a:t>books</a:t>
            </a:r>
            <a:r>
              <a:rPr lang="en-US" altLang="zh-CN" spc="55" dirty="0">
                <a:cs typeface="Arial"/>
              </a:rPr>
              <a:t> </a:t>
            </a:r>
            <a:r>
              <a:rPr lang="en-US" altLang="zh-CN" spc="-95" dirty="0">
                <a:cs typeface="Arial"/>
              </a:rPr>
              <a:t>and</a:t>
            </a:r>
            <a:r>
              <a:rPr lang="en-US" altLang="zh-CN" spc="-50" dirty="0">
                <a:cs typeface="Arial"/>
              </a:rPr>
              <a:t> </a:t>
            </a:r>
            <a:r>
              <a:rPr lang="en-US" altLang="zh-CN" spc="-80" dirty="0">
                <a:cs typeface="Arial"/>
              </a:rPr>
              <a:t>arranged</a:t>
            </a:r>
            <a:r>
              <a:rPr lang="en-US" altLang="zh-CN" spc="-35" dirty="0">
                <a:cs typeface="Arial"/>
              </a:rPr>
              <a:t> </a:t>
            </a:r>
            <a:r>
              <a:rPr lang="en-US" altLang="zh-CN" spc="-75" dirty="0">
                <a:cs typeface="Arial"/>
              </a:rPr>
              <a:t>on</a:t>
            </a:r>
            <a:r>
              <a:rPr lang="en-US" altLang="zh-CN" spc="-35" dirty="0">
                <a:cs typeface="Arial"/>
              </a:rPr>
              <a:t> </a:t>
            </a:r>
            <a:r>
              <a:rPr lang="en-US" altLang="zh-CN" spc="-140" dirty="0">
                <a:cs typeface="Arial"/>
              </a:rPr>
              <a:t>a</a:t>
            </a:r>
            <a:r>
              <a:rPr lang="en-US" altLang="zh-CN" spc="-35" dirty="0">
                <a:cs typeface="Arial"/>
              </a:rPr>
              <a:t> </a:t>
            </a:r>
            <a:r>
              <a:rPr lang="en-US" altLang="zh-CN" spc="-60" dirty="0">
                <a:cs typeface="Arial"/>
              </a:rPr>
              <a:t>bookshelf</a:t>
            </a:r>
            <a:r>
              <a:rPr lang="en-US" altLang="zh-CN" spc="-85" dirty="0">
                <a:cs typeface="Arial"/>
              </a:rPr>
              <a:t>?</a:t>
            </a:r>
          </a:p>
          <a:p>
            <a:pPr marL="0" indent="449263" algn="just">
              <a:buNone/>
            </a:pPr>
            <a:r>
              <a:rPr lang="en-US" altLang="zh-CN" spc="-80" dirty="0">
                <a:cs typeface="Arial"/>
              </a:rPr>
              <a:t>The</a:t>
            </a:r>
            <a:r>
              <a:rPr lang="en-US" altLang="zh-CN" spc="-10" dirty="0">
                <a:cs typeface="Arial"/>
              </a:rPr>
              <a:t> </a:t>
            </a:r>
            <a:r>
              <a:rPr lang="en-US" altLang="zh-CN" spc="-90" dirty="0">
                <a:cs typeface="Arial"/>
              </a:rPr>
              <a:t>arrangements</a:t>
            </a:r>
            <a:r>
              <a:rPr lang="en-US" altLang="zh-CN" spc="-10" dirty="0">
                <a:cs typeface="Arial"/>
              </a:rPr>
              <a:t> </a:t>
            </a:r>
            <a:r>
              <a:rPr lang="en-US" altLang="zh-CN" spc="-95" dirty="0">
                <a:cs typeface="Arial"/>
              </a:rPr>
              <a:t>are</a:t>
            </a:r>
            <a:r>
              <a:rPr lang="en-US" altLang="zh-CN" spc="-10" dirty="0">
                <a:cs typeface="Arial"/>
              </a:rPr>
              <a:t> </a:t>
            </a:r>
            <a:r>
              <a:rPr lang="en-US" altLang="zh-CN" spc="-60" dirty="0">
                <a:cs typeface="Arial"/>
              </a:rPr>
              <a:t>5-permutations</a:t>
            </a:r>
            <a:r>
              <a:rPr lang="en-US" altLang="zh-CN" spc="-10" dirty="0">
                <a:cs typeface="Arial"/>
              </a:rPr>
              <a:t> </a:t>
            </a:r>
            <a:r>
              <a:rPr lang="en-US" altLang="zh-CN" spc="-5" dirty="0">
                <a:cs typeface="Arial"/>
              </a:rPr>
              <a:t>of</a:t>
            </a:r>
            <a:r>
              <a:rPr lang="en-US" altLang="zh-CN" spc="-15" dirty="0">
                <a:cs typeface="Arial"/>
              </a:rPr>
              <a:t> </a:t>
            </a:r>
            <a:r>
              <a:rPr lang="en-US" altLang="zh-CN" spc="-75" dirty="0">
                <a:cs typeface="Arial"/>
              </a:rPr>
              <a:t>10</a:t>
            </a:r>
            <a:r>
              <a:rPr lang="en-US" altLang="zh-CN" spc="-10" dirty="0">
                <a:cs typeface="Arial"/>
              </a:rPr>
              <a:t> </a:t>
            </a:r>
            <a:r>
              <a:rPr lang="en-US" altLang="zh-CN" spc="-30" dirty="0">
                <a:cs typeface="Arial"/>
              </a:rPr>
              <a:t>distinct</a:t>
            </a:r>
            <a:r>
              <a:rPr lang="en-US" altLang="zh-CN" spc="-10" dirty="0">
                <a:cs typeface="Arial"/>
              </a:rPr>
              <a:t> </a:t>
            </a:r>
            <a:r>
              <a:rPr lang="en-US" altLang="zh-CN" spc="-65" dirty="0">
                <a:cs typeface="Arial"/>
              </a:rPr>
              <a:t>books,</a:t>
            </a:r>
            <a:r>
              <a:rPr lang="en-US" altLang="zh-CN" spc="-5" dirty="0">
                <a:cs typeface="Arial"/>
              </a:rPr>
              <a:t> </a:t>
            </a:r>
            <a:r>
              <a:rPr lang="en-US" altLang="zh-CN" spc="-75" dirty="0">
                <a:cs typeface="Arial"/>
              </a:rPr>
              <a:t>since</a:t>
            </a:r>
            <a:r>
              <a:rPr lang="en-US" altLang="zh-CN" spc="-10" dirty="0">
                <a:cs typeface="Arial"/>
              </a:rPr>
              <a:t> </a:t>
            </a:r>
            <a:r>
              <a:rPr lang="en-US" altLang="zh-CN" spc="-75" dirty="0">
                <a:cs typeface="Arial"/>
              </a:rPr>
              <a:t>the</a:t>
            </a:r>
            <a:r>
              <a:rPr lang="en-US" altLang="zh-CN" spc="-10" dirty="0">
                <a:cs typeface="Arial"/>
              </a:rPr>
              <a:t> </a:t>
            </a:r>
            <a:r>
              <a:rPr lang="en-US" altLang="zh-CN" spc="-60" dirty="0">
                <a:cs typeface="Arial"/>
              </a:rPr>
              <a:t>order</a:t>
            </a:r>
            <a:r>
              <a:rPr lang="en-US" altLang="zh-CN" spc="-10" dirty="0">
                <a:cs typeface="Arial"/>
              </a:rPr>
              <a:t> </a:t>
            </a:r>
            <a:r>
              <a:rPr lang="en-US" altLang="zh-CN" spc="-75" dirty="0">
                <a:cs typeface="Arial"/>
              </a:rPr>
              <a:t>on</a:t>
            </a:r>
            <a:r>
              <a:rPr lang="en-US" altLang="zh-CN" spc="-10" dirty="0">
                <a:cs typeface="Arial"/>
              </a:rPr>
              <a:t> </a:t>
            </a:r>
            <a:r>
              <a:rPr lang="en-US" altLang="zh-CN" spc="-75" dirty="0">
                <a:cs typeface="Arial"/>
              </a:rPr>
              <a:t>the</a:t>
            </a:r>
            <a:r>
              <a:rPr lang="en-US" altLang="zh-CN" spc="-45" dirty="0">
                <a:cs typeface="Arial"/>
              </a:rPr>
              <a:t> </a:t>
            </a:r>
            <a:r>
              <a:rPr lang="en-US" altLang="zh-CN" spc="-55" dirty="0">
                <a:cs typeface="Arial"/>
              </a:rPr>
              <a:t>bookshelf</a:t>
            </a:r>
            <a:r>
              <a:rPr lang="en-US" altLang="zh-CN" spc="-35" dirty="0">
                <a:cs typeface="Arial"/>
              </a:rPr>
              <a:t> is </a:t>
            </a:r>
            <a:r>
              <a:rPr lang="en-US" altLang="zh-CN" spc="-45" dirty="0">
                <a:cs typeface="Arial"/>
              </a:rPr>
              <a:t>important</a:t>
            </a:r>
            <a:r>
              <a:rPr lang="en-US" altLang="zh-CN" spc="-35" dirty="0">
                <a:cs typeface="Arial"/>
              </a:rPr>
              <a:t> </a:t>
            </a:r>
            <a:r>
              <a:rPr lang="en-US" altLang="zh-CN" spc="-95" dirty="0">
                <a:cs typeface="Arial"/>
              </a:rPr>
              <a:t>and</a:t>
            </a:r>
            <a:r>
              <a:rPr lang="en-US" altLang="zh-CN" spc="-35" dirty="0">
                <a:cs typeface="Arial"/>
              </a:rPr>
              <a:t> </a:t>
            </a:r>
            <a:r>
              <a:rPr lang="en-US" altLang="zh-CN" spc="-40" dirty="0">
                <a:cs typeface="Arial"/>
              </a:rPr>
              <a:t>repetition</a:t>
            </a:r>
            <a:r>
              <a:rPr lang="en-US" altLang="zh-CN" spc="-35" dirty="0">
                <a:cs typeface="Arial"/>
              </a:rPr>
              <a:t> is </a:t>
            </a:r>
            <a:r>
              <a:rPr lang="en-US" altLang="zh-CN" spc="-50" dirty="0">
                <a:cs typeface="Arial"/>
              </a:rPr>
              <a:t>not</a:t>
            </a:r>
            <a:r>
              <a:rPr lang="en-US" altLang="zh-CN" spc="-35" dirty="0">
                <a:cs typeface="Arial"/>
              </a:rPr>
              <a:t> </a:t>
            </a:r>
            <a:r>
              <a:rPr lang="en-US" altLang="zh-CN" spc="-60" dirty="0">
                <a:cs typeface="Arial"/>
              </a:rPr>
              <a:t>possible.</a:t>
            </a:r>
          </a:p>
          <a:p>
            <a:pPr marL="0" indent="0">
              <a:buNone/>
            </a:pPr>
            <a:r>
              <a:rPr lang="en-US" altLang="zh-CN" spc="65" dirty="0">
                <a:latin typeface="Lucida Sans Unicode"/>
                <a:cs typeface="Lucida Sans Unicode"/>
              </a:rPr>
              <a:t>⇒</a:t>
            </a:r>
            <a:r>
              <a:rPr lang="en-US" altLang="zh-CN" spc="-85" dirty="0">
                <a:latin typeface="Lucida Sans Unicode"/>
                <a:cs typeface="Lucida Sans Unicode"/>
              </a:rPr>
              <a:t> </a:t>
            </a:r>
            <a:r>
              <a:rPr lang="en-US" altLang="zh-CN" spc="-80" dirty="0">
                <a:cs typeface="Arial"/>
              </a:rPr>
              <a:t>The</a:t>
            </a:r>
            <a:r>
              <a:rPr lang="en-US" altLang="zh-CN" spc="-35" dirty="0">
                <a:cs typeface="Arial"/>
              </a:rPr>
              <a:t> </a:t>
            </a:r>
            <a:r>
              <a:rPr lang="en-US" altLang="zh-CN" spc="-75" dirty="0">
                <a:cs typeface="Arial"/>
              </a:rPr>
              <a:t>number</a:t>
            </a:r>
            <a:r>
              <a:rPr lang="en-US" altLang="zh-CN" spc="-35" dirty="0">
                <a:cs typeface="Arial"/>
              </a:rPr>
              <a:t> </a:t>
            </a:r>
            <a:r>
              <a:rPr lang="en-US" altLang="zh-CN" spc="-5" dirty="0">
                <a:cs typeface="Arial"/>
              </a:rPr>
              <a:t>of</a:t>
            </a:r>
            <a:r>
              <a:rPr lang="en-US" altLang="zh-CN" spc="-35" dirty="0">
                <a:cs typeface="Arial"/>
              </a:rPr>
              <a:t> </a:t>
            </a:r>
            <a:r>
              <a:rPr lang="en-US" altLang="zh-CN" spc="-90" dirty="0">
                <a:cs typeface="Arial"/>
              </a:rPr>
              <a:t>arrangements</a:t>
            </a:r>
            <a:r>
              <a:rPr lang="en-US" altLang="zh-CN" spc="-35" dirty="0">
                <a:cs typeface="Arial"/>
              </a:rPr>
              <a:t> is </a:t>
            </a:r>
          </a:p>
          <a:p>
            <a:pPr marL="0" indent="0">
              <a:buNone/>
            </a:pPr>
            <a:r>
              <a:rPr lang="en-US" altLang="zh-CN" i="1" spc="-35" dirty="0">
                <a:cs typeface="Arial"/>
              </a:rPr>
              <a:t>              </a:t>
            </a:r>
            <a:r>
              <a:rPr lang="en-US" altLang="zh-CN" i="1" spc="-75" dirty="0">
                <a:cs typeface="Arial"/>
              </a:rPr>
              <a:t>P</a:t>
            </a:r>
            <a:r>
              <a:rPr lang="en-US" altLang="zh-CN" spc="60" dirty="0">
                <a:cs typeface="Arial"/>
              </a:rPr>
              <a:t>(</a:t>
            </a:r>
            <a:r>
              <a:rPr lang="en-US" altLang="zh-CN" spc="-75" dirty="0">
                <a:cs typeface="Arial"/>
              </a:rPr>
              <a:t>10</a:t>
            </a:r>
            <a:r>
              <a:rPr lang="en-US" altLang="zh-CN" i="1" spc="-5" dirty="0">
                <a:cs typeface="Arial"/>
              </a:rPr>
              <a:t>,</a:t>
            </a:r>
            <a:r>
              <a:rPr lang="en-US" altLang="zh-CN" i="1" spc="-204" dirty="0">
                <a:cs typeface="Arial"/>
              </a:rPr>
              <a:t> </a:t>
            </a:r>
            <a:r>
              <a:rPr lang="en-US" altLang="zh-CN" spc="-75" dirty="0">
                <a:cs typeface="Arial"/>
              </a:rPr>
              <a:t>5</a:t>
            </a:r>
            <a:r>
              <a:rPr lang="en-US" altLang="zh-CN" spc="60" dirty="0">
                <a:cs typeface="Arial"/>
              </a:rPr>
              <a:t>)</a:t>
            </a:r>
            <a:r>
              <a:rPr lang="en-US" altLang="zh-CN" spc="-70" dirty="0">
                <a:cs typeface="Arial"/>
              </a:rPr>
              <a:t> </a:t>
            </a:r>
            <a:r>
              <a:rPr lang="en-US" altLang="zh-CN" spc="220" dirty="0">
                <a:cs typeface="Arial"/>
              </a:rPr>
              <a:t>=</a:t>
            </a:r>
            <a:r>
              <a:rPr lang="en-US" altLang="zh-CN" spc="-70" dirty="0">
                <a:cs typeface="Arial"/>
              </a:rPr>
              <a:t> </a:t>
            </a:r>
            <a:r>
              <a:rPr lang="en-US" altLang="zh-CN" spc="-75" dirty="0">
                <a:cs typeface="Arial"/>
              </a:rPr>
              <a:t>10</a:t>
            </a:r>
            <a:r>
              <a:rPr lang="en-US" altLang="zh-CN" spc="-170" dirty="0">
                <a:cs typeface="Arial"/>
              </a:rPr>
              <a:t> </a:t>
            </a:r>
            <a:r>
              <a:rPr lang="en-US" altLang="zh-CN" spc="-434" dirty="0">
                <a:latin typeface="Lucida Sans Unicode"/>
                <a:cs typeface="Lucida Sans Unicode"/>
              </a:rPr>
              <a:t>·</a:t>
            </a:r>
            <a:r>
              <a:rPr lang="en-US" altLang="zh-CN" spc="-215" dirty="0">
                <a:latin typeface="Lucida Sans Unicode"/>
                <a:cs typeface="Lucida Sans Unicode"/>
              </a:rPr>
              <a:t> </a:t>
            </a:r>
            <a:r>
              <a:rPr lang="en-US" altLang="zh-CN" spc="-75" dirty="0">
                <a:cs typeface="Arial"/>
              </a:rPr>
              <a:t>9</a:t>
            </a:r>
            <a:r>
              <a:rPr lang="en-US" altLang="zh-CN" spc="-170" dirty="0">
                <a:cs typeface="Arial"/>
              </a:rPr>
              <a:t> </a:t>
            </a:r>
            <a:r>
              <a:rPr lang="en-US" altLang="zh-CN" spc="-434" dirty="0">
                <a:latin typeface="Lucida Sans Unicode"/>
                <a:cs typeface="Lucida Sans Unicode"/>
              </a:rPr>
              <a:t>·</a:t>
            </a:r>
            <a:r>
              <a:rPr lang="en-US" altLang="zh-CN" spc="-215" dirty="0">
                <a:latin typeface="Lucida Sans Unicode"/>
                <a:cs typeface="Lucida Sans Unicode"/>
              </a:rPr>
              <a:t> </a:t>
            </a:r>
            <a:r>
              <a:rPr lang="en-US" altLang="zh-CN" spc="-75" dirty="0">
                <a:cs typeface="Arial"/>
              </a:rPr>
              <a:t>8</a:t>
            </a:r>
            <a:r>
              <a:rPr lang="en-US" altLang="zh-CN" spc="-170" dirty="0">
                <a:cs typeface="Arial"/>
              </a:rPr>
              <a:t> </a:t>
            </a:r>
            <a:r>
              <a:rPr lang="en-US" altLang="zh-CN" spc="-434" dirty="0">
                <a:latin typeface="Lucida Sans Unicode"/>
                <a:cs typeface="Lucida Sans Unicode"/>
              </a:rPr>
              <a:t>·</a:t>
            </a:r>
            <a:r>
              <a:rPr lang="en-US" altLang="zh-CN" spc="-215" dirty="0">
                <a:latin typeface="Lucida Sans Unicode"/>
                <a:cs typeface="Lucida Sans Unicode"/>
              </a:rPr>
              <a:t> </a:t>
            </a:r>
            <a:r>
              <a:rPr lang="en-US" altLang="zh-CN" spc="-75" dirty="0">
                <a:cs typeface="Arial"/>
              </a:rPr>
              <a:t>7</a:t>
            </a:r>
            <a:r>
              <a:rPr lang="en-US" altLang="zh-CN" spc="-170" dirty="0">
                <a:cs typeface="Arial"/>
              </a:rPr>
              <a:t> </a:t>
            </a:r>
            <a:r>
              <a:rPr lang="en-US" altLang="zh-CN" spc="-434" dirty="0">
                <a:latin typeface="Lucida Sans Unicode"/>
                <a:cs typeface="Lucida Sans Unicode"/>
              </a:rPr>
              <a:t>·</a:t>
            </a:r>
            <a:r>
              <a:rPr lang="en-US" altLang="zh-CN" spc="-215" dirty="0">
                <a:latin typeface="Lucida Sans Unicode"/>
                <a:cs typeface="Lucida Sans Unicode"/>
              </a:rPr>
              <a:t> </a:t>
            </a:r>
            <a:r>
              <a:rPr lang="en-US" altLang="zh-CN" spc="-55" dirty="0">
                <a:cs typeface="Arial"/>
              </a:rPr>
              <a:t>6.</a:t>
            </a:r>
            <a:endParaRPr lang="en-US" altLang="zh-CN" dirty="0">
              <a:cs typeface="Arial"/>
            </a:endParaRPr>
          </a:p>
          <a:p>
            <a:endParaRPr lang="en-US" altLang="zh-CN" dirty="0">
              <a:cs typeface="Arial"/>
            </a:endParaRPr>
          </a:p>
        </p:txBody>
      </p:sp>
    </p:spTree>
    <p:extLst>
      <p:ext uri="{BB962C8B-B14F-4D97-AF65-F5344CB8AC3E}">
        <p14:creationId xmlns:p14="http://schemas.microsoft.com/office/powerpoint/2010/main" val="226776767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403E3E-F2C6-40AC-B41C-B67411A32752}"/>
              </a:ext>
            </a:extLst>
          </p:cNvPr>
          <p:cNvSpPr>
            <a:spLocks noGrp="1"/>
          </p:cNvSpPr>
          <p:nvPr>
            <p:ph type="title"/>
          </p:nvPr>
        </p:nvSpPr>
        <p:spPr>
          <a:xfrm>
            <a:off x="313085" y="1340768"/>
            <a:ext cx="8517830" cy="1081088"/>
          </a:xfrm>
        </p:spPr>
        <p:txBody>
          <a:bodyPr/>
          <a:lstStyle/>
          <a:p>
            <a:r>
              <a:rPr lang="en-US" altLang="zh-CN" b="1" spc="-65" dirty="0">
                <a:cs typeface="Arial"/>
              </a:rPr>
              <a:t>Example</a:t>
            </a:r>
            <a:endParaRPr lang="zh-CN" altLang="en-US" dirty="0"/>
          </a:p>
        </p:txBody>
      </p:sp>
      <p:sp>
        <p:nvSpPr>
          <p:cNvPr id="3" name="内容占位符 2">
            <a:extLst>
              <a:ext uri="{FF2B5EF4-FFF2-40B4-BE49-F238E27FC236}">
                <a16:creationId xmlns:a16="http://schemas.microsoft.com/office/drawing/2014/main" id="{2D9C6489-00D9-4036-8492-D40A96128B95}"/>
              </a:ext>
            </a:extLst>
          </p:cNvPr>
          <p:cNvSpPr>
            <a:spLocks noGrp="1"/>
          </p:cNvSpPr>
          <p:nvPr>
            <p:ph idx="1"/>
          </p:nvPr>
        </p:nvSpPr>
        <p:spPr>
          <a:xfrm>
            <a:off x="295604" y="2204864"/>
            <a:ext cx="8748464" cy="4392488"/>
          </a:xfrm>
        </p:spPr>
        <p:txBody>
          <a:bodyPr/>
          <a:lstStyle/>
          <a:p>
            <a:pPr>
              <a:spcBef>
                <a:spcPts val="0"/>
              </a:spcBef>
            </a:pPr>
            <a:r>
              <a:rPr lang="en-US" altLang="zh-CN" spc="55" dirty="0">
                <a:cs typeface="Arial"/>
              </a:rPr>
              <a:t>A</a:t>
            </a:r>
            <a:r>
              <a:rPr lang="en-US" altLang="zh-CN" spc="45" dirty="0">
                <a:cs typeface="Arial"/>
              </a:rPr>
              <a:t> </a:t>
            </a:r>
            <a:r>
              <a:rPr lang="en-US" altLang="zh-CN" spc="-65" dirty="0">
                <a:cs typeface="Arial"/>
              </a:rPr>
              <a:t>computer</a:t>
            </a:r>
            <a:r>
              <a:rPr lang="en-US" altLang="zh-CN" spc="45" dirty="0">
                <a:cs typeface="Arial"/>
              </a:rPr>
              <a:t> </a:t>
            </a:r>
            <a:r>
              <a:rPr lang="en-US" altLang="zh-CN" spc="-75" dirty="0">
                <a:cs typeface="Arial"/>
              </a:rPr>
              <a:t>center</a:t>
            </a:r>
            <a:r>
              <a:rPr lang="en-US" altLang="zh-CN" spc="45" dirty="0">
                <a:cs typeface="Arial"/>
              </a:rPr>
              <a:t> </a:t>
            </a:r>
            <a:r>
              <a:rPr lang="en-US" altLang="zh-CN" spc="-120" dirty="0">
                <a:cs typeface="Arial"/>
              </a:rPr>
              <a:t>has</a:t>
            </a:r>
            <a:r>
              <a:rPr lang="en-US" altLang="zh-CN" spc="45" dirty="0">
                <a:cs typeface="Arial"/>
              </a:rPr>
              <a:t> </a:t>
            </a:r>
            <a:r>
              <a:rPr lang="en-US" altLang="zh-CN" spc="-40" dirty="0">
                <a:cs typeface="Arial"/>
              </a:rPr>
              <a:t>to</a:t>
            </a:r>
            <a:r>
              <a:rPr lang="en-US" altLang="zh-CN" spc="45" dirty="0">
                <a:cs typeface="Arial"/>
              </a:rPr>
              <a:t> </a:t>
            </a:r>
            <a:r>
              <a:rPr lang="en-US" altLang="zh-CN" spc="-55" dirty="0">
                <a:cs typeface="Arial"/>
              </a:rPr>
              <a:t>run</a:t>
            </a:r>
            <a:r>
              <a:rPr lang="en-US" altLang="zh-CN" spc="45" dirty="0">
                <a:cs typeface="Arial"/>
              </a:rPr>
              <a:t> </a:t>
            </a:r>
            <a:r>
              <a:rPr lang="en-US" altLang="zh-CN" spc="-75" dirty="0">
                <a:cs typeface="Arial"/>
              </a:rPr>
              <a:t>9</a:t>
            </a:r>
            <a:r>
              <a:rPr lang="en-US" altLang="zh-CN" spc="45" dirty="0">
                <a:cs typeface="Arial"/>
              </a:rPr>
              <a:t> </a:t>
            </a:r>
            <a:r>
              <a:rPr lang="en-US" altLang="zh-CN" spc="15" dirty="0">
                <a:cs typeface="Arial"/>
              </a:rPr>
              <a:t>di</a:t>
            </a:r>
            <a:r>
              <a:rPr lang="en-US" altLang="zh-CN" spc="-20" dirty="0">
                <a:cs typeface="Arial"/>
              </a:rPr>
              <a:t>f</a:t>
            </a:r>
            <a:r>
              <a:rPr lang="en-US" altLang="zh-CN" spc="-55" dirty="0">
                <a:cs typeface="Arial"/>
              </a:rPr>
              <a:t>ferent</a:t>
            </a:r>
            <a:r>
              <a:rPr lang="en-US" altLang="zh-CN" spc="45" dirty="0">
                <a:cs typeface="Arial"/>
              </a:rPr>
              <a:t> </a:t>
            </a:r>
            <a:r>
              <a:rPr lang="en-US" altLang="zh-CN" spc="-70" dirty="0">
                <a:cs typeface="Arial"/>
              </a:rPr>
              <a:t>programs</a:t>
            </a:r>
            <a:r>
              <a:rPr lang="en-US" altLang="zh-CN" spc="45" dirty="0">
                <a:cs typeface="Arial"/>
              </a:rPr>
              <a:t> </a:t>
            </a:r>
            <a:r>
              <a:rPr lang="en-US" altLang="zh-CN" spc="-5" dirty="0">
                <a:cs typeface="Arial"/>
              </a:rPr>
              <a:t>in</a:t>
            </a:r>
            <a:r>
              <a:rPr lang="en-US" altLang="zh-CN" spc="45" dirty="0">
                <a:cs typeface="Arial"/>
              </a:rPr>
              <a:t> </a:t>
            </a:r>
            <a:r>
              <a:rPr lang="en-US" altLang="zh-CN" spc="-140" dirty="0">
                <a:cs typeface="Arial"/>
              </a:rPr>
              <a:t>a</a:t>
            </a:r>
            <a:r>
              <a:rPr lang="en-US" altLang="zh-CN" spc="45" dirty="0">
                <a:cs typeface="Arial"/>
              </a:rPr>
              <a:t> </a:t>
            </a:r>
            <a:r>
              <a:rPr lang="en-US" altLang="zh-CN" spc="-30" dirty="0">
                <a:cs typeface="Arial"/>
              </a:rPr>
              <a:t>r</a:t>
            </a:r>
            <a:r>
              <a:rPr lang="en-US" altLang="zh-CN" spc="-80" dirty="0">
                <a:cs typeface="Arial"/>
              </a:rPr>
              <a:t>o</a:t>
            </a:r>
            <a:r>
              <a:rPr lang="en-US" altLang="zh-CN" spc="-90" dirty="0">
                <a:cs typeface="Arial"/>
              </a:rPr>
              <a:t>w</a:t>
            </a:r>
            <a:r>
              <a:rPr lang="en-US" altLang="zh-CN" spc="-40" dirty="0">
                <a:cs typeface="Arial"/>
              </a:rPr>
              <a:t>,</a:t>
            </a:r>
            <a:r>
              <a:rPr lang="en-US" altLang="zh-CN" spc="65" dirty="0">
                <a:cs typeface="Arial"/>
              </a:rPr>
              <a:t> </a:t>
            </a:r>
            <a:r>
              <a:rPr lang="en-US" altLang="zh-CN" spc="-75" dirty="0">
                <a:cs typeface="Arial"/>
              </a:rPr>
              <a:t>4</a:t>
            </a:r>
            <a:r>
              <a:rPr lang="en-US" altLang="zh-CN" spc="45" dirty="0">
                <a:cs typeface="Arial"/>
              </a:rPr>
              <a:t> </a:t>
            </a:r>
            <a:r>
              <a:rPr lang="en-US" altLang="zh-CN" spc="-5" dirty="0">
                <a:cs typeface="Arial"/>
              </a:rPr>
              <a:t>of</a:t>
            </a:r>
            <a:r>
              <a:rPr lang="en-US" altLang="zh-CN" spc="45" dirty="0">
                <a:cs typeface="Arial"/>
              </a:rPr>
              <a:t> </a:t>
            </a:r>
            <a:r>
              <a:rPr lang="en-US" altLang="zh-CN" spc="-75" dirty="0">
                <a:cs typeface="Arial"/>
              </a:rPr>
              <a:t>them</a:t>
            </a:r>
            <a:r>
              <a:rPr lang="en-US" altLang="zh-CN" spc="45" dirty="0">
                <a:cs typeface="Arial"/>
              </a:rPr>
              <a:t> </a:t>
            </a:r>
            <a:r>
              <a:rPr lang="en-US" altLang="zh-CN" spc="-5" dirty="0">
                <a:cs typeface="Arial"/>
              </a:rPr>
              <a:t>in</a:t>
            </a:r>
            <a:r>
              <a:rPr lang="en-US" altLang="zh-CN" spc="45" dirty="0">
                <a:cs typeface="Arial"/>
              </a:rPr>
              <a:t> </a:t>
            </a:r>
            <a:r>
              <a:rPr lang="en-US" altLang="zh-CN" spc="-35" dirty="0" err="1">
                <a:cs typeface="Arial"/>
              </a:rPr>
              <a:t>fortran</a:t>
            </a:r>
            <a:r>
              <a:rPr lang="en-US" altLang="zh-CN" spc="75" dirty="0">
                <a:cs typeface="Arial"/>
              </a:rPr>
              <a:t> </a:t>
            </a:r>
            <a:r>
              <a:rPr lang="en-US" altLang="zh-CN" spc="-95" dirty="0">
                <a:cs typeface="Arial"/>
              </a:rPr>
              <a:t>and</a:t>
            </a:r>
            <a:r>
              <a:rPr lang="en-US" altLang="zh-CN" spc="75" dirty="0">
                <a:cs typeface="Arial"/>
              </a:rPr>
              <a:t> </a:t>
            </a:r>
            <a:r>
              <a:rPr lang="en-US" altLang="zh-CN" spc="-75" dirty="0">
                <a:cs typeface="Arial"/>
              </a:rPr>
              <a:t>5</a:t>
            </a:r>
            <a:r>
              <a:rPr lang="en-US" altLang="zh-CN" spc="75" dirty="0">
                <a:cs typeface="Arial"/>
              </a:rPr>
              <a:t> </a:t>
            </a:r>
            <a:r>
              <a:rPr lang="en-US" altLang="zh-CN" spc="-5" dirty="0">
                <a:cs typeface="Arial"/>
              </a:rPr>
              <a:t>in</a:t>
            </a:r>
            <a:r>
              <a:rPr lang="en-US" altLang="zh-CN" spc="75" dirty="0">
                <a:cs typeface="Arial"/>
              </a:rPr>
              <a:t> </a:t>
            </a:r>
            <a:r>
              <a:rPr lang="en-US" altLang="zh-CN" spc="-80" dirty="0">
                <a:cs typeface="Arial"/>
              </a:rPr>
              <a:t>pascal. </a:t>
            </a:r>
            <a:r>
              <a:rPr lang="en-US" altLang="zh-CN" spc="35" dirty="0">
                <a:cs typeface="Arial"/>
              </a:rPr>
              <a:t> </a:t>
            </a:r>
          </a:p>
          <a:p>
            <a:pPr>
              <a:spcBef>
                <a:spcPts val="0"/>
              </a:spcBef>
            </a:pPr>
            <a:r>
              <a:rPr lang="en-US" altLang="zh-CN" spc="-45" dirty="0">
                <a:cs typeface="Arial"/>
              </a:rPr>
              <a:t>Find</a:t>
            </a:r>
            <a:r>
              <a:rPr lang="en-US" altLang="zh-CN" spc="75" dirty="0">
                <a:cs typeface="Arial"/>
              </a:rPr>
              <a:t> </a:t>
            </a:r>
            <a:r>
              <a:rPr lang="en-US" altLang="zh-CN" spc="-75" dirty="0">
                <a:cs typeface="Arial"/>
              </a:rPr>
              <a:t>the</a:t>
            </a:r>
            <a:r>
              <a:rPr lang="en-US" altLang="zh-CN" spc="75" dirty="0">
                <a:cs typeface="Arial"/>
              </a:rPr>
              <a:t> </a:t>
            </a:r>
            <a:r>
              <a:rPr lang="en-US" altLang="zh-CN" spc="-75" dirty="0">
                <a:cs typeface="Arial"/>
              </a:rPr>
              <a:t>number</a:t>
            </a:r>
            <a:r>
              <a:rPr lang="en-US" altLang="zh-CN" spc="75" dirty="0">
                <a:cs typeface="Arial"/>
              </a:rPr>
              <a:t> </a:t>
            </a:r>
            <a:r>
              <a:rPr lang="en-US" altLang="zh-CN" spc="-5" dirty="0">
                <a:cs typeface="Arial"/>
              </a:rPr>
              <a:t>of</a:t>
            </a:r>
            <a:r>
              <a:rPr lang="en-US" altLang="zh-CN" spc="75" dirty="0">
                <a:cs typeface="Arial"/>
              </a:rPr>
              <a:t> </a:t>
            </a:r>
            <a:r>
              <a:rPr lang="en-US" altLang="zh-CN" spc="-65" dirty="0">
                <a:cs typeface="Arial"/>
              </a:rPr>
              <a:t>possible</a:t>
            </a:r>
            <a:r>
              <a:rPr lang="en-US" altLang="zh-CN" spc="75" dirty="0">
                <a:cs typeface="Arial"/>
              </a:rPr>
              <a:t> </a:t>
            </a:r>
            <a:r>
              <a:rPr lang="en-US" altLang="zh-CN" spc="-85" dirty="0">
                <a:cs typeface="Arial"/>
              </a:rPr>
              <a:t>schedules</a:t>
            </a:r>
            <a:r>
              <a:rPr lang="en-US" altLang="zh-CN" spc="75" dirty="0">
                <a:cs typeface="Arial"/>
              </a:rPr>
              <a:t> </a:t>
            </a:r>
            <a:r>
              <a:rPr lang="en-US" altLang="zh-CN" spc="-5" dirty="0">
                <a:cs typeface="Arial"/>
              </a:rPr>
              <a:t>for</a:t>
            </a:r>
            <a:r>
              <a:rPr lang="en-US" altLang="zh-CN" spc="75" dirty="0">
                <a:cs typeface="Arial"/>
              </a:rPr>
              <a:t> </a:t>
            </a:r>
            <a:r>
              <a:rPr lang="en-US" altLang="zh-CN" spc="-50" dirty="0">
                <a:cs typeface="Arial"/>
              </a:rPr>
              <a:t>running</a:t>
            </a:r>
            <a:r>
              <a:rPr lang="en-US" altLang="zh-CN" spc="75" dirty="0">
                <a:cs typeface="Arial"/>
              </a:rPr>
              <a:t> </a:t>
            </a:r>
            <a:r>
              <a:rPr lang="en-US" altLang="zh-CN" spc="-75" dirty="0">
                <a:cs typeface="Arial"/>
              </a:rPr>
              <a:t>the</a:t>
            </a:r>
            <a:r>
              <a:rPr lang="en-US" altLang="zh-CN" spc="-45" dirty="0">
                <a:cs typeface="Arial"/>
              </a:rPr>
              <a:t> </a:t>
            </a:r>
            <a:r>
              <a:rPr lang="en-US" altLang="zh-CN" spc="-70" dirty="0">
                <a:cs typeface="Arial"/>
              </a:rPr>
              <a:t>programs</a:t>
            </a:r>
            <a:r>
              <a:rPr lang="en-US" altLang="zh-CN" spc="-35" dirty="0">
                <a:cs typeface="Arial"/>
              </a:rPr>
              <a:t> </a:t>
            </a:r>
            <a:r>
              <a:rPr lang="en-US" altLang="zh-CN" spc="60" dirty="0">
                <a:cs typeface="Arial"/>
              </a:rPr>
              <a:t>if</a:t>
            </a:r>
            <a:r>
              <a:rPr lang="en-US" altLang="zh-CN" spc="-35" dirty="0">
                <a:cs typeface="Arial"/>
              </a:rPr>
              <a:t> </a:t>
            </a:r>
            <a:r>
              <a:rPr lang="en-US" altLang="zh-CN" spc="-35" dirty="0" err="1">
                <a:cs typeface="Arial"/>
              </a:rPr>
              <a:t>fortran</a:t>
            </a:r>
            <a:r>
              <a:rPr lang="en-US" altLang="zh-CN" spc="-35" dirty="0">
                <a:cs typeface="Arial"/>
              </a:rPr>
              <a:t> </a:t>
            </a:r>
            <a:r>
              <a:rPr lang="en-US" altLang="zh-CN" spc="-70" dirty="0">
                <a:cs typeface="Arial"/>
              </a:rPr>
              <a:t>programs</a:t>
            </a:r>
            <a:r>
              <a:rPr lang="en-US" altLang="zh-CN" spc="-35" dirty="0">
                <a:cs typeface="Arial"/>
              </a:rPr>
              <a:t> </a:t>
            </a:r>
            <a:r>
              <a:rPr lang="en-US" altLang="zh-CN" spc="-75" dirty="0">
                <a:cs typeface="Arial"/>
              </a:rPr>
              <a:t>must</a:t>
            </a:r>
            <a:r>
              <a:rPr lang="en-US" altLang="zh-CN" spc="-35" dirty="0">
                <a:cs typeface="Arial"/>
              </a:rPr>
              <a:t> </a:t>
            </a:r>
            <a:r>
              <a:rPr lang="en-US" altLang="zh-CN" spc="-110" dirty="0">
                <a:cs typeface="Arial"/>
              </a:rPr>
              <a:t>be</a:t>
            </a:r>
            <a:r>
              <a:rPr lang="en-US" altLang="zh-CN" spc="-35" dirty="0">
                <a:cs typeface="Arial"/>
              </a:rPr>
              <a:t> </a:t>
            </a:r>
            <a:r>
              <a:rPr lang="en-US" altLang="zh-CN" spc="-20" dirty="0">
                <a:cs typeface="Arial"/>
              </a:rPr>
              <a:t>first,</a:t>
            </a:r>
            <a:r>
              <a:rPr lang="en-US" altLang="zh-CN" spc="-35" dirty="0">
                <a:cs typeface="Arial"/>
              </a:rPr>
              <a:t> </a:t>
            </a:r>
            <a:r>
              <a:rPr lang="en-US" altLang="zh-CN" spc="5" dirty="0">
                <a:cs typeface="Arial"/>
              </a:rPr>
              <a:t>foll</a:t>
            </a:r>
            <a:r>
              <a:rPr lang="en-US" altLang="zh-CN" spc="-20" dirty="0">
                <a:cs typeface="Arial"/>
              </a:rPr>
              <a:t>o</a:t>
            </a:r>
            <a:r>
              <a:rPr lang="en-US" altLang="zh-CN" spc="-75" dirty="0">
                <a:cs typeface="Arial"/>
              </a:rPr>
              <a:t>wed</a:t>
            </a:r>
            <a:r>
              <a:rPr lang="en-US" altLang="zh-CN" spc="-35" dirty="0">
                <a:cs typeface="Arial"/>
              </a:rPr>
              <a:t> </a:t>
            </a:r>
            <a:r>
              <a:rPr lang="en-US" altLang="zh-CN" spc="-40" dirty="0">
                <a:cs typeface="Arial"/>
              </a:rPr>
              <a:t>by</a:t>
            </a:r>
            <a:r>
              <a:rPr lang="en-US" altLang="zh-CN" spc="-35" dirty="0">
                <a:cs typeface="Arial"/>
              </a:rPr>
              <a:t> </a:t>
            </a:r>
            <a:r>
              <a:rPr lang="en-US" altLang="zh-CN" spc="-85" dirty="0">
                <a:cs typeface="Arial"/>
              </a:rPr>
              <a:t>pascal</a:t>
            </a:r>
            <a:r>
              <a:rPr lang="en-US" altLang="zh-CN" spc="-35" dirty="0">
                <a:cs typeface="Arial"/>
              </a:rPr>
              <a:t> </a:t>
            </a:r>
            <a:r>
              <a:rPr lang="en-US" altLang="zh-CN" spc="-70" dirty="0">
                <a:cs typeface="Arial"/>
              </a:rPr>
              <a:t>programs.</a:t>
            </a:r>
          </a:p>
          <a:p>
            <a:pPr marL="363538" indent="-363538">
              <a:spcBef>
                <a:spcPts val="0"/>
              </a:spcBef>
              <a:buFont typeface="+mj-lt"/>
              <a:buAutoNum type="arabicPeriod"/>
            </a:pPr>
            <a:r>
              <a:rPr lang="en-US" altLang="zh-CN" sz="2800" spc="-55" dirty="0">
                <a:cs typeface="Arial"/>
              </a:rPr>
              <a:t>Arrange</a:t>
            </a:r>
            <a:r>
              <a:rPr lang="en-US" altLang="zh-CN" sz="2800" spc="-35" dirty="0">
                <a:cs typeface="Arial"/>
              </a:rPr>
              <a:t> </a:t>
            </a:r>
            <a:r>
              <a:rPr lang="en-US" altLang="zh-CN" sz="2800" spc="-35" dirty="0" err="1">
                <a:cs typeface="Arial"/>
              </a:rPr>
              <a:t>fortran</a:t>
            </a:r>
            <a:r>
              <a:rPr lang="en-US" altLang="zh-CN" sz="2800" spc="-35" dirty="0">
                <a:cs typeface="Arial"/>
              </a:rPr>
              <a:t> </a:t>
            </a:r>
            <a:r>
              <a:rPr lang="en-US" altLang="zh-CN" sz="2800" spc="-70" dirty="0">
                <a:cs typeface="Arial"/>
              </a:rPr>
              <a:t>programs</a:t>
            </a:r>
            <a:r>
              <a:rPr lang="en-US" altLang="zh-CN" sz="2800" spc="-35" dirty="0">
                <a:cs typeface="Arial"/>
              </a:rPr>
              <a:t> </a:t>
            </a:r>
            <a:r>
              <a:rPr lang="en-US" altLang="zh-CN" sz="2800" spc="-5" dirty="0">
                <a:cs typeface="Arial"/>
              </a:rPr>
              <a:t>in</a:t>
            </a:r>
            <a:r>
              <a:rPr lang="en-US" altLang="zh-CN" sz="2800" spc="-35" dirty="0">
                <a:cs typeface="Arial"/>
              </a:rPr>
              <a:t> </a:t>
            </a:r>
            <a:r>
              <a:rPr lang="en-US" altLang="zh-CN" sz="2800" spc="-20" dirty="0">
                <a:cs typeface="Arial"/>
              </a:rPr>
              <a:t>first</a:t>
            </a:r>
            <a:r>
              <a:rPr lang="en-US" altLang="zh-CN" sz="2800" spc="-35" dirty="0">
                <a:cs typeface="Arial"/>
              </a:rPr>
              <a:t> </a:t>
            </a:r>
            <a:r>
              <a:rPr lang="en-US" altLang="zh-CN" sz="2800" spc="-75" dirty="0">
                <a:cs typeface="Arial"/>
              </a:rPr>
              <a:t>4</a:t>
            </a:r>
            <a:r>
              <a:rPr lang="en-US" altLang="zh-CN" sz="2800" spc="-35" dirty="0">
                <a:cs typeface="Arial"/>
              </a:rPr>
              <a:t> </a:t>
            </a:r>
            <a:r>
              <a:rPr lang="en-US" altLang="zh-CN" sz="2800" spc="-50" dirty="0">
                <a:cs typeface="Arial"/>
              </a:rPr>
              <a:t>positions.</a:t>
            </a:r>
            <a:r>
              <a:rPr lang="en-US" altLang="zh-CN" sz="2800" spc="-5" dirty="0">
                <a:cs typeface="Arial"/>
              </a:rPr>
              <a:t>(4!</a:t>
            </a:r>
            <a:r>
              <a:rPr lang="en-US" altLang="zh-CN" sz="2800" spc="-35" dirty="0">
                <a:cs typeface="Arial"/>
              </a:rPr>
              <a:t> </a:t>
            </a:r>
            <a:r>
              <a:rPr lang="en-US" altLang="zh-CN" sz="2800" spc="-25" dirty="0">
                <a:cs typeface="Arial"/>
              </a:rPr>
              <a:t>w</a:t>
            </a:r>
            <a:r>
              <a:rPr lang="en-US" altLang="zh-CN" sz="2800" spc="-75" dirty="0">
                <a:cs typeface="Arial"/>
              </a:rPr>
              <a:t>ays)</a:t>
            </a:r>
          </a:p>
          <a:p>
            <a:pPr marL="363538" indent="-363538">
              <a:spcBef>
                <a:spcPts val="0"/>
              </a:spcBef>
              <a:buFont typeface="+mj-lt"/>
              <a:buAutoNum type="arabicPeriod"/>
            </a:pPr>
            <a:r>
              <a:rPr lang="en-US" altLang="zh-CN" sz="2800" spc="-55" dirty="0">
                <a:cs typeface="Arial"/>
              </a:rPr>
              <a:t>Arrange</a:t>
            </a:r>
            <a:r>
              <a:rPr lang="en-US" altLang="zh-CN" sz="2800" spc="-35" dirty="0">
                <a:cs typeface="Arial"/>
              </a:rPr>
              <a:t> </a:t>
            </a:r>
            <a:r>
              <a:rPr lang="en-US" altLang="zh-CN" sz="2800" spc="-85" dirty="0">
                <a:cs typeface="Arial"/>
              </a:rPr>
              <a:t>pascal</a:t>
            </a:r>
            <a:r>
              <a:rPr lang="en-US" altLang="zh-CN" sz="2800" spc="-35" dirty="0">
                <a:cs typeface="Arial"/>
              </a:rPr>
              <a:t> </a:t>
            </a:r>
            <a:r>
              <a:rPr lang="en-US" altLang="zh-CN" sz="2800" spc="-70" dirty="0">
                <a:cs typeface="Arial"/>
              </a:rPr>
              <a:t>programs</a:t>
            </a:r>
            <a:r>
              <a:rPr lang="en-US" altLang="zh-CN" sz="2800" spc="-35" dirty="0">
                <a:cs typeface="Arial"/>
              </a:rPr>
              <a:t> </a:t>
            </a:r>
            <a:r>
              <a:rPr lang="en-US" altLang="zh-CN" sz="2800" spc="-5" dirty="0">
                <a:cs typeface="Arial"/>
              </a:rPr>
              <a:t>in</a:t>
            </a:r>
            <a:r>
              <a:rPr lang="en-US" altLang="zh-CN" sz="2800" spc="-35" dirty="0">
                <a:cs typeface="Arial"/>
              </a:rPr>
              <a:t> </a:t>
            </a:r>
            <a:r>
              <a:rPr lang="en-US" altLang="zh-CN" sz="2800" spc="-60" dirty="0">
                <a:cs typeface="Arial"/>
              </a:rPr>
              <a:t>last</a:t>
            </a:r>
            <a:r>
              <a:rPr lang="en-US" altLang="zh-CN" sz="2800" spc="-35" dirty="0">
                <a:cs typeface="Arial"/>
              </a:rPr>
              <a:t> </a:t>
            </a:r>
            <a:r>
              <a:rPr lang="en-US" altLang="zh-CN" sz="2800" spc="-75" dirty="0">
                <a:cs typeface="Arial"/>
              </a:rPr>
              <a:t>5</a:t>
            </a:r>
            <a:r>
              <a:rPr lang="en-US" altLang="zh-CN" sz="2800" spc="-35" dirty="0">
                <a:cs typeface="Arial"/>
              </a:rPr>
              <a:t> </a:t>
            </a:r>
            <a:r>
              <a:rPr lang="en-US" altLang="zh-CN" sz="2800" spc="-50" dirty="0">
                <a:cs typeface="Arial"/>
              </a:rPr>
              <a:t>positions.</a:t>
            </a:r>
            <a:r>
              <a:rPr lang="en-US" altLang="zh-CN" sz="2800" spc="35" dirty="0">
                <a:cs typeface="Arial"/>
              </a:rPr>
              <a:t> </a:t>
            </a:r>
            <a:r>
              <a:rPr lang="en-US" altLang="zh-CN" sz="2800" spc="-5" dirty="0">
                <a:cs typeface="Arial"/>
              </a:rPr>
              <a:t>(5!</a:t>
            </a:r>
            <a:r>
              <a:rPr lang="en-US" altLang="zh-CN" sz="2800" spc="-35" dirty="0">
                <a:cs typeface="Arial"/>
              </a:rPr>
              <a:t> </a:t>
            </a:r>
            <a:r>
              <a:rPr lang="en-US" altLang="zh-CN" sz="2800" spc="-25" dirty="0">
                <a:cs typeface="Arial"/>
              </a:rPr>
              <a:t>w</a:t>
            </a:r>
            <a:r>
              <a:rPr lang="en-US" altLang="zh-CN" sz="2800" spc="-75" dirty="0">
                <a:cs typeface="Arial"/>
              </a:rPr>
              <a:t>ays)</a:t>
            </a:r>
          </a:p>
          <a:p>
            <a:pPr marL="0" indent="0">
              <a:spcBef>
                <a:spcPts val="600"/>
              </a:spcBef>
              <a:buNone/>
            </a:pPr>
            <a:r>
              <a:rPr lang="en-US" altLang="zh-CN" sz="2800" spc="65" dirty="0">
                <a:latin typeface="Lucida Sans Unicode"/>
                <a:cs typeface="Lucida Sans Unicode"/>
              </a:rPr>
              <a:t>⇒</a:t>
            </a:r>
            <a:r>
              <a:rPr lang="en-US" altLang="zh-CN" sz="2800" spc="-85" dirty="0">
                <a:latin typeface="Lucida Sans Unicode"/>
                <a:cs typeface="Lucida Sans Unicode"/>
              </a:rPr>
              <a:t> </a:t>
            </a:r>
            <a:r>
              <a:rPr lang="en-US" altLang="zh-CN" sz="2800" spc="-80" dirty="0">
                <a:cs typeface="Arial"/>
              </a:rPr>
              <a:t>There</a:t>
            </a:r>
            <a:r>
              <a:rPr lang="en-US" altLang="zh-CN" sz="2800" spc="-35" dirty="0">
                <a:cs typeface="Arial"/>
              </a:rPr>
              <a:t> </a:t>
            </a:r>
            <a:r>
              <a:rPr lang="en-US" altLang="zh-CN" sz="2800" spc="-95" dirty="0">
                <a:cs typeface="Arial"/>
              </a:rPr>
              <a:t>are</a:t>
            </a:r>
            <a:r>
              <a:rPr lang="en-US" altLang="zh-CN" sz="2800" spc="-35" dirty="0">
                <a:cs typeface="Arial"/>
              </a:rPr>
              <a:t> </a:t>
            </a:r>
            <a:r>
              <a:rPr lang="en-US" altLang="zh-CN" sz="2800" spc="-5" dirty="0">
                <a:cs typeface="Arial"/>
              </a:rPr>
              <a:t>4!5!</a:t>
            </a:r>
            <a:r>
              <a:rPr lang="en-US" altLang="zh-CN" sz="2800" spc="-35" dirty="0">
                <a:cs typeface="Arial"/>
              </a:rPr>
              <a:t> </a:t>
            </a:r>
            <a:r>
              <a:rPr lang="en-US" altLang="zh-CN" sz="2800" spc="-85" dirty="0">
                <a:cs typeface="Arial"/>
              </a:rPr>
              <a:t>schedules.</a:t>
            </a:r>
            <a:endParaRPr lang="en-US" altLang="zh-CN" sz="2800" dirty="0">
              <a:cs typeface="Arial"/>
            </a:endParaRPr>
          </a:p>
          <a:p>
            <a:pPr>
              <a:spcBef>
                <a:spcPts val="0"/>
              </a:spcBef>
            </a:pPr>
            <a:endParaRPr lang="en-US" altLang="zh-CN" sz="2800" dirty="0">
              <a:cs typeface="Arial"/>
            </a:endParaRPr>
          </a:p>
          <a:p>
            <a:pPr>
              <a:spcBef>
                <a:spcPts val="0"/>
              </a:spcBef>
            </a:pPr>
            <a:endParaRPr lang="en-US" altLang="zh-CN" dirty="0">
              <a:cs typeface="Arial"/>
            </a:endParaRPr>
          </a:p>
        </p:txBody>
      </p:sp>
    </p:spTree>
    <p:extLst>
      <p:ext uri="{BB962C8B-B14F-4D97-AF65-F5344CB8AC3E}">
        <p14:creationId xmlns:p14="http://schemas.microsoft.com/office/powerpoint/2010/main" val="315485987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7328313-50FC-45A9-807D-83E9A22DE346}"/>
              </a:ext>
            </a:extLst>
          </p:cNvPr>
          <p:cNvSpPr>
            <a:spLocks noGrp="1"/>
          </p:cNvSpPr>
          <p:nvPr>
            <p:ph type="ctrTitle"/>
          </p:nvPr>
        </p:nvSpPr>
        <p:spPr/>
        <p:txBody>
          <a:bodyPr/>
          <a:lstStyle/>
          <a:p>
            <a:r>
              <a:rPr lang="en-US" altLang="zh-CN" b="1" spc="-60" dirty="0">
                <a:cs typeface="Arial"/>
              </a:rPr>
              <a:t>1.2.2 </a:t>
            </a:r>
            <a:r>
              <a:rPr lang="en-US" altLang="zh-CN" b="1" spc="-75" dirty="0">
                <a:cs typeface="Arial"/>
              </a:rPr>
              <a:t>Combinations</a:t>
            </a:r>
            <a:endParaRPr lang="zh-CN" altLang="en-US" dirty="0"/>
          </a:p>
        </p:txBody>
      </p:sp>
      <p:sp>
        <p:nvSpPr>
          <p:cNvPr id="5" name="副标题 4">
            <a:extLst>
              <a:ext uri="{FF2B5EF4-FFF2-40B4-BE49-F238E27FC236}">
                <a16:creationId xmlns:a16="http://schemas.microsoft.com/office/drawing/2014/main" id="{14545665-CF36-4B00-842D-65201A13B291}"/>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87558056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403E3E-F2C6-40AC-B41C-B67411A32752}"/>
              </a:ext>
            </a:extLst>
          </p:cNvPr>
          <p:cNvSpPr>
            <a:spLocks noGrp="1"/>
          </p:cNvSpPr>
          <p:nvPr>
            <p:ph type="title"/>
          </p:nvPr>
        </p:nvSpPr>
        <p:spPr>
          <a:xfrm>
            <a:off x="313085" y="1340768"/>
            <a:ext cx="8517830" cy="1081088"/>
          </a:xfrm>
        </p:spPr>
        <p:txBody>
          <a:bodyPr/>
          <a:lstStyle/>
          <a:p>
            <a:r>
              <a:rPr lang="en-US" altLang="zh-CN" b="1" spc="-75" dirty="0">
                <a:cs typeface="Arial"/>
              </a:rPr>
              <a:t>Combinations</a:t>
            </a:r>
            <a:endParaRPr lang="zh-CN" altLang="en-US" dirty="0"/>
          </a:p>
        </p:txBody>
      </p:sp>
      <p:sp>
        <p:nvSpPr>
          <p:cNvPr id="3" name="内容占位符 2">
            <a:extLst>
              <a:ext uri="{FF2B5EF4-FFF2-40B4-BE49-F238E27FC236}">
                <a16:creationId xmlns:a16="http://schemas.microsoft.com/office/drawing/2014/main" id="{2D9C6489-00D9-4036-8492-D40A96128B95}"/>
              </a:ext>
            </a:extLst>
          </p:cNvPr>
          <p:cNvSpPr>
            <a:spLocks noGrp="1"/>
          </p:cNvSpPr>
          <p:nvPr>
            <p:ph idx="1"/>
          </p:nvPr>
        </p:nvSpPr>
        <p:spPr>
          <a:xfrm>
            <a:off x="289196" y="2421856"/>
            <a:ext cx="8748464" cy="3815456"/>
          </a:xfrm>
        </p:spPr>
        <p:txBody>
          <a:bodyPr/>
          <a:lstStyle/>
          <a:p>
            <a:pPr>
              <a:lnSpc>
                <a:spcPts val="4200"/>
              </a:lnSpc>
            </a:pPr>
            <a:r>
              <a:rPr lang="en-US" altLang="zh-CN" spc="-70" dirty="0">
                <a:cs typeface="Arial"/>
              </a:rPr>
              <a:t>Consider</a:t>
            </a:r>
            <a:r>
              <a:rPr lang="en-US" altLang="zh-CN" spc="140" dirty="0">
                <a:cs typeface="Arial"/>
              </a:rPr>
              <a:t> </a:t>
            </a:r>
            <a:r>
              <a:rPr lang="en-US" altLang="zh-CN" spc="-75" dirty="0">
                <a:cs typeface="Arial"/>
              </a:rPr>
              <a:t>the</a:t>
            </a:r>
            <a:r>
              <a:rPr lang="en-US" altLang="zh-CN" spc="140" dirty="0">
                <a:cs typeface="Arial"/>
              </a:rPr>
              <a:t> </a:t>
            </a:r>
            <a:r>
              <a:rPr lang="en-US" altLang="zh-CN" spc="-60" dirty="0">
                <a:cs typeface="Arial"/>
              </a:rPr>
              <a:t>selection</a:t>
            </a:r>
            <a:r>
              <a:rPr lang="en-US" altLang="zh-CN" spc="140" dirty="0">
                <a:cs typeface="Arial"/>
              </a:rPr>
              <a:t> </a:t>
            </a:r>
            <a:r>
              <a:rPr lang="en-US" altLang="zh-CN" spc="-5" dirty="0">
                <a:cs typeface="Arial"/>
              </a:rPr>
              <a:t>of</a:t>
            </a:r>
            <a:r>
              <a:rPr lang="en-US" altLang="zh-CN" spc="140" dirty="0">
                <a:cs typeface="Arial"/>
              </a:rPr>
              <a:t> </a:t>
            </a:r>
            <a:r>
              <a:rPr lang="en-US" altLang="zh-CN" i="1" spc="-75" dirty="0">
                <a:cs typeface="Arial"/>
              </a:rPr>
              <a:t>k</a:t>
            </a:r>
            <a:r>
              <a:rPr lang="en-US" altLang="zh-CN" i="1" spc="160" dirty="0">
                <a:cs typeface="Arial"/>
              </a:rPr>
              <a:t> </a:t>
            </a:r>
            <a:r>
              <a:rPr lang="en-US" altLang="zh-CN" spc="-60" dirty="0">
                <a:cs typeface="Arial"/>
              </a:rPr>
              <a:t>objects</a:t>
            </a:r>
            <a:r>
              <a:rPr lang="en-US" altLang="zh-CN" spc="140" dirty="0">
                <a:cs typeface="Arial"/>
              </a:rPr>
              <a:t> </a:t>
            </a:r>
            <a:r>
              <a:rPr lang="en-US" altLang="zh-CN" spc="-25" dirty="0">
                <a:cs typeface="Arial"/>
              </a:rPr>
              <a:t>from</a:t>
            </a:r>
            <a:r>
              <a:rPr lang="en-US" altLang="zh-CN" spc="140" dirty="0">
                <a:cs typeface="Arial"/>
              </a:rPr>
              <a:t> </a:t>
            </a:r>
            <a:r>
              <a:rPr lang="en-US" altLang="zh-CN" spc="-140" dirty="0">
                <a:cs typeface="Arial"/>
              </a:rPr>
              <a:t>a</a:t>
            </a:r>
            <a:r>
              <a:rPr lang="en-US" altLang="zh-CN" spc="140" dirty="0">
                <a:cs typeface="Arial"/>
              </a:rPr>
              <a:t> </a:t>
            </a:r>
            <a:r>
              <a:rPr lang="en-US" altLang="zh-CN" spc="-100" dirty="0">
                <a:cs typeface="Arial"/>
              </a:rPr>
              <a:t>set</a:t>
            </a:r>
            <a:r>
              <a:rPr lang="en-US" altLang="zh-CN" spc="140" dirty="0">
                <a:cs typeface="Arial"/>
              </a:rPr>
              <a:t> </a:t>
            </a:r>
            <a:r>
              <a:rPr lang="en-US" altLang="zh-CN" spc="-5" dirty="0">
                <a:cs typeface="Arial"/>
              </a:rPr>
              <a:t>of</a:t>
            </a:r>
            <a:r>
              <a:rPr lang="en-US" altLang="zh-CN" spc="140" dirty="0">
                <a:cs typeface="Arial"/>
              </a:rPr>
              <a:t> </a:t>
            </a:r>
            <a:r>
              <a:rPr lang="en-US" altLang="zh-CN" i="1" spc="-75" dirty="0">
                <a:cs typeface="Arial"/>
              </a:rPr>
              <a:t>n</a:t>
            </a:r>
            <a:r>
              <a:rPr lang="en-US" altLang="zh-CN" i="1" spc="140" dirty="0">
                <a:cs typeface="Arial"/>
              </a:rPr>
              <a:t> </a:t>
            </a:r>
            <a:r>
              <a:rPr lang="en-US" altLang="zh-CN" spc="-60" dirty="0">
                <a:cs typeface="Arial"/>
              </a:rPr>
              <a:t>objects</a:t>
            </a:r>
            <a:r>
              <a:rPr lang="en-US" altLang="zh-CN" spc="140" dirty="0">
                <a:cs typeface="Arial"/>
              </a:rPr>
              <a:t> </a:t>
            </a:r>
            <a:r>
              <a:rPr lang="en-US" altLang="zh-CN" spc="-75" dirty="0">
                <a:cs typeface="Arial"/>
              </a:rPr>
              <a:t>where</a:t>
            </a:r>
            <a:r>
              <a:rPr lang="en-US" altLang="zh-CN" spc="140" dirty="0">
                <a:cs typeface="Arial"/>
              </a:rPr>
              <a:t> </a:t>
            </a:r>
            <a:r>
              <a:rPr lang="en-US" altLang="zh-CN" b="1" spc="-45" dirty="0">
                <a:solidFill>
                  <a:srgbClr val="0070C0"/>
                </a:solidFill>
                <a:cs typeface="Arial"/>
              </a:rPr>
              <a:t>order</a:t>
            </a:r>
            <a:r>
              <a:rPr lang="en-US" altLang="zh-CN" b="1" spc="140" dirty="0">
                <a:solidFill>
                  <a:srgbClr val="0070C0"/>
                </a:solidFill>
                <a:cs typeface="Arial"/>
              </a:rPr>
              <a:t> </a:t>
            </a:r>
            <a:r>
              <a:rPr lang="en-US" altLang="zh-CN" b="1" spc="-140" dirty="0">
                <a:solidFill>
                  <a:srgbClr val="0070C0"/>
                </a:solidFill>
                <a:cs typeface="Arial"/>
              </a:rPr>
              <a:t>does</a:t>
            </a:r>
            <a:r>
              <a:rPr lang="en-US" altLang="zh-CN" b="1" spc="-70" dirty="0">
                <a:solidFill>
                  <a:srgbClr val="0070C0"/>
                </a:solidFill>
                <a:cs typeface="Arial"/>
              </a:rPr>
              <a:t> </a:t>
            </a:r>
            <a:r>
              <a:rPr lang="en-US" altLang="zh-CN" b="1" spc="-75" dirty="0">
                <a:solidFill>
                  <a:srgbClr val="0070C0"/>
                </a:solidFill>
                <a:cs typeface="Arial"/>
              </a:rPr>
              <a:t>not</a:t>
            </a:r>
            <a:r>
              <a:rPr lang="en-US" altLang="zh-CN" b="1" spc="135" dirty="0">
                <a:solidFill>
                  <a:srgbClr val="0070C0"/>
                </a:solidFill>
                <a:cs typeface="Arial"/>
              </a:rPr>
              <a:t> </a:t>
            </a:r>
            <a:r>
              <a:rPr lang="en-US" altLang="zh-CN" b="1" spc="-40" dirty="0">
                <a:solidFill>
                  <a:srgbClr val="0070C0"/>
                </a:solidFill>
                <a:cs typeface="Arial"/>
              </a:rPr>
              <a:t>matter</a:t>
            </a:r>
            <a:r>
              <a:rPr lang="en-US" altLang="zh-CN" b="1" spc="135" dirty="0">
                <a:solidFill>
                  <a:srgbClr val="0070C0"/>
                </a:solidFill>
                <a:cs typeface="Arial"/>
              </a:rPr>
              <a:t> </a:t>
            </a:r>
            <a:r>
              <a:rPr lang="en-US" altLang="zh-CN" b="1" spc="-75" dirty="0">
                <a:solidFill>
                  <a:srgbClr val="0070C0"/>
                </a:solidFill>
                <a:cs typeface="Arial"/>
              </a:rPr>
              <a:t>and</a:t>
            </a:r>
            <a:r>
              <a:rPr lang="en-US" altLang="zh-CN" b="1" spc="135" dirty="0">
                <a:solidFill>
                  <a:srgbClr val="0070C0"/>
                </a:solidFill>
                <a:cs typeface="Arial"/>
              </a:rPr>
              <a:t> </a:t>
            </a:r>
            <a:r>
              <a:rPr lang="en-US" altLang="zh-CN" b="1" spc="35" dirty="0">
                <a:solidFill>
                  <a:srgbClr val="0070C0"/>
                </a:solidFill>
                <a:cs typeface="Arial"/>
              </a:rPr>
              <a:t>r</a:t>
            </a:r>
            <a:r>
              <a:rPr lang="en-US" altLang="zh-CN" b="1" spc="-70" dirty="0">
                <a:solidFill>
                  <a:srgbClr val="0070C0"/>
                </a:solidFill>
                <a:cs typeface="Arial"/>
              </a:rPr>
              <a:t>epetition</a:t>
            </a:r>
            <a:r>
              <a:rPr lang="en-US" altLang="zh-CN" b="1" spc="140" dirty="0">
                <a:solidFill>
                  <a:srgbClr val="0070C0"/>
                </a:solidFill>
                <a:cs typeface="Arial"/>
              </a:rPr>
              <a:t> </a:t>
            </a:r>
            <a:r>
              <a:rPr lang="en-US" altLang="zh-CN" b="1" spc="-105" dirty="0">
                <a:solidFill>
                  <a:srgbClr val="0070C0"/>
                </a:solidFill>
                <a:cs typeface="Arial"/>
              </a:rPr>
              <a:t>is</a:t>
            </a:r>
            <a:r>
              <a:rPr lang="en-US" altLang="zh-CN" b="1" spc="135" dirty="0">
                <a:solidFill>
                  <a:srgbClr val="0070C0"/>
                </a:solidFill>
                <a:cs typeface="Arial"/>
              </a:rPr>
              <a:t> </a:t>
            </a:r>
            <a:r>
              <a:rPr lang="en-US" altLang="zh-CN" b="1" spc="-75" dirty="0">
                <a:solidFill>
                  <a:srgbClr val="0070C0"/>
                </a:solidFill>
                <a:cs typeface="Arial"/>
              </a:rPr>
              <a:t>not</a:t>
            </a:r>
            <a:r>
              <a:rPr lang="en-US" altLang="zh-CN" b="1" spc="135" dirty="0">
                <a:solidFill>
                  <a:srgbClr val="0070C0"/>
                </a:solidFill>
                <a:cs typeface="Arial"/>
              </a:rPr>
              <a:t> </a:t>
            </a:r>
            <a:r>
              <a:rPr lang="en-US" altLang="zh-CN" b="1" spc="-50" dirty="0">
                <a:solidFill>
                  <a:srgbClr val="0070C0"/>
                </a:solidFill>
                <a:cs typeface="Arial"/>
              </a:rPr>
              <a:t>all</a:t>
            </a:r>
            <a:r>
              <a:rPr lang="en-US" altLang="zh-CN" b="1" spc="-100" dirty="0">
                <a:solidFill>
                  <a:srgbClr val="0070C0"/>
                </a:solidFill>
                <a:cs typeface="Arial"/>
              </a:rPr>
              <a:t>owe</a:t>
            </a:r>
            <a:r>
              <a:rPr lang="en-US" altLang="zh-CN" b="1" spc="-95" dirty="0">
                <a:solidFill>
                  <a:srgbClr val="0070C0"/>
                </a:solidFill>
                <a:cs typeface="Arial"/>
              </a:rPr>
              <a:t>d</a:t>
            </a:r>
            <a:r>
              <a:rPr lang="en-US" altLang="zh-CN" spc="-40" dirty="0">
                <a:cs typeface="Arial"/>
              </a:rPr>
              <a:t>.  </a:t>
            </a:r>
            <a:r>
              <a:rPr lang="en-US" altLang="zh-CN" spc="-110" dirty="0">
                <a:cs typeface="Arial"/>
              </a:rPr>
              <a:t> </a:t>
            </a:r>
            <a:r>
              <a:rPr lang="en-US" altLang="zh-CN" spc="-10" dirty="0">
                <a:cs typeface="Arial"/>
              </a:rPr>
              <a:t>A</a:t>
            </a:r>
            <a:r>
              <a:rPr lang="en-US" altLang="zh-CN" spc="-30" dirty="0">
                <a:cs typeface="Arial"/>
              </a:rPr>
              <a:t>n</a:t>
            </a:r>
            <a:r>
              <a:rPr lang="en-US" altLang="zh-CN" spc="-10" dirty="0">
                <a:cs typeface="Arial"/>
              </a:rPr>
              <a:t>y</a:t>
            </a:r>
            <a:r>
              <a:rPr lang="en-US" altLang="zh-CN" spc="140" dirty="0">
                <a:cs typeface="Arial"/>
              </a:rPr>
              <a:t> </a:t>
            </a:r>
            <a:r>
              <a:rPr lang="en-US" altLang="zh-CN" spc="-90" dirty="0">
                <a:cs typeface="Arial"/>
              </a:rPr>
              <a:t>such</a:t>
            </a:r>
            <a:r>
              <a:rPr lang="en-US" altLang="zh-CN" spc="135" dirty="0">
                <a:cs typeface="Arial"/>
              </a:rPr>
              <a:t> </a:t>
            </a:r>
            <a:r>
              <a:rPr lang="en-US" altLang="zh-CN" spc="-60" dirty="0">
                <a:cs typeface="Arial"/>
              </a:rPr>
              <a:t>selection</a:t>
            </a:r>
            <a:r>
              <a:rPr lang="en-US" altLang="zh-CN" spc="135" dirty="0">
                <a:cs typeface="Arial"/>
              </a:rPr>
              <a:t> </a:t>
            </a:r>
            <a:r>
              <a:rPr lang="en-US" altLang="zh-CN" spc="-35" dirty="0">
                <a:cs typeface="Arial"/>
              </a:rPr>
              <a:t>is</a:t>
            </a:r>
            <a:r>
              <a:rPr lang="en-US" altLang="zh-CN" spc="135" dirty="0">
                <a:cs typeface="Arial"/>
              </a:rPr>
              <a:t> </a:t>
            </a:r>
            <a:r>
              <a:rPr lang="en-US" altLang="zh-CN" spc="-50" dirty="0">
                <a:cs typeface="Arial"/>
              </a:rPr>
              <a:t>called</a:t>
            </a:r>
            <a:r>
              <a:rPr lang="en-US" altLang="zh-CN" spc="135" dirty="0">
                <a:cs typeface="Arial"/>
              </a:rPr>
              <a:t> </a:t>
            </a:r>
            <a:r>
              <a:rPr lang="en-US" altLang="zh-CN" spc="-140" dirty="0">
                <a:cs typeface="Arial"/>
              </a:rPr>
              <a:t>a</a:t>
            </a:r>
            <a:r>
              <a:rPr lang="en-US" altLang="zh-CN" spc="140" dirty="0">
                <a:cs typeface="Arial"/>
              </a:rPr>
              <a:t> </a:t>
            </a:r>
            <a:r>
              <a:rPr lang="en-US" altLang="zh-CN" b="1" i="1" spc="-55" dirty="0">
                <a:solidFill>
                  <a:srgbClr val="FF0000"/>
                </a:solidFill>
                <a:cs typeface="Arial"/>
              </a:rPr>
              <a:t>k</a:t>
            </a:r>
            <a:r>
              <a:rPr lang="en-US" altLang="zh-CN" b="1" i="1" spc="-5" dirty="0">
                <a:solidFill>
                  <a:srgbClr val="FF0000"/>
                </a:solidFill>
                <a:cs typeface="Arial"/>
              </a:rPr>
              <a:t>-</a:t>
            </a:r>
            <a:r>
              <a:rPr lang="en-US" altLang="zh-CN" b="1" i="1" spc="-50" dirty="0">
                <a:solidFill>
                  <a:srgbClr val="FF0000"/>
                </a:solidFill>
                <a:cs typeface="Arial"/>
              </a:rPr>
              <a:t>combination</a:t>
            </a:r>
            <a:r>
              <a:rPr lang="en-US" altLang="zh-CN" spc="-40" dirty="0">
                <a:cs typeface="Arial"/>
              </a:rPr>
              <a:t>. </a:t>
            </a:r>
            <a:r>
              <a:rPr lang="en-US" altLang="zh-CN" spc="-140" dirty="0">
                <a:cs typeface="Arial"/>
              </a:rPr>
              <a:t> </a:t>
            </a:r>
          </a:p>
          <a:p>
            <a:pPr>
              <a:lnSpc>
                <a:spcPts val="4200"/>
              </a:lnSpc>
            </a:pPr>
            <a:r>
              <a:rPr lang="en-US" altLang="zh-CN" spc="-80" dirty="0">
                <a:cs typeface="Arial"/>
              </a:rPr>
              <a:t>The</a:t>
            </a:r>
            <a:r>
              <a:rPr lang="en-US" altLang="zh-CN" spc="15" dirty="0">
                <a:cs typeface="Arial"/>
              </a:rPr>
              <a:t> </a:t>
            </a:r>
            <a:r>
              <a:rPr lang="en-US" altLang="zh-CN" spc="-35" dirty="0">
                <a:cs typeface="Arial"/>
              </a:rPr>
              <a:t>total</a:t>
            </a:r>
            <a:r>
              <a:rPr lang="en-US" altLang="zh-CN" spc="15" dirty="0">
                <a:cs typeface="Arial"/>
              </a:rPr>
              <a:t> </a:t>
            </a:r>
            <a:r>
              <a:rPr lang="en-US" altLang="zh-CN" spc="-75" dirty="0">
                <a:cs typeface="Arial"/>
              </a:rPr>
              <a:t>number</a:t>
            </a:r>
            <a:r>
              <a:rPr lang="en-US" altLang="zh-CN" spc="15" dirty="0">
                <a:cs typeface="Arial"/>
              </a:rPr>
              <a:t> </a:t>
            </a:r>
            <a:r>
              <a:rPr lang="en-US" altLang="zh-CN" spc="-5" dirty="0">
                <a:cs typeface="Arial"/>
              </a:rPr>
              <a:t>of</a:t>
            </a:r>
            <a:r>
              <a:rPr lang="en-US" altLang="zh-CN" spc="15" dirty="0">
                <a:cs typeface="Arial"/>
              </a:rPr>
              <a:t> </a:t>
            </a:r>
            <a:r>
              <a:rPr lang="en-US" altLang="zh-CN" i="1" spc="-55" dirty="0">
                <a:cs typeface="Arial"/>
              </a:rPr>
              <a:t>k</a:t>
            </a:r>
            <a:r>
              <a:rPr lang="en-US" altLang="zh-CN" spc="-55" dirty="0">
                <a:cs typeface="Arial"/>
              </a:rPr>
              <a:t>-combinations</a:t>
            </a:r>
            <a:r>
              <a:rPr lang="en-US" altLang="zh-CN" spc="15" dirty="0">
                <a:cs typeface="Arial"/>
              </a:rPr>
              <a:t> </a:t>
            </a:r>
            <a:r>
              <a:rPr lang="en-US" altLang="zh-CN" spc="-5" dirty="0">
                <a:cs typeface="Arial"/>
              </a:rPr>
              <a:t>of</a:t>
            </a:r>
            <a:r>
              <a:rPr lang="en-US" altLang="zh-CN" spc="15" dirty="0">
                <a:cs typeface="Arial"/>
              </a:rPr>
              <a:t> </a:t>
            </a:r>
            <a:r>
              <a:rPr lang="en-US" altLang="zh-CN" spc="-140" dirty="0">
                <a:cs typeface="Arial"/>
              </a:rPr>
              <a:t>a</a:t>
            </a:r>
            <a:r>
              <a:rPr lang="en-US" altLang="zh-CN" spc="15" dirty="0">
                <a:cs typeface="Arial"/>
              </a:rPr>
              <a:t> </a:t>
            </a:r>
            <a:r>
              <a:rPr lang="en-US" altLang="zh-CN" spc="-100" dirty="0">
                <a:cs typeface="Arial"/>
              </a:rPr>
              <a:t>set</a:t>
            </a:r>
            <a:r>
              <a:rPr lang="en-US" altLang="zh-CN" spc="15" dirty="0">
                <a:cs typeface="Arial"/>
              </a:rPr>
              <a:t> </a:t>
            </a:r>
            <a:r>
              <a:rPr lang="en-US" altLang="zh-CN" spc="-5" dirty="0">
                <a:cs typeface="Arial"/>
              </a:rPr>
              <a:t>of</a:t>
            </a:r>
            <a:r>
              <a:rPr lang="en-US" altLang="zh-CN" spc="15" dirty="0">
                <a:cs typeface="Arial"/>
              </a:rPr>
              <a:t> </a:t>
            </a:r>
            <a:r>
              <a:rPr lang="en-US" altLang="zh-CN" i="1" spc="-75" dirty="0">
                <a:cs typeface="Arial"/>
              </a:rPr>
              <a:t>n</a:t>
            </a:r>
            <a:r>
              <a:rPr lang="en-US" altLang="zh-CN" i="1" spc="15" dirty="0">
                <a:cs typeface="Arial"/>
              </a:rPr>
              <a:t> </a:t>
            </a:r>
            <a:r>
              <a:rPr lang="en-US" altLang="zh-CN" spc="-25" dirty="0">
                <a:cs typeface="Arial"/>
              </a:rPr>
              <a:t>(distinct)</a:t>
            </a:r>
            <a:r>
              <a:rPr lang="en-US" altLang="zh-CN" spc="15" dirty="0">
                <a:cs typeface="Arial"/>
              </a:rPr>
              <a:t> </a:t>
            </a:r>
            <a:r>
              <a:rPr lang="en-US" altLang="zh-CN" spc="-60" dirty="0">
                <a:cs typeface="Arial"/>
              </a:rPr>
              <a:t>objects is denoted by </a:t>
            </a:r>
            <a:r>
              <a:rPr lang="en-US" altLang="zh-CN" i="1" spc="-60" dirty="0">
                <a:cs typeface="Arial"/>
              </a:rPr>
              <a:t>c</a:t>
            </a:r>
            <a:r>
              <a:rPr lang="en-US" altLang="zh-CN" spc="-60" dirty="0">
                <a:cs typeface="Arial"/>
              </a:rPr>
              <a:t>(</a:t>
            </a:r>
            <a:r>
              <a:rPr lang="en-US" altLang="zh-CN" i="1" spc="-60" dirty="0">
                <a:cs typeface="Arial"/>
              </a:rPr>
              <a:t>n</a:t>
            </a:r>
            <a:r>
              <a:rPr lang="en-US" altLang="zh-CN" spc="-60" dirty="0">
                <a:cs typeface="Arial"/>
              </a:rPr>
              <a:t>, </a:t>
            </a:r>
            <a:r>
              <a:rPr lang="en-US" altLang="zh-CN" i="1" spc="-60" dirty="0">
                <a:cs typeface="Arial"/>
              </a:rPr>
              <a:t>k</a:t>
            </a:r>
            <a:r>
              <a:rPr lang="en-US" altLang="zh-CN" spc="-60" dirty="0">
                <a:cs typeface="Arial"/>
              </a:rPr>
              <a:t>) or </a:t>
            </a:r>
          </a:p>
          <a:p>
            <a:pPr marL="0" indent="0">
              <a:lnSpc>
                <a:spcPts val="4200"/>
              </a:lnSpc>
              <a:buNone/>
            </a:pPr>
            <a:r>
              <a:rPr lang="en-US" altLang="zh-CN" spc="-60" dirty="0">
                <a:cs typeface="Arial"/>
              </a:rPr>
              <a:t>    (“</a:t>
            </a:r>
            <a:r>
              <a:rPr lang="en-US" altLang="zh-CN" i="1" spc="-60" dirty="0">
                <a:cs typeface="Arial"/>
              </a:rPr>
              <a:t>n</a:t>
            </a:r>
            <a:r>
              <a:rPr lang="en-US" altLang="zh-CN" spc="-60" dirty="0">
                <a:cs typeface="Arial"/>
              </a:rPr>
              <a:t> choose </a:t>
            </a:r>
            <a:r>
              <a:rPr lang="en-US" altLang="zh-CN" i="1" spc="-60" dirty="0">
                <a:cs typeface="Arial"/>
              </a:rPr>
              <a:t>k</a:t>
            </a:r>
            <a:r>
              <a:rPr lang="en-US" altLang="zh-CN" spc="-60" dirty="0">
                <a:cs typeface="Arial"/>
              </a:rPr>
              <a:t>”)</a:t>
            </a:r>
            <a:endParaRPr lang="en-US" altLang="zh-CN" dirty="0">
              <a:cs typeface="Arial"/>
            </a:endParaRPr>
          </a:p>
          <a:p>
            <a:endParaRPr lang="en-US" altLang="zh-CN" dirty="0">
              <a:cs typeface="Arial"/>
            </a:endParaRP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794BCDFA-7604-4086-B5EC-E94600477CF9}"/>
                  </a:ext>
                </a:extLst>
              </p:cNvPr>
              <p:cNvSpPr/>
              <p:nvPr/>
            </p:nvSpPr>
            <p:spPr>
              <a:xfrm>
                <a:off x="7965426" y="5147579"/>
                <a:ext cx="849015" cy="7393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zh-CN" sz="2800" b="0" i="1" smtClean="0">
                              <a:latin typeface="Cambria Math" panose="02040503050406030204" pitchFamily="18" charset="0"/>
                            </a:rPr>
                          </m:ctrlPr>
                        </m:dPr>
                        <m:e>
                          <m:eqArr>
                            <m:eqArrPr>
                              <m:ctrlPr>
                                <a:rPr lang="en-US" altLang="zh-CN" sz="2800" b="0" i="1" smtClean="0">
                                  <a:latin typeface="Cambria Math" panose="02040503050406030204" pitchFamily="18" charset="0"/>
                                </a:rPr>
                              </m:ctrlPr>
                            </m:eqArrPr>
                            <m:e>
                              <m:r>
                                <a:rPr lang="en-US" altLang="zh-CN" sz="2800" b="0" i="1" smtClean="0">
                                  <a:latin typeface="Cambria Math" panose="02040503050406030204" pitchFamily="18" charset="0"/>
                                </a:rPr>
                                <m:t>𝑛</m:t>
                              </m:r>
                            </m:e>
                            <m:e>
                              <m:r>
                                <a:rPr lang="en-US" altLang="zh-CN" sz="2800" b="0" i="1" smtClean="0">
                                  <a:latin typeface="Cambria Math" panose="02040503050406030204" pitchFamily="18" charset="0"/>
                                </a:rPr>
                                <m:t>𝑘</m:t>
                              </m:r>
                            </m:e>
                          </m:eqArr>
                        </m:e>
                      </m:d>
                    </m:oMath>
                  </m:oMathPara>
                </a14:m>
                <a:endParaRPr lang="zh-CN" altLang="en-US" sz="2800" dirty="0"/>
              </a:p>
            </p:txBody>
          </p:sp>
        </mc:Choice>
        <mc:Fallback xmlns="">
          <p:sp>
            <p:nvSpPr>
              <p:cNvPr id="5" name="矩形 4">
                <a:extLst>
                  <a:ext uri="{FF2B5EF4-FFF2-40B4-BE49-F238E27FC236}">
                    <a16:creationId xmlns:a16="http://schemas.microsoft.com/office/drawing/2014/main" id="{794BCDFA-7604-4086-B5EC-E94600477CF9}"/>
                  </a:ext>
                </a:extLst>
              </p:cNvPr>
              <p:cNvSpPr>
                <a:spLocks noRot="1" noChangeAspect="1" noMove="1" noResize="1" noEditPoints="1" noAdjustHandles="1" noChangeArrowheads="1" noChangeShapeType="1" noTextEdit="1"/>
              </p:cNvSpPr>
              <p:nvPr/>
            </p:nvSpPr>
            <p:spPr>
              <a:xfrm>
                <a:off x="7965426" y="5147579"/>
                <a:ext cx="849015" cy="739305"/>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3392139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403E3E-F2C6-40AC-B41C-B67411A32752}"/>
              </a:ext>
            </a:extLst>
          </p:cNvPr>
          <p:cNvSpPr>
            <a:spLocks noGrp="1"/>
          </p:cNvSpPr>
          <p:nvPr>
            <p:ph type="title"/>
          </p:nvPr>
        </p:nvSpPr>
        <p:spPr>
          <a:xfrm>
            <a:off x="313085" y="1340768"/>
            <a:ext cx="8517830" cy="1081088"/>
          </a:xfrm>
        </p:spPr>
        <p:txBody>
          <a:bodyPr/>
          <a:lstStyle/>
          <a:p>
            <a:pPr marL="12700">
              <a:lnSpc>
                <a:spcPct val="100000"/>
              </a:lnSpc>
            </a:pPr>
            <a:r>
              <a:rPr lang="en-US" altLang="zh-CN" b="1" spc="-65" dirty="0">
                <a:cs typeface="Arial"/>
              </a:rPr>
              <a:t>Example</a:t>
            </a:r>
            <a:endParaRPr lang="en-US" altLang="zh-CN" dirty="0">
              <a:cs typeface="Arial"/>
            </a:endParaRPr>
          </a:p>
        </p:txBody>
      </p:sp>
      <p:sp>
        <p:nvSpPr>
          <p:cNvPr id="3" name="内容占位符 2">
            <a:extLst>
              <a:ext uri="{FF2B5EF4-FFF2-40B4-BE49-F238E27FC236}">
                <a16:creationId xmlns:a16="http://schemas.microsoft.com/office/drawing/2014/main" id="{2D9C6489-00D9-4036-8492-D40A96128B95}"/>
              </a:ext>
            </a:extLst>
          </p:cNvPr>
          <p:cNvSpPr>
            <a:spLocks noGrp="1"/>
          </p:cNvSpPr>
          <p:nvPr>
            <p:ph idx="1"/>
          </p:nvPr>
        </p:nvSpPr>
        <p:spPr>
          <a:xfrm>
            <a:off x="539552" y="2708920"/>
            <a:ext cx="8064896" cy="3097486"/>
          </a:xfrm>
        </p:spPr>
        <p:txBody>
          <a:bodyPr/>
          <a:lstStyle/>
          <a:p>
            <a:r>
              <a:rPr lang="en-US" altLang="zh-CN" i="1" spc="-75" dirty="0">
                <a:cs typeface="Arial"/>
              </a:rPr>
              <a:t>X</a:t>
            </a:r>
            <a:r>
              <a:rPr lang="en-US" altLang="zh-CN" i="1" spc="40" dirty="0">
                <a:cs typeface="Arial"/>
              </a:rPr>
              <a:t> </a:t>
            </a:r>
            <a:r>
              <a:rPr lang="en-US" altLang="zh-CN" spc="220" dirty="0">
                <a:cs typeface="Arial"/>
              </a:rPr>
              <a:t>=</a:t>
            </a:r>
            <a:r>
              <a:rPr lang="en-US" altLang="zh-CN" spc="-70" dirty="0">
                <a:cs typeface="Arial"/>
              </a:rPr>
              <a:t> </a:t>
            </a:r>
            <a:r>
              <a:rPr lang="en-US" altLang="zh-CN" spc="204" dirty="0">
                <a:latin typeface="Lucida Sans Unicode"/>
                <a:cs typeface="Lucida Sans Unicode"/>
              </a:rPr>
              <a:t>{</a:t>
            </a:r>
            <a:r>
              <a:rPr lang="en-US" altLang="zh-CN" i="1" spc="-75" dirty="0">
                <a:cs typeface="Arial"/>
              </a:rPr>
              <a:t>a</a:t>
            </a:r>
            <a:r>
              <a:rPr lang="en-US" altLang="zh-CN" i="1" spc="-5" dirty="0">
                <a:cs typeface="Arial"/>
              </a:rPr>
              <a:t>,</a:t>
            </a:r>
            <a:r>
              <a:rPr lang="en-US" altLang="zh-CN" i="1" spc="-204" dirty="0">
                <a:cs typeface="Arial"/>
              </a:rPr>
              <a:t> </a:t>
            </a:r>
            <a:r>
              <a:rPr lang="en-US" altLang="zh-CN" i="1" spc="-75" dirty="0">
                <a:cs typeface="Arial"/>
              </a:rPr>
              <a:t>b</a:t>
            </a:r>
            <a:r>
              <a:rPr lang="en-US" altLang="zh-CN" i="1" spc="-5" dirty="0">
                <a:cs typeface="Arial"/>
              </a:rPr>
              <a:t>,</a:t>
            </a:r>
            <a:r>
              <a:rPr lang="en-US" altLang="zh-CN" i="1" spc="-204" dirty="0">
                <a:cs typeface="Arial"/>
              </a:rPr>
              <a:t> </a:t>
            </a:r>
            <a:r>
              <a:rPr lang="en-US" altLang="zh-CN" i="1" spc="-75" dirty="0">
                <a:cs typeface="Arial"/>
              </a:rPr>
              <a:t>c</a:t>
            </a:r>
            <a:r>
              <a:rPr lang="en-US" altLang="zh-CN" i="1" spc="-5" dirty="0">
                <a:cs typeface="Arial"/>
              </a:rPr>
              <a:t>,</a:t>
            </a:r>
            <a:r>
              <a:rPr lang="en-US" altLang="zh-CN" i="1" spc="-204" dirty="0">
                <a:cs typeface="Arial"/>
              </a:rPr>
              <a:t> </a:t>
            </a:r>
            <a:r>
              <a:rPr lang="en-US" altLang="zh-CN" i="1" spc="-15" dirty="0">
                <a:cs typeface="Arial"/>
              </a:rPr>
              <a:t>d</a:t>
            </a:r>
            <a:r>
              <a:rPr lang="en-US" altLang="zh-CN" spc="204" dirty="0">
                <a:latin typeface="Lucida Sans Unicode"/>
                <a:cs typeface="Lucida Sans Unicode"/>
              </a:rPr>
              <a:t>}</a:t>
            </a:r>
          </a:p>
          <a:p>
            <a:r>
              <a:rPr lang="en-US" altLang="zh-CN" spc="-55" dirty="0">
                <a:cs typeface="Arial"/>
              </a:rPr>
              <a:t>2-combinations</a:t>
            </a:r>
            <a:r>
              <a:rPr lang="en-US" altLang="zh-CN" spc="-35" dirty="0">
                <a:cs typeface="Arial"/>
              </a:rPr>
              <a:t> </a:t>
            </a:r>
            <a:r>
              <a:rPr lang="en-US" altLang="zh-CN" spc="-75" dirty="0">
                <a:cs typeface="Arial"/>
              </a:rPr>
              <a:t>are:</a:t>
            </a:r>
            <a:r>
              <a:rPr lang="en-US" altLang="zh-CN" spc="35" dirty="0">
                <a:cs typeface="Arial"/>
              </a:rPr>
              <a:t> </a:t>
            </a:r>
          </a:p>
          <a:p>
            <a:pPr marL="0" indent="0">
              <a:buNone/>
            </a:pPr>
            <a:r>
              <a:rPr lang="en-US" altLang="zh-CN" spc="35" dirty="0">
                <a:latin typeface="Lucida Sans Unicode"/>
                <a:cs typeface="Arial"/>
              </a:rPr>
              <a:t>       </a:t>
            </a:r>
            <a:r>
              <a:rPr lang="en-US" altLang="zh-CN" spc="204" dirty="0">
                <a:latin typeface="Lucida Sans Unicode"/>
                <a:cs typeface="Lucida Sans Unicode"/>
              </a:rPr>
              <a:t>{</a:t>
            </a:r>
            <a:r>
              <a:rPr lang="en-US" altLang="zh-CN" i="1" spc="-75" dirty="0">
                <a:cs typeface="Arial"/>
              </a:rPr>
              <a:t>a</a:t>
            </a:r>
            <a:r>
              <a:rPr lang="en-US" altLang="zh-CN" i="1" spc="-5" dirty="0">
                <a:cs typeface="Arial"/>
              </a:rPr>
              <a:t>,</a:t>
            </a:r>
            <a:r>
              <a:rPr lang="en-US" altLang="zh-CN" i="1" spc="-204" dirty="0">
                <a:cs typeface="Arial"/>
              </a:rPr>
              <a:t> </a:t>
            </a:r>
            <a:r>
              <a:rPr lang="en-US" altLang="zh-CN" i="1" spc="-75" dirty="0">
                <a:cs typeface="Arial"/>
              </a:rPr>
              <a:t>b</a:t>
            </a:r>
            <a:r>
              <a:rPr lang="en-US" altLang="zh-CN" spc="204" dirty="0">
                <a:latin typeface="Lucida Sans Unicode"/>
                <a:cs typeface="Lucida Sans Unicode"/>
              </a:rPr>
              <a:t>}</a:t>
            </a:r>
            <a:r>
              <a:rPr lang="en-US" altLang="zh-CN" spc="-40" dirty="0">
                <a:cs typeface="Arial"/>
              </a:rPr>
              <a:t>,</a:t>
            </a:r>
            <a:r>
              <a:rPr lang="en-US" altLang="zh-CN" spc="-35" dirty="0">
                <a:cs typeface="Arial"/>
              </a:rPr>
              <a:t> </a:t>
            </a:r>
            <a:r>
              <a:rPr lang="en-US" altLang="zh-CN" spc="204" dirty="0">
                <a:latin typeface="Lucida Sans Unicode"/>
                <a:cs typeface="Lucida Sans Unicode"/>
              </a:rPr>
              <a:t>{</a:t>
            </a:r>
            <a:r>
              <a:rPr lang="en-US" altLang="zh-CN" i="1" spc="-75" dirty="0">
                <a:cs typeface="Arial"/>
              </a:rPr>
              <a:t>a</a:t>
            </a:r>
            <a:r>
              <a:rPr lang="en-US" altLang="zh-CN" i="1" spc="-5" dirty="0">
                <a:cs typeface="Arial"/>
              </a:rPr>
              <a:t>,</a:t>
            </a:r>
            <a:r>
              <a:rPr lang="en-US" altLang="zh-CN" i="1" spc="-204" dirty="0">
                <a:cs typeface="Arial"/>
              </a:rPr>
              <a:t> </a:t>
            </a:r>
            <a:r>
              <a:rPr lang="en-US" altLang="zh-CN" i="1" spc="-75" dirty="0">
                <a:cs typeface="Arial"/>
              </a:rPr>
              <a:t>c</a:t>
            </a:r>
            <a:r>
              <a:rPr lang="en-US" altLang="zh-CN" spc="204" dirty="0">
                <a:latin typeface="Lucida Sans Unicode"/>
                <a:cs typeface="Lucida Sans Unicode"/>
              </a:rPr>
              <a:t>}</a:t>
            </a:r>
            <a:r>
              <a:rPr lang="en-US" altLang="zh-CN" spc="-40" dirty="0">
                <a:cs typeface="Arial"/>
              </a:rPr>
              <a:t>,</a:t>
            </a:r>
            <a:r>
              <a:rPr lang="en-US" altLang="zh-CN" spc="-35" dirty="0">
                <a:cs typeface="Arial"/>
              </a:rPr>
              <a:t> </a:t>
            </a:r>
            <a:r>
              <a:rPr lang="en-US" altLang="zh-CN" spc="204" dirty="0">
                <a:latin typeface="Lucida Sans Unicode"/>
                <a:cs typeface="Lucida Sans Unicode"/>
              </a:rPr>
              <a:t>{</a:t>
            </a:r>
            <a:r>
              <a:rPr lang="en-US" altLang="zh-CN" i="1" spc="-75" dirty="0">
                <a:cs typeface="Arial"/>
              </a:rPr>
              <a:t>a</a:t>
            </a:r>
            <a:r>
              <a:rPr lang="en-US" altLang="zh-CN" i="1" spc="-5" dirty="0">
                <a:cs typeface="Arial"/>
              </a:rPr>
              <a:t>,</a:t>
            </a:r>
            <a:r>
              <a:rPr lang="en-US" altLang="zh-CN" i="1" spc="-204" dirty="0">
                <a:cs typeface="Arial"/>
              </a:rPr>
              <a:t> </a:t>
            </a:r>
            <a:r>
              <a:rPr lang="en-US" altLang="zh-CN" i="1" spc="-15" dirty="0">
                <a:cs typeface="Arial"/>
              </a:rPr>
              <a:t>d</a:t>
            </a:r>
            <a:r>
              <a:rPr lang="en-US" altLang="zh-CN" spc="204" dirty="0">
                <a:latin typeface="Lucida Sans Unicode"/>
                <a:cs typeface="Lucida Sans Unicode"/>
              </a:rPr>
              <a:t>}</a:t>
            </a:r>
            <a:r>
              <a:rPr lang="en-US" altLang="zh-CN" spc="-40" dirty="0">
                <a:cs typeface="Arial"/>
              </a:rPr>
              <a:t>,</a:t>
            </a:r>
            <a:r>
              <a:rPr lang="en-US" altLang="zh-CN" spc="-35" dirty="0">
                <a:cs typeface="Arial"/>
              </a:rPr>
              <a:t> </a:t>
            </a:r>
            <a:r>
              <a:rPr lang="en-US" altLang="zh-CN" spc="204" dirty="0">
                <a:latin typeface="Lucida Sans Unicode"/>
                <a:cs typeface="Lucida Sans Unicode"/>
              </a:rPr>
              <a:t>{</a:t>
            </a:r>
            <a:r>
              <a:rPr lang="en-US" altLang="zh-CN" i="1" spc="-75" dirty="0">
                <a:cs typeface="Arial"/>
              </a:rPr>
              <a:t>b</a:t>
            </a:r>
            <a:r>
              <a:rPr lang="en-US" altLang="zh-CN" i="1" spc="-5" dirty="0">
                <a:cs typeface="Arial"/>
              </a:rPr>
              <a:t>,</a:t>
            </a:r>
            <a:r>
              <a:rPr lang="en-US" altLang="zh-CN" i="1" spc="-204" dirty="0">
                <a:cs typeface="Arial"/>
              </a:rPr>
              <a:t> </a:t>
            </a:r>
            <a:r>
              <a:rPr lang="en-US" altLang="zh-CN" i="1" spc="-75" dirty="0">
                <a:cs typeface="Arial"/>
              </a:rPr>
              <a:t>c</a:t>
            </a:r>
            <a:r>
              <a:rPr lang="en-US" altLang="zh-CN" spc="204" dirty="0">
                <a:latin typeface="Lucida Sans Unicode"/>
                <a:cs typeface="Lucida Sans Unicode"/>
              </a:rPr>
              <a:t>}</a:t>
            </a:r>
            <a:r>
              <a:rPr lang="en-US" altLang="zh-CN" spc="-40" dirty="0">
                <a:cs typeface="Arial"/>
              </a:rPr>
              <a:t>,</a:t>
            </a:r>
            <a:r>
              <a:rPr lang="en-US" altLang="zh-CN" spc="-35" dirty="0">
                <a:cs typeface="Arial"/>
              </a:rPr>
              <a:t> </a:t>
            </a:r>
            <a:r>
              <a:rPr lang="en-US" altLang="zh-CN" spc="204" dirty="0">
                <a:latin typeface="Lucida Sans Unicode"/>
                <a:cs typeface="Lucida Sans Unicode"/>
              </a:rPr>
              <a:t>{</a:t>
            </a:r>
            <a:r>
              <a:rPr lang="en-US" altLang="zh-CN" i="1" spc="-75" dirty="0">
                <a:cs typeface="Arial"/>
              </a:rPr>
              <a:t>b</a:t>
            </a:r>
            <a:r>
              <a:rPr lang="en-US" altLang="zh-CN" i="1" spc="-5" dirty="0">
                <a:cs typeface="Arial"/>
              </a:rPr>
              <a:t>,</a:t>
            </a:r>
            <a:r>
              <a:rPr lang="en-US" altLang="zh-CN" i="1" spc="-204" dirty="0">
                <a:cs typeface="Arial"/>
              </a:rPr>
              <a:t> </a:t>
            </a:r>
            <a:r>
              <a:rPr lang="en-US" altLang="zh-CN" i="1" spc="-15" dirty="0">
                <a:cs typeface="Arial"/>
              </a:rPr>
              <a:t>d</a:t>
            </a:r>
            <a:r>
              <a:rPr lang="en-US" altLang="zh-CN" spc="204" dirty="0">
                <a:latin typeface="Lucida Sans Unicode"/>
                <a:cs typeface="Lucida Sans Unicode"/>
              </a:rPr>
              <a:t>}</a:t>
            </a:r>
            <a:r>
              <a:rPr lang="en-US" altLang="zh-CN" spc="-40" dirty="0">
                <a:cs typeface="Arial"/>
              </a:rPr>
              <a:t>,</a:t>
            </a:r>
            <a:r>
              <a:rPr lang="en-US" altLang="zh-CN" spc="-35" dirty="0">
                <a:cs typeface="Arial"/>
              </a:rPr>
              <a:t> </a:t>
            </a:r>
            <a:r>
              <a:rPr lang="en-US" altLang="zh-CN" spc="204" dirty="0">
                <a:latin typeface="Lucida Sans Unicode"/>
                <a:cs typeface="Lucida Sans Unicode"/>
              </a:rPr>
              <a:t>{</a:t>
            </a:r>
            <a:r>
              <a:rPr lang="en-US" altLang="zh-CN" i="1" spc="-75" dirty="0">
                <a:cs typeface="Arial"/>
              </a:rPr>
              <a:t>c</a:t>
            </a:r>
            <a:r>
              <a:rPr lang="en-US" altLang="zh-CN" i="1" spc="-5" dirty="0">
                <a:cs typeface="Arial"/>
              </a:rPr>
              <a:t>,</a:t>
            </a:r>
            <a:r>
              <a:rPr lang="en-US" altLang="zh-CN" i="1" spc="-204" dirty="0">
                <a:cs typeface="Arial"/>
              </a:rPr>
              <a:t> </a:t>
            </a:r>
            <a:r>
              <a:rPr lang="en-US" altLang="zh-CN" i="1" spc="-15" dirty="0">
                <a:cs typeface="Arial"/>
              </a:rPr>
              <a:t>d</a:t>
            </a:r>
            <a:r>
              <a:rPr lang="en-US" altLang="zh-CN" spc="204" dirty="0">
                <a:latin typeface="Lucida Sans Unicode"/>
                <a:cs typeface="Lucida Sans Unicode"/>
              </a:rPr>
              <a:t>}</a:t>
            </a:r>
            <a:endParaRPr lang="en-US" altLang="zh-CN" dirty="0">
              <a:cs typeface="Arial"/>
            </a:endParaRPr>
          </a:p>
          <a:p>
            <a:endParaRPr lang="en-US" altLang="zh-CN" dirty="0">
              <a:cs typeface="Arial"/>
            </a:endParaRPr>
          </a:p>
        </p:txBody>
      </p:sp>
    </p:spTree>
    <p:extLst>
      <p:ext uri="{BB962C8B-B14F-4D97-AF65-F5344CB8AC3E}">
        <p14:creationId xmlns:p14="http://schemas.microsoft.com/office/powerpoint/2010/main" val="225066173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D9C6489-00D9-4036-8492-D40A96128B95}"/>
              </a:ext>
            </a:extLst>
          </p:cNvPr>
          <p:cNvSpPr>
            <a:spLocks noGrp="1"/>
          </p:cNvSpPr>
          <p:nvPr>
            <p:ph idx="1"/>
          </p:nvPr>
        </p:nvSpPr>
        <p:spPr>
          <a:xfrm>
            <a:off x="395095" y="1880257"/>
            <a:ext cx="7993329" cy="3097486"/>
          </a:xfrm>
        </p:spPr>
        <p:txBody>
          <a:bodyPr/>
          <a:lstStyle/>
          <a:p>
            <a:pPr algn="just">
              <a:lnSpc>
                <a:spcPct val="150000"/>
              </a:lnSpc>
            </a:pPr>
            <a:r>
              <a:rPr lang="en-US" altLang="zh-CN" b="1" spc="-50" dirty="0">
                <a:cs typeface="Arial"/>
              </a:rPr>
              <a:t>Theo</a:t>
            </a:r>
            <a:r>
              <a:rPr lang="en-US" altLang="zh-CN" b="1" spc="-60" dirty="0">
                <a:cs typeface="Arial"/>
              </a:rPr>
              <a:t>r</a:t>
            </a:r>
            <a:r>
              <a:rPr lang="en-US" altLang="zh-CN" b="1" spc="-105" dirty="0">
                <a:cs typeface="Arial"/>
              </a:rPr>
              <a:t>em</a:t>
            </a:r>
            <a:r>
              <a:rPr lang="en-US" altLang="zh-CN" b="1" spc="-35" dirty="0">
                <a:cs typeface="Arial"/>
              </a:rPr>
              <a:t> </a:t>
            </a:r>
            <a:r>
              <a:rPr lang="en-US" altLang="zh-CN" b="1" spc="-65" dirty="0">
                <a:cs typeface="Arial"/>
              </a:rPr>
              <a:t>1.2 </a:t>
            </a:r>
            <a:r>
              <a:rPr lang="en-US" altLang="zh-CN" b="1" spc="-85" dirty="0">
                <a:cs typeface="Arial"/>
              </a:rPr>
              <a:t> </a:t>
            </a:r>
            <a:r>
              <a:rPr lang="en-US" altLang="zh-CN" i="1" spc="-140" dirty="0">
                <a:cs typeface="Arial"/>
              </a:rPr>
              <a:t>F</a:t>
            </a:r>
            <a:r>
              <a:rPr lang="en-US" altLang="zh-CN" i="1" spc="-10" dirty="0">
                <a:cs typeface="Arial"/>
              </a:rPr>
              <a:t>or</a:t>
            </a:r>
            <a:r>
              <a:rPr lang="en-US" altLang="zh-CN" i="1" spc="80" dirty="0">
                <a:cs typeface="Arial"/>
              </a:rPr>
              <a:t> </a:t>
            </a:r>
            <a:r>
              <a:rPr lang="en-US" altLang="zh-CN" i="1" spc="-35" dirty="0">
                <a:cs typeface="Arial"/>
              </a:rPr>
              <a:t>int</a:t>
            </a:r>
            <a:r>
              <a:rPr lang="en-US" altLang="zh-CN" i="1" spc="-105" dirty="0">
                <a:cs typeface="Arial"/>
              </a:rPr>
              <a:t>e</a:t>
            </a:r>
            <a:r>
              <a:rPr lang="en-US" altLang="zh-CN" i="1" spc="-90" dirty="0">
                <a:cs typeface="Arial"/>
              </a:rPr>
              <a:t>g</a:t>
            </a:r>
            <a:r>
              <a:rPr lang="en-US" altLang="zh-CN" i="1" spc="-50" dirty="0">
                <a:cs typeface="Arial"/>
              </a:rPr>
              <a:t>e</a:t>
            </a:r>
            <a:r>
              <a:rPr lang="en-US" altLang="zh-CN" i="1" spc="-45" dirty="0">
                <a:cs typeface="Arial"/>
              </a:rPr>
              <a:t>r</a:t>
            </a:r>
            <a:r>
              <a:rPr lang="en-US" altLang="zh-CN" i="1" spc="-140" dirty="0">
                <a:cs typeface="Arial"/>
              </a:rPr>
              <a:t>s</a:t>
            </a:r>
            <a:r>
              <a:rPr lang="en-US" altLang="zh-CN" i="1" spc="80" dirty="0">
                <a:cs typeface="Arial"/>
              </a:rPr>
              <a:t> </a:t>
            </a:r>
            <a:r>
              <a:rPr lang="en-US" altLang="zh-CN" i="1" spc="-75" dirty="0">
                <a:cs typeface="Arial"/>
              </a:rPr>
              <a:t>k</a:t>
            </a:r>
            <a:r>
              <a:rPr lang="en-US" altLang="zh-CN" i="1" spc="100" dirty="0">
                <a:cs typeface="Arial"/>
              </a:rPr>
              <a:t> </a:t>
            </a:r>
            <a:r>
              <a:rPr lang="en-US" altLang="zh-CN" i="1" spc="-75" dirty="0">
                <a:cs typeface="Arial"/>
              </a:rPr>
              <a:t>and</a:t>
            </a:r>
            <a:r>
              <a:rPr lang="en-US" altLang="zh-CN" i="1" spc="80" dirty="0">
                <a:cs typeface="Arial"/>
              </a:rPr>
              <a:t> </a:t>
            </a:r>
            <a:r>
              <a:rPr lang="en-US" altLang="zh-CN" i="1" spc="-75" dirty="0">
                <a:cs typeface="Arial"/>
              </a:rPr>
              <a:t>n</a:t>
            </a:r>
            <a:r>
              <a:rPr lang="en-US" altLang="zh-CN" i="1" spc="80" dirty="0">
                <a:cs typeface="Arial"/>
              </a:rPr>
              <a:t> </a:t>
            </a:r>
            <a:r>
              <a:rPr lang="en-US" altLang="zh-CN" i="1" spc="-95" dirty="0">
                <a:cs typeface="Arial"/>
              </a:rPr>
              <a:t>su</a:t>
            </a:r>
            <a:r>
              <a:rPr lang="en-US" altLang="zh-CN" i="1" spc="-110" dirty="0">
                <a:cs typeface="Arial"/>
              </a:rPr>
              <a:t>c</a:t>
            </a:r>
            <a:r>
              <a:rPr lang="en-US" altLang="zh-CN" i="1" spc="-75" dirty="0">
                <a:cs typeface="Arial"/>
              </a:rPr>
              <a:t>h</a:t>
            </a:r>
            <a:r>
              <a:rPr lang="en-US" altLang="zh-CN" i="1" spc="80" dirty="0">
                <a:cs typeface="Arial"/>
              </a:rPr>
              <a:t> </a:t>
            </a:r>
            <a:r>
              <a:rPr lang="en-US" altLang="zh-CN" i="1" spc="-40" dirty="0">
                <a:cs typeface="Arial"/>
              </a:rPr>
              <a:t>that</a:t>
            </a:r>
            <a:r>
              <a:rPr lang="en-US" altLang="zh-CN" i="1" spc="80" dirty="0">
                <a:cs typeface="Arial"/>
              </a:rPr>
              <a:t> </a:t>
            </a:r>
            <a:r>
              <a:rPr lang="en-US" altLang="zh-CN" spc="-75" dirty="0">
                <a:cs typeface="Arial"/>
              </a:rPr>
              <a:t>0</a:t>
            </a:r>
            <a:r>
              <a:rPr lang="en-US" altLang="zh-CN" spc="-5" dirty="0">
                <a:cs typeface="Arial"/>
              </a:rPr>
              <a:t> </a:t>
            </a:r>
            <a:r>
              <a:rPr lang="en-US" altLang="zh-CN" spc="-30" dirty="0">
                <a:latin typeface="Lucida Sans Unicode"/>
                <a:cs typeface="Lucida Sans Unicode"/>
              </a:rPr>
              <a:t>≤</a:t>
            </a:r>
            <a:r>
              <a:rPr lang="en-US" altLang="zh-CN" spc="-50" dirty="0">
                <a:latin typeface="Lucida Sans Unicode"/>
                <a:cs typeface="Lucida Sans Unicode"/>
              </a:rPr>
              <a:t> </a:t>
            </a:r>
            <a:r>
              <a:rPr lang="en-US" altLang="zh-CN" i="1" spc="-75" dirty="0">
                <a:cs typeface="Arial"/>
              </a:rPr>
              <a:t>k</a:t>
            </a:r>
            <a:r>
              <a:rPr lang="en-US" altLang="zh-CN" i="1" spc="15" dirty="0">
                <a:cs typeface="Arial"/>
              </a:rPr>
              <a:t> </a:t>
            </a:r>
            <a:r>
              <a:rPr lang="en-US" altLang="zh-CN" spc="-30" dirty="0">
                <a:latin typeface="Lucida Sans Unicode"/>
                <a:cs typeface="Lucida Sans Unicode"/>
              </a:rPr>
              <a:t>≤</a:t>
            </a:r>
            <a:r>
              <a:rPr lang="en-US" altLang="zh-CN" spc="-50" dirty="0">
                <a:latin typeface="Lucida Sans Unicode"/>
                <a:cs typeface="Lucida Sans Unicode"/>
              </a:rPr>
              <a:t> </a:t>
            </a:r>
            <a:r>
              <a:rPr lang="en-US" altLang="zh-CN" i="1" spc="-55" dirty="0">
                <a:cs typeface="Arial"/>
              </a:rPr>
              <a:t>n,</a:t>
            </a:r>
            <a:r>
              <a:rPr lang="en-US" altLang="zh-CN" i="1" spc="110" dirty="0">
                <a:cs typeface="Arial"/>
              </a:rPr>
              <a:t> </a:t>
            </a:r>
            <a:r>
              <a:rPr lang="en-US" altLang="zh-CN" i="1" spc="-75" dirty="0">
                <a:cs typeface="Arial"/>
              </a:rPr>
              <a:t>the</a:t>
            </a:r>
            <a:r>
              <a:rPr lang="en-US" altLang="zh-CN" i="1" spc="80" dirty="0">
                <a:cs typeface="Arial"/>
              </a:rPr>
              <a:t> </a:t>
            </a:r>
            <a:r>
              <a:rPr lang="en-US" altLang="zh-CN" i="1" spc="-20" dirty="0">
                <a:cs typeface="Arial"/>
              </a:rPr>
              <a:t>total</a:t>
            </a:r>
            <a:r>
              <a:rPr lang="en-US" altLang="zh-CN" i="1" spc="80" dirty="0">
                <a:cs typeface="Arial"/>
              </a:rPr>
              <a:t> </a:t>
            </a:r>
            <a:r>
              <a:rPr lang="en-US" altLang="zh-CN" i="1" spc="-75" dirty="0">
                <a:cs typeface="Arial"/>
              </a:rPr>
              <a:t>number</a:t>
            </a:r>
            <a:r>
              <a:rPr lang="en-US" altLang="zh-CN" i="1" spc="80" dirty="0">
                <a:cs typeface="Arial"/>
              </a:rPr>
              <a:t> </a:t>
            </a:r>
            <a:r>
              <a:rPr lang="en-US" altLang="zh-CN" i="1" spc="-40" dirty="0">
                <a:cs typeface="Arial"/>
              </a:rPr>
              <a:t>of</a:t>
            </a:r>
            <a:r>
              <a:rPr lang="en-US" altLang="zh-CN" i="1" spc="80" dirty="0">
                <a:cs typeface="Arial"/>
              </a:rPr>
              <a:t> </a:t>
            </a:r>
            <a:r>
              <a:rPr lang="en-US" altLang="zh-CN" i="1" spc="-55" dirty="0">
                <a:cs typeface="Arial"/>
              </a:rPr>
              <a:t>k</a:t>
            </a:r>
            <a:r>
              <a:rPr lang="en-US" altLang="zh-CN" i="1" spc="-5" dirty="0">
                <a:cs typeface="Arial"/>
              </a:rPr>
              <a:t>-</a:t>
            </a:r>
            <a:r>
              <a:rPr lang="en-US" altLang="zh-CN" i="1" spc="-55" dirty="0">
                <a:cs typeface="Arial"/>
              </a:rPr>
              <a:t>combinations</a:t>
            </a:r>
            <a:r>
              <a:rPr lang="en-US" altLang="zh-CN" i="1" spc="-35" dirty="0">
                <a:cs typeface="Arial"/>
              </a:rPr>
              <a:t> </a:t>
            </a:r>
            <a:r>
              <a:rPr lang="en-US" altLang="zh-CN" i="1" spc="-40" dirty="0">
                <a:cs typeface="Arial"/>
              </a:rPr>
              <a:t>of</a:t>
            </a:r>
            <a:r>
              <a:rPr lang="en-US" altLang="zh-CN" i="1" spc="-35" dirty="0">
                <a:cs typeface="Arial"/>
              </a:rPr>
              <a:t> </a:t>
            </a:r>
            <a:r>
              <a:rPr lang="en-US" altLang="zh-CN" i="1" spc="-75" dirty="0">
                <a:cs typeface="Arial"/>
              </a:rPr>
              <a:t>a</a:t>
            </a:r>
            <a:r>
              <a:rPr lang="en-US" altLang="zh-CN" i="1" spc="-35" dirty="0">
                <a:cs typeface="Arial"/>
              </a:rPr>
              <a:t> </a:t>
            </a:r>
            <a:r>
              <a:rPr lang="en-US" altLang="zh-CN" i="1" spc="-100" dirty="0">
                <a:cs typeface="Arial"/>
              </a:rPr>
              <a:t>set</a:t>
            </a:r>
            <a:r>
              <a:rPr lang="en-US" altLang="zh-CN" i="1" spc="-35" dirty="0">
                <a:cs typeface="Arial"/>
              </a:rPr>
              <a:t> </a:t>
            </a:r>
            <a:r>
              <a:rPr lang="en-US" altLang="zh-CN" i="1" spc="-40" dirty="0">
                <a:cs typeface="Arial"/>
              </a:rPr>
              <a:t>of</a:t>
            </a:r>
            <a:r>
              <a:rPr lang="en-US" altLang="zh-CN" i="1" spc="-35" dirty="0">
                <a:cs typeface="Arial"/>
              </a:rPr>
              <a:t> </a:t>
            </a:r>
            <a:r>
              <a:rPr lang="en-US" altLang="zh-CN" i="1" spc="-75" dirty="0">
                <a:cs typeface="Arial"/>
              </a:rPr>
              <a:t>n</a:t>
            </a:r>
            <a:r>
              <a:rPr lang="en-US" altLang="zh-CN" i="1" spc="-35" dirty="0">
                <a:cs typeface="Arial"/>
              </a:rPr>
              <a:t> </a:t>
            </a:r>
            <a:r>
              <a:rPr lang="en-US" altLang="zh-CN" i="1" spc="-60" dirty="0">
                <a:cs typeface="Arial"/>
              </a:rPr>
              <a:t>objects</a:t>
            </a:r>
            <a:r>
              <a:rPr lang="en-US" altLang="zh-CN" i="1" spc="-35" dirty="0">
                <a:cs typeface="Arial"/>
              </a:rPr>
              <a:t> is</a:t>
            </a:r>
            <a:r>
              <a:rPr lang="en-US" altLang="zh-CN" i="1" spc="-95" dirty="0">
                <a:cs typeface="Arial"/>
              </a:rPr>
              <a:t> </a:t>
            </a:r>
          </a:p>
          <a:p>
            <a:pPr marL="0" indent="0">
              <a:buNone/>
            </a:pPr>
            <a:endParaRPr lang="en-US" altLang="zh-CN" dirty="0">
              <a:cs typeface="Arial"/>
            </a:endParaRPr>
          </a:p>
          <a:p>
            <a:endParaRPr lang="en-US" altLang="zh-CN" dirty="0">
              <a:cs typeface="Arial"/>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2B83CD10-C736-475D-892C-0B9A3389AD03}"/>
                  </a:ext>
                </a:extLst>
              </p:cNvPr>
              <p:cNvSpPr txBox="1"/>
              <p:nvPr/>
            </p:nvSpPr>
            <p:spPr>
              <a:xfrm>
                <a:off x="2807583" y="4437112"/>
                <a:ext cx="3168352" cy="854849"/>
              </a:xfrm>
              <a:prstGeom prst="rect">
                <a:avLst/>
              </a:prstGeom>
              <a:noFill/>
            </p:spPr>
            <p:txBody>
              <a:bodyPr wrap="square" lIns="0" tIns="0" rIns="0" bIns="0" rtlCol="0">
                <a:spAutoFit/>
              </a:bodyPr>
              <a:lstStyle/>
              <a:p>
                <a:r>
                  <a:rPr lang="en-US" altLang="zh-CN" sz="3600" b="0" i="1" dirty="0"/>
                  <a:t>C</a:t>
                </a:r>
                <a:r>
                  <a:rPr lang="en-US" altLang="zh-CN" sz="3600" b="0" dirty="0"/>
                  <a:t>(</a:t>
                </a:r>
                <a:r>
                  <a:rPr lang="en-US" altLang="zh-CN" sz="3600" b="0" i="1" dirty="0"/>
                  <a:t>n</a:t>
                </a:r>
                <a:r>
                  <a:rPr lang="en-US" altLang="zh-CN" sz="3600" b="0" dirty="0"/>
                  <a:t>, </a:t>
                </a:r>
                <a:r>
                  <a:rPr lang="en-US" altLang="zh-CN" sz="3600" b="0" i="1" dirty="0"/>
                  <a:t>k</a:t>
                </a:r>
                <a:r>
                  <a:rPr lang="en-US" altLang="zh-CN" sz="3600" b="0" dirty="0"/>
                  <a:t>)=</a:t>
                </a:r>
                <a14:m>
                  <m:oMath xmlns:m="http://schemas.openxmlformats.org/officeDocument/2006/math">
                    <m:f>
                      <m:fPr>
                        <m:ctrlPr>
                          <a:rPr lang="en-US" altLang="zh-CN" sz="3600" b="0" i="1" smtClean="0">
                            <a:latin typeface="Cambria Math" panose="02040503050406030204" pitchFamily="18" charset="0"/>
                          </a:rPr>
                        </m:ctrlPr>
                      </m:fPr>
                      <m:num>
                        <m:r>
                          <a:rPr lang="en-US" altLang="zh-CN" sz="3600" b="0" i="1" smtClean="0">
                            <a:latin typeface="Cambria Math" panose="02040503050406030204" pitchFamily="18" charset="0"/>
                          </a:rPr>
                          <m:t>𝑛</m:t>
                        </m:r>
                        <m:r>
                          <a:rPr lang="en-US" altLang="zh-CN" sz="3600" b="0" i="1" smtClean="0">
                            <a:latin typeface="Cambria Math" panose="02040503050406030204" pitchFamily="18" charset="0"/>
                          </a:rPr>
                          <m:t>!</m:t>
                        </m:r>
                      </m:num>
                      <m:den>
                        <m:r>
                          <a:rPr lang="en-US" altLang="zh-CN" sz="3600" b="0" i="1" smtClean="0">
                            <a:latin typeface="Cambria Math" panose="02040503050406030204" pitchFamily="18" charset="0"/>
                          </a:rPr>
                          <m:t>𝑘</m:t>
                        </m:r>
                        <m:r>
                          <a:rPr lang="en-US" altLang="zh-CN" sz="3600" b="0" i="1" smtClean="0">
                            <a:latin typeface="Cambria Math" panose="02040503050406030204" pitchFamily="18" charset="0"/>
                          </a:rPr>
                          <m:t>!</m:t>
                        </m:r>
                        <m:d>
                          <m:dPr>
                            <m:ctrlPr>
                              <a:rPr lang="en-US" altLang="zh-CN" sz="3600" i="1">
                                <a:latin typeface="Cambria Math" panose="02040503050406030204" pitchFamily="18" charset="0"/>
                              </a:rPr>
                            </m:ctrlPr>
                          </m:dPr>
                          <m:e>
                            <m:r>
                              <a:rPr lang="en-US" altLang="zh-CN" sz="3600" i="1">
                                <a:latin typeface="Cambria Math" panose="02040503050406030204" pitchFamily="18" charset="0"/>
                              </a:rPr>
                              <m:t>𝑛</m:t>
                            </m:r>
                            <m:r>
                              <a:rPr lang="en-US" altLang="zh-CN" sz="3600" i="1">
                                <a:latin typeface="Cambria Math" panose="02040503050406030204" pitchFamily="18" charset="0"/>
                              </a:rPr>
                              <m:t>−</m:t>
                            </m:r>
                            <m:r>
                              <a:rPr lang="en-US" altLang="zh-CN" sz="3600" i="1">
                                <a:latin typeface="Cambria Math" panose="02040503050406030204" pitchFamily="18" charset="0"/>
                              </a:rPr>
                              <m:t>𝑘</m:t>
                            </m:r>
                          </m:e>
                        </m:d>
                        <m:r>
                          <a:rPr lang="en-US" altLang="zh-CN" sz="3600" b="0" i="1" smtClean="0">
                            <a:latin typeface="Cambria Math" panose="02040503050406030204" pitchFamily="18" charset="0"/>
                          </a:rPr>
                          <m:t>!</m:t>
                        </m:r>
                      </m:den>
                    </m:f>
                  </m:oMath>
                </a14:m>
                <a:endParaRPr lang="en-US" altLang="zh-CN" sz="3600" b="0" dirty="0"/>
              </a:p>
            </p:txBody>
          </p:sp>
        </mc:Choice>
        <mc:Fallback xmlns="">
          <p:sp>
            <p:nvSpPr>
              <p:cNvPr id="4" name="文本框 3">
                <a:extLst>
                  <a:ext uri="{FF2B5EF4-FFF2-40B4-BE49-F238E27FC236}">
                    <a16:creationId xmlns:a16="http://schemas.microsoft.com/office/drawing/2014/main" id="{2B83CD10-C736-475D-892C-0B9A3389AD03}"/>
                  </a:ext>
                </a:extLst>
              </p:cNvPr>
              <p:cNvSpPr txBox="1">
                <a:spLocks noRot="1" noChangeAspect="1" noMove="1" noResize="1" noEditPoints="1" noAdjustHandles="1" noChangeArrowheads="1" noChangeShapeType="1" noTextEdit="1"/>
              </p:cNvSpPr>
              <p:nvPr/>
            </p:nvSpPr>
            <p:spPr>
              <a:xfrm>
                <a:off x="2807583" y="4437112"/>
                <a:ext cx="3168352" cy="854849"/>
              </a:xfrm>
              <a:prstGeom prst="rect">
                <a:avLst/>
              </a:prstGeom>
              <a:blipFill>
                <a:blip r:embed="rId3"/>
                <a:stretch>
                  <a:fillRect l="-8863" t="-3571" b="-9286"/>
                </a:stretch>
              </a:blipFill>
            </p:spPr>
            <p:txBody>
              <a:bodyPr/>
              <a:lstStyle/>
              <a:p>
                <a:r>
                  <a:rPr lang="zh-CN" altLang="en-US">
                    <a:noFill/>
                  </a:rPr>
                  <a:t> </a:t>
                </a:r>
              </a:p>
            </p:txBody>
          </p:sp>
        </mc:Fallback>
      </mc:AlternateContent>
      <p:sp>
        <p:nvSpPr>
          <p:cNvPr id="5" name="标题 4">
            <a:extLst>
              <a:ext uri="{FF2B5EF4-FFF2-40B4-BE49-F238E27FC236}">
                <a16:creationId xmlns:a16="http://schemas.microsoft.com/office/drawing/2014/main" id="{0310F2D7-A5CF-4C96-BC76-60554B7D70C6}"/>
              </a:ext>
            </a:extLst>
          </p:cNvPr>
          <p:cNvSpPr>
            <a:spLocks noGrp="1"/>
          </p:cNvSpPr>
          <p:nvPr>
            <p:ph type="title"/>
          </p:nvPr>
        </p:nvSpPr>
        <p:spPr>
          <a:xfrm>
            <a:off x="395095" y="116632"/>
            <a:ext cx="8229600" cy="1081088"/>
          </a:xfrm>
        </p:spPr>
        <p:txBody>
          <a:bodyPr/>
          <a:lstStyle/>
          <a:p>
            <a:endParaRPr lang="zh-CN" altLang="en-US"/>
          </a:p>
        </p:txBody>
      </p:sp>
    </p:spTree>
    <p:extLst>
      <p:ext uri="{BB962C8B-B14F-4D97-AF65-F5344CB8AC3E}">
        <p14:creationId xmlns:p14="http://schemas.microsoft.com/office/powerpoint/2010/main" val="402147934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D9C6489-00D9-4036-8492-D40A96128B95}"/>
              </a:ext>
            </a:extLst>
          </p:cNvPr>
          <p:cNvSpPr>
            <a:spLocks noGrp="1"/>
          </p:cNvSpPr>
          <p:nvPr>
            <p:ph idx="1"/>
          </p:nvPr>
        </p:nvSpPr>
        <p:spPr>
          <a:xfrm>
            <a:off x="395536" y="1340768"/>
            <a:ext cx="8064896" cy="5301208"/>
          </a:xfrm>
        </p:spPr>
        <p:txBody>
          <a:bodyPr/>
          <a:lstStyle/>
          <a:p>
            <a:r>
              <a:rPr lang="en-US" altLang="zh-CN" i="1" spc="-10" dirty="0">
                <a:cs typeface="Arial"/>
              </a:rPr>
              <a:t>P</a:t>
            </a:r>
            <a:r>
              <a:rPr lang="en-US" altLang="zh-CN" i="1" spc="-60" dirty="0">
                <a:cs typeface="Arial"/>
              </a:rPr>
              <a:t>r</a:t>
            </a:r>
            <a:r>
              <a:rPr lang="en-US" altLang="zh-CN" i="1" spc="-20" dirty="0">
                <a:cs typeface="Arial"/>
              </a:rPr>
              <a:t>oof: </a:t>
            </a:r>
            <a:r>
              <a:rPr lang="en-US" altLang="zh-CN" i="1" spc="150" dirty="0">
                <a:cs typeface="Arial"/>
              </a:rPr>
              <a:t> </a:t>
            </a:r>
            <a:r>
              <a:rPr lang="en-US" altLang="zh-CN" spc="-75" dirty="0">
                <a:cs typeface="Arial"/>
              </a:rPr>
              <a:t>Since </a:t>
            </a:r>
            <a:r>
              <a:rPr lang="en-US" altLang="zh-CN" spc="-145" dirty="0">
                <a:cs typeface="Arial"/>
              </a:rPr>
              <a:t> </a:t>
            </a:r>
            <a:r>
              <a:rPr lang="en-US" altLang="zh-CN" spc="-140" dirty="0">
                <a:cs typeface="Arial"/>
              </a:rPr>
              <a:t>a </a:t>
            </a:r>
            <a:r>
              <a:rPr lang="en-US" altLang="zh-CN" spc="-145" dirty="0">
                <a:cs typeface="Arial"/>
              </a:rPr>
              <a:t> </a:t>
            </a:r>
            <a:r>
              <a:rPr lang="en-US" altLang="zh-CN" spc="-100" dirty="0">
                <a:cs typeface="Arial"/>
              </a:rPr>
              <a:t>set </a:t>
            </a:r>
            <a:r>
              <a:rPr lang="en-US" altLang="zh-CN" spc="-145" dirty="0">
                <a:cs typeface="Arial"/>
              </a:rPr>
              <a:t> </a:t>
            </a:r>
            <a:r>
              <a:rPr lang="en-US" altLang="zh-CN" spc="-5" dirty="0">
                <a:cs typeface="Arial"/>
              </a:rPr>
              <a:t>of </a:t>
            </a:r>
            <a:r>
              <a:rPr lang="en-US" altLang="zh-CN" spc="-145" dirty="0">
                <a:cs typeface="Arial"/>
              </a:rPr>
              <a:t> </a:t>
            </a:r>
            <a:r>
              <a:rPr lang="en-US" altLang="zh-CN" i="1" spc="-75" dirty="0">
                <a:cs typeface="Arial"/>
              </a:rPr>
              <a:t>k </a:t>
            </a:r>
            <a:r>
              <a:rPr lang="en-US" altLang="zh-CN" i="1" spc="-125" dirty="0">
                <a:cs typeface="Arial"/>
              </a:rPr>
              <a:t> </a:t>
            </a:r>
            <a:r>
              <a:rPr lang="en-US" altLang="zh-CN" spc="-80" dirty="0">
                <a:cs typeface="Arial"/>
              </a:rPr>
              <a:t>elements </a:t>
            </a:r>
            <a:r>
              <a:rPr lang="en-US" altLang="zh-CN" spc="-145" dirty="0">
                <a:cs typeface="Arial"/>
              </a:rPr>
              <a:t> </a:t>
            </a:r>
            <a:r>
              <a:rPr lang="en-US" altLang="zh-CN" spc="-100" dirty="0">
                <a:cs typeface="Arial"/>
              </a:rPr>
              <a:t>can </a:t>
            </a:r>
            <a:r>
              <a:rPr lang="en-US" altLang="zh-CN" spc="-145" dirty="0">
                <a:cs typeface="Arial"/>
              </a:rPr>
              <a:t> </a:t>
            </a:r>
            <a:r>
              <a:rPr lang="en-US" altLang="zh-CN" spc="-110" dirty="0">
                <a:cs typeface="Arial"/>
              </a:rPr>
              <a:t>be </a:t>
            </a:r>
            <a:r>
              <a:rPr lang="en-US" altLang="zh-CN" spc="-145" dirty="0">
                <a:cs typeface="Arial"/>
              </a:rPr>
              <a:t> </a:t>
            </a:r>
            <a:r>
              <a:rPr lang="en-US" altLang="zh-CN" spc="-80" dirty="0">
                <a:cs typeface="Arial"/>
              </a:rPr>
              <a:t>arranged </a:t>
            </a:r>
            <a:r>
              <a:rPr lang="en-US" altLang="zh-CN" spc="-145" dirty="0">
                <a:cs typeface="Arial"/>
              </a:rPr>
              <a:t> </a:t>
            </a:r>
            <a:r>
              <a:rPr lang="en-US" altLang="zh-CN" spc="-20" dirty="0">
                <a:cs typeface="Arial"/>
              </a:rPr>
              <a:t>into </a:t>
            </a:r>
            <a:r>
              <a:rPr lang="en-US" altLang="zh-CN" spc="-145" dirty="0">
                <a:cs typeface="Arial"/>
              </a:rPr>
              <a:t> </a:t>
            </a:r>
            <a:r>
              <a:rPr lang="en-US" altLang="zh-CN" spc="-160" dirty="0">
                <a:cs typeface="Arial"/>
              </a:rPr>
              <a:t>e</a:t>
            </a:r>
            <a:r>
              <a:rPr lang="en-US" altLang="zh-CN" spc="-30" dirty="0">
                <a:cs typeface="Arial"/>
              </a:rPr>
              <a:t>xactly </a:t>
            </a:r>
            <a:r>
              <a:rPr lang="en-US" altLang="zh-CN" spc="-145" dirty="0">
                <a:cs typeface="Arial"/>
              </a:rPr>
              <a:t> </a:t>
            </a:r>
            <a:r>
              <a:rPr lang="en-US" altLang="zh-CN" i="1" spc="-55" dirty="0">
                <a:cs typeface="Arial"/>
              </a:rPr>
              <a:t>k</a:t>
            </a:r>
            <a:r>
              <a:rPr lang="en-US" altLang="zh-CN" spc="60" dirty="0">
                <a:cs typeface="Arial"/>
              </a:rPr>
              <a:t>! </a:t>
            </a:r>
            <a:r>
              <a:rPr lang="en-US" altLang="zh-CN" spc="-145" dirty="0">
                <a:cs typeface="Arial"/>
              </a:rPr>
              <a:t> </a:t>
            </a:r>
            <a:r>
              <a:rPr lang="en-US" altLang="zh-CN" spc="-105" dirty="0">
                <a:cs typeface="Arial"/>
              </a:rPr>
              <a:t>sequences, </a:t>
            </a:r>
          </a:p>
          <a:p>
            <a:pPr marL="0" indent="0" algn="just">
              <a:buNone/>
            </a:pPr>
            <a:r>
              <a:rPr lang="en-US" altLang="zh-CN" i="1" spc="-105" dirty="0">
                <a:cs typeface="Arial"/>
              </a:rPr>
              <a:t>                         </a:t>
            </a:r>
            <a:r>
              <a:rPr lang="en-US" altLang="zh-CN" i="1" spc="-75" dirty="0">
                <a:cs typeface="Arial"/>
              </a:rPr>
              <a:t>P</a:t>
            </a:r>
            <a:r>
              <a:rPr lang="en-US" altLang="zh-CN" spc="60" dirty="0">
                <a:cs typeface="Arial"/>
              </a:rPr>
              <a:t>(</a:t>
            </a:r>
            <a:r>
              <a:rPr lang="en-US" altLang="zh-CN" i="1" spc="-75" dirty="0">
                <a:cs typeface="Arial"/>
              </a:rPr>
              <a:t>n</a:t>
            </a:r>
            <a:r>
              <a:rPr lang="en-US" altLang="zh-CN" i="1" spc="-5" dirty="0">
                <a:cs typeface="Arial"/>
              </a:rPr>
              <a:t>,</a:t>
            </a:r>
            <a:r>
              <a:rPr lang="en-US" altLang="zh-CN" i="1" spc="-204" dirty="0">
                <a:cs typeface="Arial"/>
              </a:rPr>
              <a:t> </a:t>
            </a:r>
            <a:r>
              <a:rPr lang="en-US" altLang="zh-CN" i="1" spc="-55" dirty="0">
                <a:cs typeface="Arial"/>
              </a:rPr>
              <a:t>k</a:t>
            </a:r>
            <a:r>
              <a:rPr lang="en-US" altLang="zh-CN" spc="60" dirty="0">
                <a:cs typeface="Arial"/>
              </a:rPr>
              <a:t>)</a:t>
            </a:r>
            <a:r>
              <a:rPr lang="en-US" altLang="zh-CN" spc="-70" dirty="0">
                <a:cs typeface="Arial"/>
              </a:rPr>
              <a:t> </a:t>
            </a:r>
            <a:r>
              <a:rPr lang="en-US" altLang="zh-CN" spc="220" dirty="0">
                <a:cs typeface="Arial"/>
              </a:rPr>
              <a:t>=</a:t>
            </a:r>
            <a:r>
              <a:rPr lang="en-US" altLang="zh-CN" spc="-130" dirty="0">
                <a:cs typeface="Arial"/>
              </a:rPr>
              <a:t> </a:t>
            </a:r>
            <a:r>
              <a:rPr lang="en-US" altLang="zh-CN" i="1" spc="-45" dirty="0">
                <a:cs typeface="Arial"/>
              </a:rPr>
              <a:t>C</a:t>
            </a:r>
            <a:r>
              <a:rPr lang="en-US" altLang="zh-CN" spc="60" dirty="0">
                <a:cs typeface="Arial"/>
              </a:rPr>
              <a:t>(</a:t>
            </a:r>
            <a:r>
              <a:rPr lang="en-US" altLang="zh-CN" i="1" spc="-75" dirty="0">
                <a:cs typeface="Arial"/>
              </a:rPr>
              <a:t>n</a:t>
            </a:r>
            <a:r>
              <a:rPr lang="en-US" altLang="zh-CN" i="1" spc="-5" dirty="0">
                <a:cs typeface="Arial"/>
              </a:rPr>
              <a:t>,</a:t>
            </a:r>
            <a:r>
              <a:rPr lang="en-US" altLang="zh-CN" i="1" spc="-204" dirty="0">
                <a:cs typeface="Arial"/>
              </a:rPr>
              <a:t> </a:t>
            </a:r>
            <a:r>
              <a:rPr lang="en-US" altLang="zh-CN" i="1" spc="-55" dirty="0">
                <a:cs typeface="Arial"/>
              </a:rPr>
              <a:t>k</a:t>
            </a:r>
            <a:r>
              <a:rPr lang="en-US" altLang="zh-CN" spc="60" dirty="0">
                <a:cs typeface="Arial"/>
              </a:rPr>
              <a:t>)</a:t>
            </a:r>
            <a:r>
              <a:rPr lang="en-US" altLang="zh-CN" i="1" spc="-55" dirty="0">
                <a:cs typeface="Arial"/>
              </a:rPr>
              <a:t>k</a:t>
            </a:r>
            <a:r>
              <a:rPr lang="en-US" altLang="zh-CN" spc="60" dirty="0">
                <a:cs typeface="Arial"/>
              </a:rPr>
              <a:t>! </a:t>
            </a:r>
          </a:p>
          <a:p>
            <a:pPr marL="269875" indent="-269875" algn="just">
              <a:buNone/>
            </a:pPr>
            <a:r>
              <a:rPr lang="en-US" altLang="zh-CN" spc="-40" dirty="0">
                <a:cs typeface="Arial"/>
              </a:rPr>
              <a:t>      i.e.</a:t>
            </a:r>
            <a:r>
              <a:rPr lang="en-US" altLang="zh-CN" spc="35" dirty="0">
                <a:cs typeface="Arial"/>
              </a:rPr>
              <a:t> </a:t>
            </a:r>
            <a:r>
              <a:rPr lang="en-US" altLang="zh-CN" spc="-60" dirty="0">
                <a:cs typeface="Arial"/>
              </a:rPr>
              <a:t>count</a:t>
            </a:r>
            <a:r>
              <a:rPr lang="en-US" altLang="zh-CN" spc="-35" dirty="0">
                <a:cs typeface="Arial"/>
              </a:rPr>
              <a:t> </a:t>
            </a:r>
            <a:r>
              <a:rPr lang="en-US" altLang="zh-CN" i="1" spc="-55" dirty="0">
                <a:cs typeface="Arial"/>
              </a:rPr>
              <a:t>k</a:t>
            </a:r>
            <a:r>
              <a:rPr lang="en-US" altLang="zh-CN" spc="-60" dirty="0">
                <a:cs typeface="Arial"/>
              </a:rPr>
              <a:t>-permutations</a:t>
            </a:r>
            <a:r>
              <a:rPr lang="en-US" altLang="zh-CN" spc="-35" dirty="0">
                <a:cs typeface="Arial"/>
              </a:rPr>
              <a:t> </a:t>
            </a:r>
            <a:r>
              <a:rPr lang="en-US" altLang="zh-CN" spc="-40" dirty="0">
                <a:cs typeface="Arial"/>
              </a:rPr>
              <a:t>by</a:t>
            </a:r>
            <a:r>
              <a:rPr lang="en-US" altLang="zh-CN" spc="-35" dirty="0">
                <a:cs typeface="Arial"/>
              </a:rPr>
              <a:t> </a:t>
            </a:r>
            <a:r>
              <a:rPr lang="en-US" altLang="zh-CN" spc="-75" dirty="0">
                <a:cs typeface="Arial"/>
              </a:rPr>
              <a:t>the</a:t>
            </a:r>
            <a:r>
              <a:rPr lang="en-US" altLang="zh-CN" spc="-35" dirty="0">
                <a:cs typeface="Arial"/>
              </a:rPr>
              <a:t> </a:t>
            </a:r>
            <a:r>
              <a:rPr lang="en-US" altLang="zh-CN" spc="5" dirty="0">
                <a:cs typeface="Arial"/>
              </a:rPr>
              <a:t>foll</a:t>
            </a:r>
            <a:r>
              <a:rPr lang="en-US" altLang="zh-CN" spc="-20" dirty="0">
                <a:cs typeface="Arial"/>
              </a:rPr>
              <a:t>o</a:t>
            </a:r>
            <a:r>
              <a:rPr lang="en-US" altLang="zh-CN" spc="-25" dirty="0">
                <a:cs typeface="Arial"/>
              </a:rPr>
              <a:t>wing</a:t>
            </a:r>
            <a:r>
              <a:rPr lang="en-US" altLang="zh-CN" spc="-35" dirty="0">
                <a:cs typeface="Arial"/>
              </a:rPr>
              <a:t> </a:t>
            </a:r>
            <a:r>
              <a:rPr lang="en-US" altLang="zh-CN" spc="-65" dirty="0">
                <a:cs typeface="Arial"/>
              </a:rPr>
              <a:t>procedure:</a:t>
            </a:r>
          </a:p>
          <a:p>
            <a:pPr marL="717550" indent="-447675" algn="just">
              <a:buFont typeface="+mj-lt"/>
              <a:buAutoNum type="arabicPeriod"/>
            </a:pPr>
            <a:r>
              <a:rPr lang="en-US" altLang="zh-CN" sz="2800" spc="-100" dirty="0">
                <a:cs typeface="Arial"/>
              </a:rPr>
              <a:t>Choose</a:t>
            </a:r>
            <a:r>
              <a:rPr lang="en-US" altLang="zh-CN" sz="2800" spc="95" dirty="0">
                <a:cs typeface="Arial"/>
              </a:rPr>
              <a:t> </a:t>
            </a:r>
            <a:r>
              <a:rPr lang="en-US" altLang="zh-CN" sz="2800" spc="-140" dirty="0">
                <a:cs typeface="Arial"/>
              </a:rPr>
              <a:t>a</a:t>
            </a:r>
            <a:r>
              <a:rPr lang="en-US" altLang="zh-CN" sz="2800" spc="95" dirty="0">
                <a:cs typeface="Arial"/>
              </a:rPr>
              <a:t> </a:t>
            </a:r>
            <a:r>
              <a:rPr lang="en-US" altLang="zh-CN" sz="2800" spc="-95" dirty="0">
                <a:cs typeface="Arial"/>
              </a:rPr>
              <a:t>subset</a:t>
            </a:r>
            <a:r>
              <a:rPr lang="en-US" altLang="zh-CN" sz="2800" spc="95" dirty="0">
                <a:cs typeface="Arial"/>
              </a:rPr>
              <a:t> </a:t>
            </a:r>
            <a:r>
              <a:rPr lang="en-US" altLang="zh-CN" sz="2800" spc="-5" dirty="0">
                <a:cs typeface="Arial"/>
              </a:rPr>
              <a:t>of</a:t>
            </a:r>
            <a:r>
              <a:rPr lang="en-US" altLang="zh-CN" sz="2800" spc="95" dirty="0">
                <a:cs typeface="Arial"/>
              </a:rPr>
              <a:t> </a:t>
            </a:r>
            <a:r>
              <a:rPr lang="en-US" altLang="zh-CN" sz="2800" i="1" spc="-75" dirty="0">
                <a:cs typeface="Arial"/>
              </a:rPr>
              <a:t>k</a:t>
            </a:r>
            <a:r>
              <a:rPr lang="en-US" altLang="zh-CN" sz="2800" i="1" spc="114" dirty="0">
                <a:cs typeface="Arial"/>
              </a:rPr>
              <a:t> </a:t>
            </a:r>
            <a:r>
              <a:rPr lang="en-US" altLang="zh-CN" sz="2800" spc="15" dirty="0">
                <a:cs typeface="Arial"/>
              </a:rPr>
              <a:t>di</a:t>
            </a:r>
            <a:r>
              <a:rPr lang="en-US" altLang="zh-CN" sz="2800" spc="-20" dirty="0">
                <a:cs typeface="Arial"/>
              </a:rPr>
              <a:t>f</a:t>
            </a:r>
            <a:r>
              <a:rPr lang="en-US" altLang="zh-CN" sz="2800" spc="-55" dirty="0">
                <a:cs typeface="Arial"/>
              </a:rPr>
              <a:t>ferent</a:t>
            </a:r>
            <a:r>
              <a:rPr lang="en-US" altLang="zh-CN" sz="2800" spc="95" dirty="0">
                <a:cs typeface="Arial"/>
              </a:rPr>
              <a:t> </a:t>
            </a:r>
            <a:r>
              <a:rPr lang="en-US" altLang="zh-CN" sz="2800" spc="-60" dirty="0">
                <a:cs typeface="Arial"/>
              </a:rPr>
              <a:t>objects</a:t>
            </a:r>
            <a:r>
              <a:rPr lang="en-US" altLang="zh-CN" sz="2800" spc="95" dirty="0">
                <a:cs typeface="Arial"/>
              </a:rPr>
              <a:t> </a:t>
            </a:r>
            <a:r>
              <a:rPr lang="en-US" altLang="zh-CN" sz="2800" spc="-25" dirty="0">
                <a:cs typeface="Arial"/>
              </a:rPr>
              <a:t>from</a:t>
            </a:r>
            <a:r>
              <a:rPr lang="en-US" altLang="zh-CN" sz="2800" spc="95" dirty="0">
                <a:cs typeface="Arial"/>
              </a:rPr>
              <a:t> </a:t>
            </a:r>
            <a:r>
              <a:rPr lang="en-US" altLang="zh-CN" sz="2800" spc="-140" dirty="0">
                <a:cs typeface="Arial"/>
              </a:rPr>
              <a:t>a</a:t>
            </a:r>
            <a:r>
              <a:rPr lang="en-US" altLang="zh-CN" sz="2800" spc="95" dirty="0">
                <a:cs typeface="Arial"/>
              </a:rPr>
              <a:t> </a:t>
            </a:r>
            <a:r>
              <a:rPr lang="en-US" altLang="zh-CN" sz="2800" spc="-100" dirty="0">
                <a:cs typeface="Arial"/>
              </a:rPr>
              <a:t>set</a:t>
            </a:r>
            <a:r>
              <a:rPr lang="en-US" altLang="zh-CN" sz="2800" spc="95" dirty="0">
                <a:cs typeface="Arial"/>
              </a:rPr>
              <a:t> </a:t>
            </a:r>
            <a:r>
              <a:rPr lang="en-US" altLang="zh-CN" sz="2800" spc="-10" dirty="0">
                <a:cs typeface="Arial"/>
              </a:rPr>
              <a:t>with</a:t>
            </a:r>
            <a:r>
              <a:rPr lang="en-US" altLang="zh-CN" sz="2800" spc="95" dirty="0">
                <a:cs typeface="Arial"/>
              </a:rPr>
              <a:t> </a:t>
            </a:r>
            <a:r>
              <a:rPr lang="en-US" altLang="zh-CN" sz="2800" i="1" spc="-75" dirty="0">
                <a:cs typeface="Arial"/>
              </a:rPr>
              <a:t>n</a:t>
            </a:r>
            <a:r>
              <a:rPr lang="en-US" altLang="zh-CN" sz="2800" i="1" spc="95" dirty="0">
                <a:cs typeface="Arial"/>
              </a:rPr>
              <a:t> </a:t>
            </a:r>
            <a:r>
              <a:rPr lang="en-US" altLang="zh-CN" sz="2800" spc="-75" dirty="0">
                <a:cs typeface="Arial"/>
              </a:rPr>
              <a:t>elements. </a:t>
            </a:r>
            <a:r>
              <a:rPr lang="en-US" altLang="zh-CN" sz="2800" spc="90" dirty="0">
                <a:cs typeface="Arial"/>
              </a:rPr>
              <a:t> </a:t>
            </a:r>
            <a:r>
              <a:rPr lang="en-US" altLang="zh-CN" sz="2800" spc="-65" dirty="0">
                <a:cs typeface="Arial"/>
              </a:rPr>
              <a:t>(</a:t>
            </a:r>
            <a:r>
              <a:rPr lang="en-US" altLang="zh-CN" sz="2800" i="1" spc="-45" dirty="0">
                <a:cs typeface="Arial"/>
              </a:rPr>
              <a:t>C</a:t>
            </a:r>
            <a:r>
              <a:rPr lang="en-US" altLang="zh-CN" sz="2800" spc="60" dirty="0">
                <a:cs typeface="Arial"/>
              </a:rPr>
              <a:t>(</a:t>
            </a:r>
            <a:r>
              <a:rPr lang="en-US" altLang="zh-CN" sz="2800" i="1" spc="-75" dirty="0">
                <a:cs typeface="Arial"/>
              </a:rPr>
              <a:t>n</a:t>
            </a:r>
            <a:r>
              <a:rPr lang="en-US" altLang="zh-CN" sz="2800" i="1" spc="-5" dirty="0">
                <a:cs typeface="Arial"/>
              </a:rPr>
              <a:t>,</a:t>
            </a:r>
            <a:r>
              <a:rPr lang="en-US" altLang="zh-CN" sz="2800" i="1" spc="-204" dirty="0">
                <a:cs typeface="Arial"/>
              </a:rPr>
              <a:t> </a:t>
            </a:r>
            <a:r>
              <a:rPr lang="en-US" altLang="zh-CN" sz="2800" i="1" spc="-55" dirty="0">
                <a:cs typeface="Arial"/>
              </a:rPr>
              <a:t>k</a:t>
            </a:r>
            <a:r>
              <a:rPr lang="en-US" altLang="zh-CN" sz="2800" spc="60" dirty="0">
                <a:cs typeface="Arial"/>
              </a:rPr>
              <a:t>) </a:t>
            </a:r>
            <a:r>
              <a:rPr lang="en-US" altLang="zh-CN" sz="2800" spc="-25" dirty="0">
                <a:cs typeface="Arial"/>
              </a:rPr>
              <a:t>w</a:t>
            </a:r>
            <a:r>
              <a:rPr lang="en-US" altLang="zh-CN" sz="2800" spc="-75" dirty="0">
                <a:cs typeface="Arial"/>
              </a:rPr>
              <a:t>ays)</a:t>
            </a:r>
          </a:p>
          <a:p>
            <a:pPr marL="717550" indent="-447675">
              <a:buFont typeface="+mj-lt"/>
              <a:buAutoNum type="arabicPeriod"/>
            </a:pPr>
            <a:r>
              <a:rPr lang="en-US" altLang="zh-CN" sz="2800" spc="-55" dirty="0">
                <a:cs typeface="Arial"/>
              </a:rPr>
              <a:t>Arrange</a:t>
            </a:r>
            <a:r>
              <a:rPr lang="en-US" altLang="zh-CN" sz="2800" spc="-35" dirty="0">
                <a:cs typeface="Arial"/>
              </a:rPr>
              <a:t> </a:t>
            </a:r>
            <a:r>
              <a:rPr lang="en-US" altLang="zh-CN" sz="2800" spc="-60" dirty="0">
                <a:cs typeface="Arial"/>
              </a:rPr>
              <a:t>objects</a:t>
            </a:r>
            <a:r>
              <a:rPr lang="en-US" altLang="zh-CN" sz="2800" spc="-35" dirty="0">
                <a:cs typeface="Arial"/>
              </a:rPr>
              <a:t> </a:t>
            </a:r>
            <a:r>
              <a:rPr lang="en-US" altLang="zh-CN" sz="2800" spc="-50" dirty="0">
                <a:cs typeface="Arial"/>
              </a:rPr>
              <a:t>sequentiall</a:t>
            </a:r>
            <a:r>
              <a:rPr lang="en-US" altLang="zh-CN" sz="2800" spc="-135" dirty="0">
                <a:cs typeface="Arial"/>
              </a:rPr>
              <a:t>y</a:t>
            </a:r>
            <a:r>
              <a:rPr lang="en-US" altLang="zh-CN" sz="2800" spc="-40" dirty="0">
                <a:cs typeface="Arial"/>
              </a:rPr>
              <a:t>.</a:t>
            </a:r>
            <a:r>
              <a:rPr lang="en-US" altLang="zh-CN" sz="2800" spc="35" dirty="0">
                <a:cs typeface="Arial"/>
              </a:rPr>
              <a:t> </a:t>
            </a:r>
            <a:r>
              <a:rPr lang="en-US" altLang="zh-CN" sz="2800" spc="-10" dirty="0">
                <a:cs typeface="Arial"/>
              </a:rPr>
              <a:t>(</a:t>
            </a:r>
            <a:r>
              <a:rPr lang="en-US" altLang="zh-CN" sz="2800" i="1" spc="-55" dirty="0">
                <a:cs typeface="Arial"/>
              </a:rPr>
              <a:t>k</a:t>
            </a:r>
            <a:r>
              <a:rPr lang="en-US" altLang="zh-CN" sz="2800" spc="60" dirty="0">
                <a:cs typeface="Arial"/>
              </a:rPr>
              <a:t>!</a:t>
            </a:r>
            <a:r>
              <a:rPr lang="en-US" altLang="zh-CN" sz="2800" spc="-35" dirty="0">
                <a:cs typeface="Arial"/>
              </a:rPr>
              <a:t> </a:t>
            </a:r>
            <a:r>
              <a:rPr lang="en-US" altLang="zh-CN" sz="2800" spc="-25" dirty="0">
                <a:cs typeface="Arial"/>
              </a:rPr>
              <a:t>w</a:t>
            </a:r>
            <a:r>
              <a:rPr lang="en-US" altLang="zh-CN" sz="2800" spc="-75" dirty="0">
                <a:cs typeface="Arial"/>
              </a:rPr>
              <a:t>ays) </a:t>
            </a:r>
          </a:p>
          <a:p>
            <a:pPr marL="0" indent="0">
              <a:buNone/>
            </a:pPr>
            <a:r>
              <a:rPr lang="en-US" altLang="zh-CN" spc="65" dirty="0">
                <a:latin typeface="Lucida Sans Unicode"/>
                <a:cs typeface="Lucida Sans Unicode"/>
              </a:rPr>
              <a:t>    ⇒</a:t>
            </a:r>
            <a:r>
              <a:rPr lang="en-US" altLang="zh-CN" spc="-85" dirty="0">
                <a:latin typeface="Lucida Sans Unicode"/>
                <a:cs typeface="Lucida Sans Unicode"/>
              </a:rPr>
              <a:t> </a:t>
            </a:r>
            <a:r>
              <a:rPr lang="en-US" altLang="zh-CN" i="1" spc="-75" dirty="0">
                <a:cs typeface="Arial"/>
              </a:rPr>
              <a:t>P</a:t>
            </a:r>
            <a:r>
              <a:rPr lang="en-US" altLang="zh-CN" spc="60" dirty="0">
                <a:cs typeface="Arial"/>
              </a:rPr>
              <a:t>(</a:t>
            </a:r>
            <a:r>
              <a:rPr lang="en-US" altLang="zh-CN" i="1" spc="-75" dirty="0">
                <a:cs typeface="Arial"/>
              </a:rPr>
              <a:t>n</a:t>
            </a:r>
            <a:r>
              <a:rPr lang="en-US" altLang="zh-CN" i="1" spc="-5" dirty="0">
                <a:cs typeface="Arial"/>
              </a:rPr>
              <a:t>,</a:t>
            </a:r>
            <a:r>
              <a:rPr lang="en-US" altLang="zh-CN" i="1" spc="-204" dirty="0">
                <a:cs typeface="Arial"/>
              </a:rPr>
              <a:t> </a:t>
            </a:r>
            <a:r>
              <a:rPr lang="en-US" altLang="zh-CN" i="1" spc="-55" dirty="0">
                <a:cs typeface="Arial"/>
              </a:rPr>
              <a:t>k</a:t>
            </a:r>
            <a:r>
              <a:rPr lang="en-US" altLang="zh-CN" spc="60" dirty="0">
                <a:cs typeface="Arial"/>
              </a:rPr>
              <a:t>)</a:t>
            </a:r>
            <a:r>
              <a:rPr lang="en-US" altLang="zh-CN" spc="-70" dirty="0">
                <a:cs typeface="Arial"/>
              </a:rPr>
              <a:t> </a:t>
            </a:r>
            <a:r>
              <a:rPr lang="en-US" altLang="zh-CN" spc="220" dirty="0">
                <a:cs typeface="Arial"/>
              </a:rPr>
              <a:t>=</a:t>
            </a:r>
            <a:r>
              <a:rPr lang="en-US" altLang="zh-CN" spc="-130" dirty="0">
                <a:cs typeface="Arial"/>
              </a:rPr>
              <a:t> </a:t>
            </a:r>
            <a:r>
              <a:rPr lang="en-US" altLang="zh-CN" i="1" spc="-45" dirty="0">
                <a:cs typeface="Arial"/>
              </a:rPr>
              <a:t>C</a:t>
            </a:r>
            <a:r>
              <a:rPr lang="en-US" altLang="zh-CN" spc="60" dirty="0">
                <a:cs typeface="Arial"/>
              </a:rPr>
              <a:t>(</a:t>
            </a:r>
            <a:r>
              <a:rPr lang="en-US" altLang="zh-CN" i="1" spc="-75" dirty="0">
                <a:cs typeface="Arial"/>
              </a:rPr>
              <a:t>n</a:t>
            </a:r>
            <a:r>
              <a:rPr lang="en-US" altLang="zh-CN" i="1" spc="-5" dirty="0">
                <a:cs typeface="Arial"/>
              </a:rPr>
              <a:t>,</a:t>
            </a:r>
            <a:r>
              <a:rPr lang="en-US" altLang="zh-CN" i="1" spc="-204" dirty="0">
                <a:cs typeface="Arial"/>
              </a:rPr>
              <a:t> </a:t>
            </a:r>
            <a:r>
              <a:rPr lang="en-US" altLang="zh-CN" i="1" spc="-55" dirty="0">
                <a:cs typeface="Arial"/>
              </a:rPr>
              <a:t>k</a:t>
            </a:r>
            <a:r>
              <a:rPr lang="en-US" altLang="zh-CN" spc="60" dirty="0">
                <a:cs typeface="Arial"/>
              </a:rPr>
              <a:t>)</a:t>
            </a:r>
            <a:r>
              <a:rPr lang="en-US" altLang="zh-CN" i="1" spc="-55" dirty="0">
                <a:cs typeface="Arial"/>
              </a:rPr>
              <a:t>k</a:t>
            </a:r>
            <a:r>
              <a:rPr lang="en-US" altLang="zh-CN" spc="60" dirty="0">
                <a:cs typeface="Arial"/>
              </a:rPr>
              <a:t>!</a:t>
            </a:r>
          </a:p>
          <a:p>
            <a:pPr marL="0" indent="0">
              <a:buNone/>
            </a:pPr>
            <a:r>
              <a:rPr lang="en-US" altLang="zh-CN" spc="65" dirty="0">
                <a:latin typeface="Lucida Sans Unicode"/>
                <a:cs typeface="Lucida Sans Unicode"/>
              </a:rPr>
              <a:t>    ⇒</a:t>
            </a:r>
            <a:endParaRPr lang="en-US" altLang="zh-CN" dirty="0">
              <a:cs typeface="Arial"/>
            </a:endParaRPr>
          </a:p>
          <a:p>
            <a:endParaRPr lang="en-US" altLang="zh-CN" dirty="0">
              <a:cs typeface="Arial"/>
            </a:endParaRPr>
          </a:p>
          <a:p>
            <a:pPr marL="12700">
              <a:lnSpc>
                <a:spcPct val="100000"/>
              </a:lnSpc>
              <a:spcBef>
                <a:spcPts val="5"/>
              </a:spcBef>
            </a:pPr>
            <a:endParaRPr lang="en-US" altLang="zh-CN" spc="60" dirty="0">
              <a:cs typeface="Arial"/>
            </a:endParaRPr>
          </a:p>
          <a:p>
            <a:pPr marL="12700">
              <a:lnSpc>
                <a:spcPct val="100000"/>
              </a:lnSpc>
              <a:spcBef>
                <a:spcPts val="5"/>
              </a:spcBef>
            </a:pPr>
            <a:endParaRPr lang="en-US" altLang="zh-CN" dirty="0">
              <a:cs typeface="Arial"/>
            </a:endParaRPr>
          </a:p>
          <a:p>
            <a:endParaRPr lang="en-US" altLang="zh-CN" dirty="0">
              <a:cs typeface="Arial"/>
            </a:endParaRPr>
          </a:p>
        </p:txBody>
      </p:sp>
      <p:sp>
        <p:nvSpPr>
          <p:cNvPr id="4" name="标题 3">
            <a:extLst>
              <a:ext uri="{FF2B5EF4-FFF2-40B4-BE49-F238E27FC236}">
                <a16:creationId xmlns:a16="http://schemas.microsoft.com/office/drawing/2014/main" id="{5DD28C8E-6D31-41E3-BA59-694FE1DD0401}"/>
              </a:ext>
            </a:extLst>
          </p:cNvPr>
          <p:cNvSpPr>
            <a:spLocks noGrp="1"/>
          </p:cNvSpPr>
          <p:nvPr>
            <p:ph type="title"/>
          </p:nvPr>
        </p:nvSpPr>
        <p:spPr>
          <a:xfrm>
            <a:off x="561984" y="116632"/>
            <a:ext cx="8229600" cy="1081088"/>
          </a:xfrm>
        </p:spPr>
        <p:txBody>
          <a:bodyPr/>
          <a:lstStyle/>
          <a:p>
            <a:endParaRPr lang="zh-CN" altLang="en-US"/>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74EE3B08-531B-4DAA-BCC3-F48CAF75FCE6}"/>
                  </a:ext>
                </a:extLst>
              </p:cNvPr>
              <p:cNvSpPr txBox="1"/>
              <p:nvPr/>
            </p:nvSpPr>
            <p:spPr>
              <a:xfrm>
                <a:off x="1475656" y="5953980"/>
                <a:ext cx="5040560" cy="771558"/>
              </a:xfrm>
              <a:prstGeom prst="rect">
                <a:avLst/>
              </a:prstGeom>
              <a:noFill/>
            </p:spPr>
            <p:txBody>
              <a:bodyPr wrap="square" lIns="0" tIns="0" rIns="0" bIns="0" rtlCol="0">
                <a:spAutoFit/>
              </a:bodyPr>
              <a:lstStyle/>
              <a:p>
                <a:r>
                  <a:rPr lang="en-US" altLang="zh-CN" sz="3200" b="0" i="1" dirty="0"/>
                  <a:t>C</a:t>
                </a:r>
                <a:r>
                  <a:rPr lang="en-US" altLang="zh-CN" sz="3200" b="0" dirty="0"/>
                  <a:t>(</a:t>
                </a:r>
                <a:r>
                  <a:rPr lang="en-US" altLang="zh-CN" sz="3200" b="0" i="1" dirty="0"/>
                  <a:t>n</a:t>
                </a:r>
                <a:r>
                  <a:rPr lang="en-US" altLang="zh-CN" sz="3200" b="0" dirty="0"/>
                  <a:t>, </a:t>
                </a:r>
                <a:r>
                  <a:rPr lang="en-US" altLang="zh-CN" sz="3200" b="0" i="1" dirty="0"/>
                  <a:t>k</a:t>
                </a:r>
                <a:r>
                  <a:rPr lang="en-US" altLang="zh-CN" sz="3200" b="0" dirty="0"/>
                  <a:t>)=</a:t>
                </a:r>
                <a:r>
                  <a:rPr lang="en-US" altLang="zh-CN" sz="3200" dirty="0"/>
                  <a:t> </a:t>
                </a:r>
                <a14:m>
                  <m:oMath xmlns:m="http://schemas.openxmlformats.org/officeDocument/2006/math">
                    <m:f>
                      <m:fPr>
                        <m:ctrlPr>
                          <a:rPr lang="en-US" altLang="zh-CN" sz="3200" i="1">
                            <a:latin typeface="Cambria Math" panose="02040503050406030204" pitchFamily="18" charset="0"/>
                          </a:rPr>
                        </m:ctrlPr>
                      </m:fPr>
                      <m:num>
                        <m:r>
                          <a:rPr lang="en-US" altLang="zh-CN" sz="3200" b="0" i="1" smtClean="0">
                            <a:latin typeface="Cambria Math" panose="02040503050406030204" pitchFamily="18" charset="0"/>
                          </a:rPr>
                          <m:t>𝑃</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𝑛</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𝑘</m:t>
                        </m:r>
                        <m:r>
                          <a:rPr lang="en-US" altLang="zh-CN" sz="3200" b="0" i="1" smtClean="0">
                            <a:latin typeface="Cambria Math" panose="02040503050406030204" pitchFamily="18" charset="0"/>
                          </a:rPr>
                          <m:t>)</m:t>
                        </m:r>
                      </m:num>
                      <m:den>
                        <m:r>
                          <a:rPr lang="en-US" altLang="zh-CN" sz="3200" i="1">
                            <a:latin typeface="Cambria Math" panose="02040503050406030204" pitchFamily="18" charset="0"/>
                          </a:rPr>
                          <m:t>𝑘</m:t>
                        </m:r>
                        <m:r>
                          <a:rPr lang="en-US" altLang="zh-CN" sz="3200" i="1">
                            <a:latin typeface="Cambria Math" panose="02040503050406030204" pitchFamily="18" charset="0"/>
                          </a:rPr>
                          <m:t>!</m:t>
                        </m:r>
                      </m:den>
                    </m:f>
                    <m:r>
                      <a:rPr lang="en-US" altLang="zh-CN" sz="3200" b="0" i="1" smtClean="0">
                        <a:latin typeface="Cambria Math" panose="02040503050406030204" pitchFamily="18" charset="0"/>
                      </a:rPr>
                      <m:t>=</m:t>
                    </m:r>
                    <m:f>
                      <m:fPr>
                        <m:ctrlPr>
                          <a:rPr lang="en-US" altLang="zh-CN" sz="3200" b="0" i="1" smtClean="0">
                            <a:latin typeface="Cambria Math" panose="02040503050406030204" pitchFamily="18" charset="0"/>
                          </a:rPr>
                        </m:ctrlPr>
                      </m:fPr>
                      <m:num>
                        <m:r>
                          <a:rPr lang="en-US" altLang="zh-CN" sz="3200" b="0" i="1" smtClean="0">
                            <a:latin typeface="Cambria Math" panose="02040503050406030204" pitchFamily="18" charset="0"/>
                          </a:rPr>
                          <m:t>𝑛</m:t>
                        </m:r>
                        <m:r>
                          <a:rPr lang="en-US" altLang="zh-CN" sz="3200" b="0" i="1" smtClean="0">
                            <a:latin typeface="Cambria Math" panose="02040503050406030204" pitchFamily="18" charset="0"/>
                          </a:rPr>
                          <m:t>!</m:t>
                        </m:r>
                      </m:num>
                      <m:den>
                        <m:r>
                          <a:rPr lang="en-US" altLang="zh-CN" sz="3200" b="0" i="1" smtClean="0">
                            <a:latin typeface="Cambria Math" panose="02040503050406030204" pitchFamily="18" charset="0"/>
                          </a:rPr>
                          <m:t>𝑘</m:t>
                        </m:r>
                        <m:r>
                          <a:rPr lang="en-US" altLang="zh-CN" sz="3200" b="0" i="1" smtClean="0">
                            <a:latin typeface="Cambria Math" panose="02040503050406030204" pitchFamily="18" charset="0"/>
                          </a:rPr>
                          <m:t>!</m:t>
                        </m:r>
                        <m:d>
                          <m:dPr>
                            <m:ctrlPr>
                              <a:rPr lang="en-US" altLang="zh-CN" sz="3200" i="1">
                                <a:latin typeface="Cambria Math" panose="02040503050406030204" pitchFamily="18" charset="0"/>
                              </a:rPr>
                            </m:ctrlPr>
                          </m:dPr>
                          <m:e>
                            <m:r>
                              <a:rPr lang="en-US" altLang="zh-CN" sz="3200" i="1">
                                <a:latin typeface="Cambria Math" panose="02040503050406030204" pitchFamily="18" charset="0"/>
                              </a:rPr>
                              <m:t>𝑛</m:t>
                            </m:r>
                            <m:r>
                              <a:rPr lang="en-US" altLang="zh-CN" sz="3200" i="1">
                                <a:latin typeface="Cambria Math" panose="02040503050406030204" pitchFamily="18" charset="0"/>
                              </a:rPr>
                              <m:t>−</m:t>
                            </m:r>
                            <m:r>
                              <a:rPr lang="en-US" altLang="zh-CN" sz="3200" i="1">
                                <a:latin typeface="Cambria Math" panose="02040503050406030204" pitchFamily="18" charset="0"/>
                              </a:rPr>
                              <m:t>𝑘</m:t>
                            </m:r>
                          </m:e>
                        </m:d>
                        <m:r>
                          <a:rPr lang="en-US" altLang="zh-CN" sz="3200" b="0" i="1" smtClean="0">
                            <a:latin typeface="Cambria Math" panose="02040503050406030204" pitchFamily="18" charset="0"/>
                          </a:rPr>
                          <m:t>!</m:t>
                        </m:r>
                      </m:den>
                    </m:f>
                  </m:oMath>
                </a14:m>
                <a:endParaRPr lang="en-US" altLang="zh-CN" sz="3200" b="0" dirty="0"/>
              </a:p>
            </p:txBody>
          </p:sp>
        </mc:Choice>
        <mc:Fallback xmlns="">
          <p:sp>
            <p:nvSpPr>
              <p:cNvPr id="5" name="文本框 4">
                <a:extLst>
                  <a:ext uri="{FF2B5EF4-FFF2-40B4-BE49-F238E27FC236}">
                    <a16:creationId xmlns:a16="http://schemas.microsoft.com/office/drawing/2014/main" id="{74EE3B08-531B-4DAA-BCC3-F48CAF75FCE6}"/>
                  </a:ext>
                </a:extLst>
              </p:cNvPr>
              <p:cNvSpPr txBox="1">
                <a:spLocks noRot="1" noChangeAspect="1" noMove="1" noResize="1" noEditPoints="1" noAdjustHandles="1" noChangeArrowheads="1" noChangeShapeType="1" noTextEdit="1"/>
              </p:cNvSpPr>
              <p:nvPr/>
            </p:nvSpPr>
            <p:spPr>
              <a:xfrm>
                <a:off x="1475656" y="5953980"/>
                <a:ext cx="5040560" cy="771558"/>
              </a:xfrm>
              <a:prstGeom prst="rect">
                <a:avLst/>
              </a:prstGeom>
              <a:blipFill>
                <a:blip r:embed="rId3"/>
                <a:stretch>
                  <a:fillRect l="-4837" t="-2381" b="-9524"/>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E2DD030F-93C5-476A-BEC0-B4E0F95FE0FD}"/>
              </a:ext>
            </a:extLst>
          </p:cNvPr>
          <p:cNvSpPr/>
          <p:nvPr/>
        </p:nvSpPr>
        <p:spPr>
          <a:xfrm>
            <a:off x="5959299" y="5985816"/>
            <a:ext cx="3006080" cy="707886"/>
          </a:xfrm>
          <a:prstGeom prst="rect">
            <a:avLst/>
          </a:prstGeom>
          <a:ln>
            <a:solidFill>
              <a:srgbClr val="002060"/>
            </a:solidFill>
          </a:ln>
        </p:spPr>
        <p:txBody>
          <a:bodyPr wrap="square">
            <a:spAutoFit/>
          </a:bodyPr>
          <a:lstStyle/>
          <a:p>
            <a:pPr marL="12700" indent="0">
              <a:lnSpc>
                <a:spcPct val="100000"/>
              </a:lnSpc>
            </a:pPr>
            <a:r>
              <a:rPr lang="en-US" altLang="zh-CN" sz="2000" spc="-60" dirty="0">
                <a:latin typeface="Arial"/>
                <a:cs typeface="Arial"/>
              </a:rPr>
              <a:t>Note</a:t>
            </a:r>
            <a:r>
              <a:rPr lang="en-US" altLang="zh-CN" sz="2000" spc="-35" dirty="0">
                <a:latin typeface="Arial"/>
                <a:cs typeface="Arial"/>
              </a:rPr>
              <a:t> </a:t>
            </a:r>
            <a:r>
              <a:rPr lang="en-US" altLang="zh-CN" sz="2000" spc="-55" dirty="0">
                <a:latin typeface="Arial"/>
                <a:cs typeface="Arial"/>
              </a:rPr>
              <a:t>that</a:t>
            </a:r>
            <a:r>
              <a:rPr lang="en-US" altLang="zh-CN" sz="2000" spc="-35" dirty="0">
                <a:latin typeface="Arial"/>
                <a:cs typeface="Arial"/>
              </a:rPr>
              <a:t> </a:t>
            </a:r>
            <a:r>
              <a:rPr lang="en-US" altLang="zh-CN" sz="2000" spc="-40" dirty="0">
                <a:latin typeface="Arial"/>
                <a:cs typeface="Arial"/>
              </a:rPr>
              <a:t>by</a:t>
            </a:r>
            <a:r>
              <a:rPr lang="en-US" altLang="zh-CN" sz="2000" spc="-35" dirty="0">
                <a:latin typeface="Arial"/>
                <a:cs typeface="Arial"/>
              </a:rPr>
              <a:t> </a:t>
            </a:r>
            <a:r>
              <a:rPr lang="en-US" altLang="zh-CN" sz="2000" spc="-80" dirty="0">
                <a:latin typeface="Arial"/>
                <a:cs typeface="Arial"/>
              </a:rPr>
              <a:t>Theorem</a:t>
            </a:r>
            <a:r>
              <a:rPr lang="en-US" altLang="zh-CN" sz="2000" spc="-35" dirty="0">
                <a:latin typeface="Arial"/>
                <a:cs typeface="Arial"/>
              </a:rPr>
              <a:t> </a:t>
            </a:r>
            <a:r>
              <a:rPr lang="en-US" altLang="zh-CN" sz="2000" spc="-55" dirty="0">
                <a:latin typeface="Arial"/>
                <a:cs typeface="Arial"/>
              </a:rPr>
              <a:t>1.2,</a:t>
            </a:r>
          </a:p>
          <a:p>
            <a:pPr marL="12700" indent="0">
              <a:lnSpc>
                <a:spcPct val="100000"/>
              </a:lnSpc>
            </a:pPr>
            <a:r>
              <a:rPr lang="en-US" altLang="zh-CN" sz="2000" spc="-55" dirty="0">
                <a:latin typeface="Arial"/>
                <a:cs typeface="Arial"/>
              </a:rPr>
              <a:t>    </a:t>
            </a:r>
            <a:r>
              <a:rPr lang="en-US" altLang="zh-CN" sz="2000" spc="-95" dirty="0">
                <a:latin typeface="Arial"/>
                <a:cs typeface="Arial"/>
              </a:rPr>
              <a:t> </a:t>
            </a:r>
            <a:r>
              <a:rPr lang="en-US" altLang="zh-CN" sz="2000" i="1" spc="-45" dirty="0">
                <a:latin typeface="Arial"/>
                <a:cs typeface="Arial"/>
              </a:rPr>
              <a:t>C</a:t>
            </a:r>
            <a:r>
              <a:rPr lang="en-US" altLang="zh-CN" sz="2000" spc="60" dirty="0">
                <a:latin typeface="Arial"/>
                <a:cs typeface="Arial"/>
              </a:rPr>
              <a:t>(</a:t>
            </a:r>
            <a:r>
              <a:rPr lang="en-US" altLang="zh-CN" sz="2000" i="1" spc="-75" dirty="0">
                <a:latin typeface="Arial"/>
                <a:cs typeface="Arial"/>
              </a:rPr>
              <a:t>n</a:t>
            </a:r>
            <a:r>
              <a:rPr lang="en-US" altLang="zh-CN" sz="2000" i="1" spc="-5" dirty="0">
                <a:latin typeface="Arial"/>
                <a:cs typeface="Arial"/>
              </a:rPr>
              <a:t>,</a:t>
            </a:r>
            <a:r>
              <a:rPr lang="en-US" altLang="zh-CN" sz="2000" i="1" spc="-204" dirty="0">
                <a:latin typeface="Arial"/>
                <a:cs typeface="Arial"/>
              </a:rPr>
              <a:t> </a:t>
            </a:r>
            <a:r>
              <a:rPr lang="en-US" altLang="zh-CN" sz="2000" i="1" spc="-55" dirty="0">
                <a:latin typeface="Arial"/>
                <a:cs typeface="Arial"/>
              </a:rPr>
              <a:t>k</a:t>
            </a:r>
            <a:r>
              <a:rPr lang="en-US" altLang="zh-CN" sz="2000" spc="60" dirty="0">
                <a:latin typeface="Arial"/>
                <a:cs typeface="Arial"/>
              </a:rPr>
              <a:t>)</a:t>
            </a:r>
            <a:r>
              <a:rPr lang="en-US" altLang="zh-CN" sz="2000" spc="-70" dirty="0">
                <a:latin typeface="Arial"/>
                <a:cs typeface="Arial"/>
              </a:rPr>
              <a:t> </a:t>
            </a:r>
            <a:r>
              <a:rPr lang="en-US" altLang="zh-CN" sz="2000" spc="220" dirty="0">
                <a:latin typeface="Arial"/>
                <a:cs typeface="Arial"/>
              </a:rPr>
              <a:t>=</a:t>
            </a:r>
            <a:r>
              <a:rPr lang="en-US" altLang="zh-CN" sz="2000" spc="-130" dirty="0">
                <a:latin typeface="Arial"/>
                <a:cs typeface="Arial"/>
              </a:rPr>
              <a:t> </a:t>
            </a:r>
            <a:r>
              <a:rPr lang="en-US" altLang="zh-CN" sz="2000" i="1" spc="-45" dirty="0">
                <a:latin typeface="Arial"/>
                <a:cs typeface="Arial"/>
              </a:rPr>
              <a:t>C</a:t>
            </a:r>
            <a:r>
              <a:rPr lang="en-US" altLang="zh-CN" sz="2000" spc="60" dirty="0">
                <a:latin typeface="Arial"/>
                <a:cs typeface="Arial"/>
              </a:rPr>
              <a:t>(</a:t>
            </a:r>
            <a:r>
              <a:rPr lang="en-US" altLang="zh-CN" sz="2000" i="1" spc="-75" dirty="0">
                <a:latin typeface="Arial"/>
                <a:cs typeface="Arial"/>
              </a:rPr>
              <a:t>n</a:t>
            </a:r>
            <a:r>
              <a:rPr lang="en-US" altLang="zh-CN" sz="2000" i="1" spc="-5" dirty="0">
                <a:latin typeface="Arial"/>
                <a:cs typeface="Arial"/>
              </a:rPr>
              <a:t>,</a:t>
            </a:r>
            <a:r>
              <a:rPr lang="en-US" altLang="zh-CN" sz="2000" i="1" spc="-204" dirty="0">
                <a:latin typeface="Arial"/>
                <a:cs typeface="Arial"/>
              </a:rPr>
              <a:t> </a:t>
            </a:r>
            <a:r>
              <a:rPr lang="en-US" altLang="zh-CN" sz="2000" i="1" spc="-75" dirty="0">
                <a:latin typeface="Arial"/>
                <a:cs typeface="Arial"/>
              </a:rPr>
              <a:t>n</a:t>
            </a:r>
            <a:r>
              <a:rPr lang="en-US" altLang="zh-CN" sz="2000" i="1" spc="-170" dirty="0">
                <a:latin typeface="Arial"/>
                <a:cs typeface="Arial"/>
              </a:rPr>
              <a:t> </a:t>
            </a:r>
            <a:r>
              <a:rPr lang="en-US" altLang="zh-CN" sz="2000" spc="-30" dirty="0">
                <a:latin typeface="Lucida Sans Unicode"/>
                <a:cs typeface="Lucida Sans Unicode"/>
              </a:rPr>
              <a:t>−</a:t>
            </a:r>
            <a:r>
              <a:rPr lang="en-US" altLang="zh-CN" sz="2000" spc="-215" dirty="0">
                <a:latin typeface="Lucida Sans Unicode"/>
                <a:cs typeface="Lucida Sans Unicode"/>
              </a:rPr>
              <a:t> </a:t>
            </a:r>
            <a:r>
              <a:rPr lang="en-US" altLang="zh-CN" sz="2000" i="1" spc="-55" dirty="0">
                <a:latin typeface="Arial"/>
                <a:cs typeface="Arial"/>
              </a:rPr>
              <a:t>k</a:t>
            </a:r>
            <a:r>
              <a:rPr lang="en-US" altLang="zh-CN" sz="2000" spc="60" dirty="0">
                <a:latin typeface="Arial"/>
                <a:cs typeface="Arial"/>
              </a:rPr>
              <a:t>)</a:t>
            </a:r>
            <a:r>
              <a:rPr lang="en-US" altLang="zh-CN" sz="2000" spc="-40" dirty="0">
                <a:latin typeface="Arial"/>
                <a:cs typeface="Arial"/>
              </a:rPr>
              <a:t>.</a:t>
            </a:r>
            <a:endParaRPr lang="en-US" altLang="zh-CN" sz="2000" dirty="0">
              <a:latin typeface="Arial"/>
              <a:cs typeface="Arial"/>
            </a:endParaRPr>
          </a:p>
        </p:txBody>
      </p:sp>
    </p:spTree>
    <p:extLst>
      <p:ext uri="{BB962C8B-B14F-4D97-AF65-F5344CB8AC3E}">
        <p14:creationId xmlns:p14="http://schemas.microsoft.com/office/powerpoint/2010/main" val="27487646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403E3E-F2C6-40AC-B41C-B67411A32752}"/>
              </a:ext>
            </a:extLst>
          </p:cNvPr>
          <p:cNvSpPr>
            <a:spLocks noGrp="1"/>
          </p:cNvSpPr>
          <p:nvPr>
            <p:ph type="title"/>
          </p:nvPr>
        </p:nvSpPr>
        <p:spPr>
          <a:xfrm>
            <a:off x="313085" y="1340768"/>
            <a:ext cx="8517830" cy="1081088"/>
          </a:xfrm>
        </p:spPr>
        <p:txBody>
          <a:bodyPr/>
          <a:lstStyle/>
          <a:p>
            <a:r>
              <a:rPr lang="en-US" altLang="zh-CN" b="1" spc="-65" dirty="0">
                <a:cs typeface="Arial"/>
              </a:rPr>
              <a:t>Example</a:t>
            </a:r>
            <a:endParaRPr lang="zh-CN" altLang="en-US" dirty="0"/>
          </a:p>
        </p:txBody>
      </p:sp>
      <p:sp>
        <p:nvSpPr>
          <p:cNvPr id="3" name="内容占位符 2">
            <a:extLst>
              <a:ext uri="{FF2B5EF4-FFF2-40B4-BE49-F238E27FC236}">
                <a16:creationId xmlns:a16="http://schemas.microsoft.com/office/drawing/2014/main" id="{2D9C6489-00D9-4036-8492-D40A96128B95}"/>
              </a:ext>
            </a:extLst>
          </p:cNvPr>
          <p:cNvSpPr>
            <a:spLocks noGrp="1"/>
          </p:cNvSpPr>
          <p:nvPr>
            <p:ph idx="1"/>
          </p:nvPr>
        </p:nvSpPr>
        <p:spPr>
          <a:xfrm>
            <a:off x="289196" y="2421856"/>
            <a:ext cx="8387260" cy="3959472"/>
          </a:xfrm>
        </p:spPr>
        <p:txBody>
          <a:bodyPr/>
          <a:lstStyle/>
          <a:p>
            <a:pPr algn="just">
              <a:lnSpc>
                <a:spcPct val="150000"/>
              </a:lnSpc>
            </a:pPr>
            <a:r>
              <a:rPr lang="en-US" altLang="zh-CN" spc="-50" dirty="0">
                <a:cs typeface="Arial"/>
              </a:rPr>
              <a:t>(a)</a:t>
            </a:r>
            <a:r>
              <a:rPr lang="en-US" altLang="zh-CN" spc="-40" dirty="0">
                <a:cs typeface="Arial"/>
              </a:rPr>
              <a:t> </a:t>
            </a:r>
            <a:r>
              <a:rPr lang="en-US" altLang="zh-CN" spc="-45" dirty="0">
                <a:cs typeface="Arial"/>
              </a:rPr>
              <a:t>H</a:t>
            </a:r>
            <a:r>
              <a:rPr lang="en-US" altLang="zh-CN" spc="-65" dirty="0">
                <a:cs typeface="Arial"/>
              </a:rPr>
              <a:t>o</a:t>
            </a:r>
            <a:r>
              <a:rPr lang="en-US" altLang="zh-CN" spc="-10" dirty="0">
                <a:cs typeface="Arial"/>
              </a:rPr>
              <a:t>w</a:t>
            </a:r>
            <a:r>
              <a:rPr lang="en-US" altLang="zh-CN" spc="-40" dirty="0">
                <a:cs typeface="Arial"/>
              </a:rPr>
              <a:t> </a:t>
            </a:r>
            <a:r>
              <a:rPr lang="en-US" altLang="zh-CN" spc="-100" dirty="0">
                <a:cs typeface="Arial"/>
              </a:rPr>
              <a:t>man</a:t>
            </a:r>
            <a:r>
              <a:rPr lang="en-US" altLang="zh-CN" spc="-10" dirty="0">
                <a:cs typeface="Arial"/>
              </a:rPr>
              <a:t>y</a:t>
            </a:r>
            <a:r>
              <a:rPr lang="en-US" altLang="zh-CN" spc="-40" dirty="0">
                <a:cs typeface="Arial"/>
              </a:rPr>
              <a:t> </a:t>
            </a:r>
            <a:r>
              <a:rPr lang="en-US" altLang="zh-CN" spc="-105" dirty="0">
                <a:cs typeface="Arial"/>
              </a:rPr>
              <a:t>subsets</a:t>
            </a:r>
            <a:r>
              <a:rPr lang="en-US" altLang="zh-CN" spc="-40" dirty="0">
                <a:cs typeface="Arial"/>
              </a:rPr>
              <a:t> </a:t>
            </a:r>
            <a:r>
              <a:rPr lang="en-US" altLang="zh-CN" spc="-5" dirty="0">
                <a:cs typeface="Arial"/>
              </a:rPr>
              <a:t>of</a:t>
            </a:r>
            <a:r>
              <a:rPr lang="en-US" altLang="zh-CN" spc="-40" dirty="0">
                <a:cs typeface="Arial"/>
              </a:rPr>
              <a:t> </a:t>
            </a:r>
            <a:r>
              <a:rPr lang="en-US" altLang="zh-CN" spc="-75" dirty="0">
                <a:cs typeface="Arial"/>
              </a:rPr>
              <a:t>three</a:t>
            </a:r>
            <a:r>
              <a:rPr lang="en-US" altLang="zh-CN" spc="-40" dirty="0">
                <a:cs typeface="Arial"/>
              </a:rPr>
              <a:t> </a:t>
            </a:r>
            <a:r>
              <a:rPr lang="en-US" altLang="zh-CN" spc="-35" dirty="0">
                <a:cs typeface="Arial"/>
              </a:rPr>
              <a:t>int</a:t>
            </a:r>
            <a:r>
              <a:rPr lang="en-US" altLang="zh-CN" spc="-75" dirty="0">
                <a:cs typeface="Arial"/>
              </a:rPr>
              <a:t>e</a:t>
            </a:r>
            <a:r>
              <a:rPr lang="en-US" altLang="zh-CN" spc="-90" dirty="0">
                <a:cs typeface="Arial"/>
              </a:rPr>
              <a:t>gers</a:t>
            </a:r>
            <a:r>
              <a:rPr lang="en-US" altLang="zh-CN" spc="-40" dirty="0">
                <a:cs typeface="Arial"/>
              </a:rPr>
              <a:t> </a:t>
            </a:r>
            <a:r>
              <a:rPr lang="en-US" altLang="zh-CN" spc="-100" dirty="0">
                <a:cs typeface="Arial"/>
              </a:rPr>
              <a:t>can</a:t>
            </a:r>
            <a:r>
              <a:rPr lang="en-US" altLang="zh-CN" spc="-40" dirty="0">
                <a:cs typeface="Arial"/>
              </a:rPr>
              <a:t> </a:t>
            </a:r>
            <a:r>
              <a:rPr lang="en-US" altLang="zh-CN" spc="-110" dirty="0">
                <a:cs typeface="Arial"/>
              </a:rPr>
              <a:t>be</a:t>
            </a:r>
            <a:r>
              <a:rPr lang="en-US" altLang="zh-CN" spc="-40" dirty="0">
                <a:cs typeface="Arial"/>
              </a:rPr>
              <a:t> </a:t>
            </a:r>
            <a:r>
              <a:rPr lang="en-US" altLang="zh-CN" spc="-95" dirty="0">
                <a:cs typeface="Arial"/>
              </a:rPr>
              <a:t>cho</a:t>
            </a:r>
            <a:r>
              <a:rPr lang="en-US" altLang="zh-CN" spc="-90" dirty="0">
                <a:cs typeface="Arial"/>
              </a:rPr>
              <a:t>s</a:t>
            </a:r>
            <a:r>
              <a:rPr lang="en-US" altLang="zh-CN" spc="-110" dirty="0">
                <a:cs typeface="Arial"/>
              </a:rPr>
              <a:t>en</a:t>
            </a:r>
            <a:r>
              <a:rPr lang="en-US" altLang="zh-CN" spc="-40" dirty="0">
                <a:cs typeface="Arial"/>
              </a:rPr>
              <a:t> </a:t>
            </a:r>
            <a:r>
              <a:rPr lang="en-US" altLang="zh-CN" spc="-25" dirty="0">
                <a:cs typeface="Arial"/>
              </a:rPr>
              <a:t>from</a:t>
            </a:r>
            <a:r>
              <a:rPr lang="en-US" altLang="zh-CN" spc="-40" dirty="0">
                <a:cs typeface="Arial"/>
              </a:rPr>
              <a:t> </a:t>
            </a:r>
            <a:r>
              <a:rPr lang="en-US" altLang="zh-CN" spc="-75" dirty="0">
                <a:cs typeface="Arial"/>
              </a:rPr>
              <a:t>the</a:t>
            </a:r>
            <a:r>
              <a:rPr lang="en-US" altLang="zh-CN" spc="-40" dirty="0">
                <a:cs typeface="Arial"/>
              </a:rPr>
              <a:t> </a:t>
            </a:r>
            <a:r>
              <a:rPr lang="en-US" altLang="zh-CN" spc="-100" dirty="0">
                <a:cs typeface="Arial"/>
              </a:rPr>
              <a:t>set</a:t>
            </a:r>
            <a:r>
              <a:rPr lang="en-US" altLang="zh-CN" spc="-40" dirty="0">
                <a:cs typeface="Arial"/>
              </a:rPr>
              <a:t> </a:t>
            </a:r>
            <a:r>
              <a:rPr lang="en-US" altLang="zh-CN" spc="204" dirty="0">
                <a:latin typeface="Lucida Sans Unicode"/>
                <a:cs typeface="Lucida Sans Unicode"/>
              </a:rPr>
              <a:t>{</a:t>
            </a:r>
            <a:r>
              <a:rPr lang="en-US" altLang="zh-CN" spc="-75" dirty="0">
                <a:cs typeface="Arial"/>
              </a:rPr>
              <a:t>1</a:t>
            </a:r>
            <a:r>
              <a:rPr lang="en-US" altLang="zh-CN" i="1" spc="-5" dirty="0">
                <a:cs typeface="Arial"/>
              </a:rPr>
              <a:t>,</a:t>
            </a:r>
            <a:r>
              <a:rPr lang="en-US" altLang="zh-CN" i="1" spc="-204" dirty="0">
                <a:cs typeface="Arial"/>
              </a:rPr>
              <a:t> </a:t>
            </a:r>
            <a:r>
              <a:rPr lang="en-US" altLang="zh-CN" spc="-75" dirty="0">
                <a:cs typeface="Arial"/>
              </a:rPr>
              <a:t>2</a:t>
            </a:r>
            <a:r>
              <a:rPr lang="en-US" altLang="zh-CN" i="1" spc="-5" dirty="0">
                <a:cs typeface="Arial"/>
              </a:rPr>
              <a:t>,</a:t>
            </a:r>
            <a:r>
              <a:rPr lang="en-US" altLang="zh-CN" i="1" spc="-204" dirty="0">
                <a:cs typeface="Arial"/>
              </a:rPr>
              <a:t> </a:t>
            </a:r>
            <a:r>
              <a:rPr lang="en-US" altLang="zh-CN" i="1" spc="-5" dirty="0">
                <a:cs typeface="Arial"/>
              </a:rPr>
              <a:t>.</a:t>
            </a:r>
            <a:r>
              <a:rPr lang="en-US" altLang="zh-CN" i="1" spc="-200" dirty="0">
                <a:cs typeface="Arial"/>
              </a:rPr>
              <a:t> </a:t>
            </a:r>
            <a:r>
              <a:rPr lang="en-US" altLang="zh-CN" i="1" spc="-5" dirty="0">
                <a:cs typeface="Arial"/>
              </a:rPr>
              <a:t>.</a:t>
            </a:r>
            <a:r>
              <a:rPr lang="en-US" altLang="zh-CN" i="1" spc="-204" dirty="0">
                <a:cs typeface="Arial"/>
              </a:rPr>
              <a:t> </a:t>
            </a:r>
            <a:r>
              <a:rPr lang="en-US" altLang="zh-CN" i="1" spc="-5" dirty="0">
                <a:cs typeface="Arial"/>
              </a:rPr>
              <a:t>.</a:t>
            </a:r>
            <a:r>
              <a:rPr lang="en-US" altLang="zh-CN" i="1" spc="-204" dirty="0">
                <a:cs typeface="Arial"/>
              </a:rPr>
              <a:t> </a:t>
            </a:r>
            <a:r>
              <a:rPr lang="en-US" altLang="zh-CN" i="1" spc="-5" dirty="0">
                <a:cs typeface="Arial"/>
              </a:rPr>
              <a:t>,</a:t>
            </a:r>
            <a:r>
              <a:rPr lang="en-US" altLang="zh-CN" i="1" spc="-204" dirty="0">
                <a:cs typeface="Arial"/>
              </a:rPr>
              <a:t> </a:t>
            </a:r>
            <a:r>
              <a:rPr lang="en-US" altLang="zh-CN" spc="-75" dirty="0">
                <a:cs typeface="Arial"/>
              </a:rPr>
              <a:t>10</a:t>
            </a:r>
            <a:r>
              <a:rPr lang="en-US" altLang="zh-CN" spc="204" dirty="0">
                <a:latin typeface="Lucida Sans Unicode"/>
                <a:cs typeface="Lucida Sans Unicode"/>
              </a:rPr>
              <a:t>}</a:t>
            </a:r>
            <a:r>
              <a:rPr lang="en-US" altLang="zh-CN" spc="-140" dirty="0">
                <a:cs typeface="Arial"/>
              </a:rPr>
              <a:t>?</a:t>
            </a:r>
          </a:p>
          <a:p>
            <a:pPr marL="0" indent="0" algn="just">
              <a:lnSpc>
                <a:spcPct val="150000"/>
              </a:lnSpc>
              <a:buNone/>
            </a:pPr>
            <a:r>
              <a:rPr lang="en-US" altLang="zh-CN" spc="-75" dirty="0">
                <a:cs typeface="Arial"/>
              </a:rPr>
              <a:t>    Since</a:t>
            </a:r>
            <a:r>
              <a:rPr lang="en-US" altLang="zh-CN" spc="-35" dirty="0">
                <a:cs typeface="Arial"/>
              </a:rPr>
              <a:t> </a:t>
            </a:r>
            <a:r>
              <a:rPr lang="en-US" altLang="zh-CN" spc="-60" dirty="0">
                <a:cs typeface="Arial"/>
              </a:rPr>
              <a:t>order</a:t>
            </a:r>
            <a:r>
              <a:rPr lang="en-US" altLang="zh-CN" spc="-35" dirty="0">
                <a:cs typeface="Arial"/>
              </a:rPr>
              <a:t> </a:t>
            </a:r>
            <a:r>
              <a:rPr lang="en-US" altLang="zh-CN" spc="-105" dirty="0">
                <a:cs typeface="Arial"/>
              </a:rPr>
              <a:t>does</a:t>
            </a:r>
            <a:r>
              <a:rPr lang="en-US" altLang="zh-CN" spc="-35" dirty="0">
                <a:cs typeface="Arial"/>
              </a:rPr>
              <a:t> </a:t>
            </a:r>
            <a:r>
              <a:rPr lang="en-US" altLang="zh-CN" spc="-50" dirty="0">
                <a:cs typeface="Arial"/>
              </a:rPr>
              <a:t>not</a:t>
            </a:r>
            <a:r>
              <a:rPr lang="en-US" altLang="zh-CN" spc="-35" dirty="0">
                <a:cs typeface="Arial"/>
              </a:rPr>
              <a:t> </a:t>
            </a:r>
            <a:r>
              <a:rPr lang="en-US" altLang="zh-CN" spc="-65" dirty="0">
                <a:cs typeface="Arial"/>
              </a:rPr>
              <a:t>matter</a:t>
            </a:r>
            <a:r>
              <a:rPr lang="en-US" altLang="zh-CN" spc="-35" dirty="0">
                <a:cs typeface="Arial"/>
              </a:rPr>
              <a:t> </a:t>
            </a:r>
            <a:r>
              <a:rPr lang="en-US" altLang="zh-CN" spc="-95" dirty="0">
                <a:cs typeface="Arial"/>
              </a:rPr>
              <a:t>and</a:t>
            </a:r>
            <a:r>
              <a:rPr lang="en-US" altLang="zh-CN" spc="-35" dirty="0">
                <a:cs typeface="Arial"/>
              </a:rPr>
              <a:t> </a:t>
            </a:r>
            <a:r>
              <a:rPr lang="en-US" altLang="zh-CN" spc="-40" dirty="0">
                <a:cs typeface="Arial"/>
              </a:rPr>
              <a:t>repetition</a:t>
            </a:r>
            <a:r>
              <a:rPr lang="en-US" altLang="zh-CN" spc="-35" dirty="0">
                <a:cs typeface="Arial"/>
              </a:rPr>
              <a:t> is </a:t>
            </a:r>
            <a:r>
              <a:rPr lang="en-US" altLang="zh-CN" spc="-50" dirty="0">
                <a:cs typeface="Arial"/>
              </a:rPr>
              <a:t>not</a:t>
            </a:r>
            <a:r>
              <a:rPr lang="en-US" altLang="zh-CN" spc="-35" dirty="0">
                <a:cs typeface="Arial"/>
              </a:rPr>
              <a:t> </a:t>
            </a:r>
            <a:r>
              <a:rPr lang="en-US" altLang="zh-CN" spc="-20" dirty="0">
                <a:cs typeface="Arial"/>
              </a:rPr>
              <a:t>all</a:t>
            </a:r>
            <a:r>
              <a:rPr lang="en-US" altLang="zh-CN" spc="-60" dirty="0">
                <a:cs typeface="Arial"/>
              </a:rPr>
              <a:t>o</a:t>
            </a:r>
            <a:r>
              <a:rPr lang="en-US" altLang="zh-CN" spc="-65" dirty="0">
                <a:cs typeface="Arial"/>
              </a:rPr>
              <a:t>wed,</a:t>
            </a:r>
            <a:r>
              <a:rPr lang="en-US" altLang="zh-CN" spc="-35" dirty="0">
                <a:cs typeface="Arial"/>
              </a:rPr>
              <a:t> </a:t>
            </a:r>
            <a:r>
              <a:rPr lang="en-US" altLang="zh-CN" spc="-80" dirty="0">
                <a:cs typeface="Arial"/>
              </a:rPr>
              <a:t>we</a:t>
            </a:r>
            <a:r>
              <a:rPr lang="en-US" altLang="zh-CN" spc="-35" dirty="0">
                <a:cs typeface="Arial"/>
              </a:rPr>
              <a:t> </a:t>
            </a:r>
            <a:r>
              <a:rPr lang="en-US" altLang="zh-CN" spc="-25" dirty="0">
                <a:cs typeface="Arial"/>
              </a:rPr>
              <a:t>w</a:t>
            </a:r>
            <a:r>
              <a:rPr lang="en-US" altLang="zh-CN" spc="-75" dirty="0">
                <a:cs typeface="Arial"/>
              </a:rPr>
              <a:t>ant</a:t>
            </a:r>
            <a:r>
              <a:rPr lang="en-US" altLang="zh-CN" spc="-95" dirty="0">
                <a:cs typeface="Arial"/>
              </a:rPr>
              <a:t> </a:t>
            </a:r>
            <a:r>
              <a:rPr lang="en-US" altLang="zh-CN" i="1" spc="-45" dirty="0">
                <a:cs typeface="Arial"/>
              </a:rPr>
              <a:t>C</a:t>
            </a:r>
            <a:r>
              <a:rPr lang="en-US" altLang="zh-CN" spc="60" dirty="0">
                <a:cs typeface="Arial"/>
              </a:rPr>
              <a:t>(</a:t>
            </a:r>
            <a:r>
              <a:rPr lang="en-US" altLang="zh-CN" spc="-75" dirty="0">
                <a:cs typeface="Arial"/>
              </a:rPr>
              <a:t>10</a:t>
            </a:r>
            <a:r>
              <a:rPr lang="en-US" altLang="zh-CN" i="1" spc="-5" dirty="0">
                <a:cs typeface="Arial"/>
              </a:rPr>
              <a:t>,</a:t>
            </a:r>
            <a:r>
              <a:rPr lang="en-US" altLang="zh-CN" i="1" spc="-204" dirty="0">
                <a:cs typeface="Arial"/>
              </a:rPr>
              <a:t> </a:t>
            </a:r>
            <a:r>
              <a:rPr lang="en-US" altLang="zh-CN" spc="-75" dirty="0">
                <a:cs typeface="Arial"/>
              </a:rPr>
              <a:t>3</a:t>
            </a:r>
            <a:r>
              <a:rPr lang="en-US" altLang="zh-CN" spc="60" dirty="0">
                <a:cs typeface="Arial"/>
              </a:rPr>
              <a:t>)</a:t>
            </a:r>
            <a:r>
              <a:rPr lang="en-US" altLang="zh-CN" spc="-40" dirty="0">
                <a:cs typeface="Arial"/>
              </a:rPr>
              <a:t>.</a:t>
            </a:r>
          </a:p>
          <a:p>
            <a:pPr marL="0" indent="0" algn="just">
              <a:lnSpc>
                <a:spcPct val="150000"/>
              </a:lnSpc>
              <a:buNone/>
            </a:pPr>
            <a:r>
              <a:rPr lang="en-US" altLang="zh-CN" spc="-10" dirty="0">
                <a:cs typeface="Arial"/>
              </a:rPr>
              <a:t>    By</a:t>
            </a:r>
            <a:r>
              <a:rPr lang="en-US" altLang="zh-CN" spc="-35" dirty="0">
                <a:cs typeface="Arial"/>
              </a:rPr>
              <a:t> </a:t>
            </a:r>
            <a:r>
              <a:rPr lang="en-US" altLang="zh-CN" spc="-80" dirty="0">
                <a:cs typeface="Arial"/>
              </a:rPr>
              <a:t>Theorem</a:t>
            </a:r>
            <a:r>
              <a:rPr lang="en-US" altLang="zh-CN" spc="-35" dirty="0">
                <a:cs typeface="Arial"/>
              </a:rPr>
              <a:t> </a:t>
            </a:r>
            <a:r>
              <a:rPr lang="en-US" altLang="zh-CN" spc="-55" dirty="0">
                <a:cs typeface="Arial"/>
              </a:rPr>
              <a:t>1.2,</a:t>
            </a:r>
            <a:r>
              <a:rPr lang="en-US" altLang="zh-CN" spc="-95" dirty="0">
                <a:cs typeface="Arial"/>
              </a:rPr>
              <a:t> </a:t>
            </a:r>
            <a:r>
              <a:rPr lang="en-US" altLang="zh-CN" i="1" spc="-45" dirty="0">
                <a:cs typeface="Arial"/>
              </a:rPr>
              <a:t>C</a:t>
            </a:r>
            <a:r>
              <a:rPr lang="en-US" altLang="zh-CN" spc="60" dirty="0">
                <a:cs typeface="Arial"/>
              </a:rPr>
              <a:t>(</a:t>
            </a:r>
            <a:r>
              <a:rPr lang="en-US" altLang="zh-CN" spc="-75" dirty="0">
                <a:cs typeface="Arial"/>
              </a:rPr>
              <a:t>10</a:t>
            </a:r>
            <a:r>
              <a:rPr lang="en-US" altLang="zh-CN" i="1" spc="-5" dirty="0">
                <a:cs typeface="Arial"/>
              </a:rPr>
              <a:t>,</a:t>
            </a:r>
            <a:r>
              <a:rPr lang="en-US" altLang="zh-CN" i="1" spc="-204" dirty="0">
                <a:cs typeface="Arial"/>
              </a:rPr>
              <a:t> </a:t>
            </a:r>
            <a:r>
              <a:rPr lang="en-US" altLang="zh-CN" spc="-75" dirty="0">
                <a:cs typeface="Arial"/>
              </a:rPr>
              <a:t>3</a:t>
            </a:r>
            <a:r>
              <a:rPr lang="en-US" altLang="zh-CN" spc="60" dirty="0">
                <a:cs typeface="Arial"/>
              </a:rPr>
              <a:t>)</a:t>
            </a:r>
            <a:r>
              <a:rPr lang="en-US" altLang="zh-CN" spc="-70" dirty="0">
                <a:cs typeface="Arial"/>
              </a:rPr>
              <a:t> </a:t>
            </a:r>
            <a:r>
              <a:rPr lang="en-US" altLang="zh-CN" spc="220" dirty="0">
                <a:cs typeface="Arial"/>
              </a:rPr>
              <a:t>=</a:t>
            </a:r>
            <a:r>
              <a:rPr lang="en-US" altLang="zh-CN" spc="50" dirty="0">
                <a:cs typeface="Arial"/>
              </a:rPr>
              <a:t> </a:t>
            </a:r>
            <a:r>
              <a:rPr lang="en-US" altLang="zh-CN" sz="3600" spc="-82" baseline="27777" dirty="0">
                <a:cs typeface="Arial"/>
              </a:rPr>
              <a:t>10</a:t>
            </a:r>
            <a:r>
              <a:rPr lang="en-US" altLang="zh-CN" sz="3600" spc="-487" baseline="27777" dirty="0">
                <a:latin typeface="Lucida Sans Unicode"/>
                <a:cs typeface="Lucida Sans Unicode"/>
              </a:rPr>
              <a:t>·</a:t>
            </a:r>
            <a:r>
              <a:rPr lang="en-US" altLang="zh-CN" sz="3600" spc="-82" baseline="27777" dirty="0">
                <a:cs typeface="Arial"/>
              </a:rPr>
              <a:t>9</a:t>
            </a:r>
            <a:r>
              <a:rPr lang="en-US" altLang="zh-CN" sz="3600" spc="-487" baseline="27777" dirty="0">
                <a:latin typeface="Lucida Sans Unicode"/>
                <a:cs typeface="Lucida Sans Unicode"/>
              </a:rPr>
              <a:t>·</a:t>
            </a:r>
            <a:r>
              <a:rPr lang="en-US" altLang="zh-CN" sz="3600" spc="-82" baseline="27777" dirty="0">
                <a:cs typeface="Arial"/>
              </a:rPr>
              <a:t>8</a:t>
            </a:r>
            <a:r>
              <a:rPr lang="en-US" altLang="zh-CN" spc="220" dirty="0">
                <a:cs typeface="Arial"/>
              </a:rPr>
              <a:t>/</a:t>
            </a:r>
            <a:r>
              <a:rPr lang="en-US" altLang="zh-CN" sz="2400" spc="220" dirty="0">
                <a:cs typeface="Arial"/>
              </a:rPr>
              <a:t>3!</a:t>
            </a:r>
            <a:r>
              <a:rPr lang="en-US" altLang="zh-CN" spc="-70" dirty="0">
                <a:cs typeface="Arial"/>
              </a:rPr>
              <a:t> </a:t>
            </a:r>
            <a:r>
              <a:rPr lang="en-US" altLang="zh-CN" spc="220" dirty="0">
                <a:cs typeface="Arial"/>
              </a:rPr>
              <a:t>=</a:t>
            </a:r>
            <a:r>
              <a:rPr lang="en-US" altLang="zh-CN" spc="-75" dirty="0">
                <a:cs typeface="Arial"/>
              </a:rPr>
              <a:t>120.</a:t>
            </a:r>
            <a:endParaRPr lang="en-US" altLang="zh-CN" dirty="0">
              <a:cs typeface="Arial"/>
            </a:endParaRPr>
          </a:p>
          <a:p>
            <a:pPr algn="just"/>
            <a:endParaRPr lang="en-US" altLang="zh-CN" dirty="0">
              <a:cs typeface="Arial"/>
            </a:endParaRPr>
          </a:p>
          <a:p>
            <a:pPr algn="just"/>
            <a:endParaRPr lang="en-US" altLang="zh-CN" dirty="0">
              <a:cs typeface="Arial"/>
            </a:endParaRPr>
          </a:p>
        </p:txBody>
      </p:sp>
    </p:spTree>
    <p:extLst>
      <p:ext uri="{BB962C8B-B14F-4D97-AF65-F5344CB8AC3E}">
        <p14:creationId xmlns:p14="http://schemas.microsoft.com/office/powerpoint/2010/main" val="124158774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7C69F5-3FB4-4DD6-A35C-2569EF01692C}"/>
              </a:ext>
            </a:extLst>
          </p:cNvPr>
          <p:cNvSpPr>
            <a:spLocks noGrp="1"/>
          </p:cNvSpPr>
          <p:nvPr>
            <p:ph type="title"/>
          </p:nvPr>
        </p:nvSpPr>
        <p:spPr/>
        <p:txBody>
          <a:bodyPr/>
          <a:lstStyle/>
          <a:p>
            <a:r>
              <a:rPr lang="en-US" altLang="zh-CN" b="1" spc="-100" dirty="0">
                <a:cs typeface="Arial"/>
              </a:rPr>
              <a:t>1.2 Selections</a:t>
            </a:r>
            <a:endParaRPr lang="zh-CN" altLang="en-US" dirty="0"/>
          </a:p>
        </p:txBody>
      </p:sp>
      <p:sp>
        <p:nvSpPr>
          <p:cNvPr id="3" name="内容占位符 2">
            <a:extLst>
              <a:ext uri="{FF2B5EF4-FFF2-40B4-BE49-F238E27FC236}">
                <a16:creationId xmlns:a16="http://schemas.microsoft.com/office/drawing/2014/main" id="{74B62C27-E4EE-473A-8435-0283EB1B7779}"/>
              </a:ext>
            </a:extLst>
          </p:cNvPr>
          <p:cNvSpPr>
            <a:spLocks noGrp="1"/>
          </p:cNvSpPr>
          <p:nvPr>
            <p:ph idx="1"/>
          </p:nvPr>
        </p:nvSpPr>
        <p:spPr>
          <a:xfrm>
            <a:off x="539750" y="2492896"/>
            <a:ext cx="8229600" cy="3960440"/>
          </a:xfrm>
        </p:spPr>
        <p:txBody>
          <a:bodyPr/>
          <a:lstStyle/>
          <a:p>
            <a:pPr algn="just">
              <a:lnSpc>
                <a:spcPts val="4600"/>
              </a:lnSpc>
              <a:spcBef>
                <a:spcPts val="0"/>
              </a:spcBef>
            </a:pPr>
            <a:r>
              <a:rPr lang="en-US" altLang="zh-CN" spc="-105" dirty="0">
                <a:cs typeface="Arial"/>
              </a:rPr>
              <a:t>Suppose</a:t>
            </a:r>
            <a:r>
              <a:rPr lang="en-US" altLang="zh-CN" spc="90" dirty="0">
                <a:cs typeface="Arial"/>
              </a:rPr>
              <a:t> </a:t>
            </a:r>
            <a:r>
              <a:rPr lang="en-US" altLang="zh-CN" spc="-55" dirty="0">
                <a:cs typeface="Arial"/>
              </a:rPr>
              <a:t>that</a:t>
            </a:r>
            <a:r>
              <a:rPr lang="en-US" altLang="zh-CN" spc="90" dirty="0">
                <a:cs typeface="Arial"/>
              </a:rPr>
              <a:t> </a:t>
            </a:r>
            <a:r>
              <a:rPr lang="en-US" altLang="zh-CN" spc="-140" dirty="0">
                <a:cs typeface="Arial"/>
              </a:rPr>
              <a:t>a</a:t>
            </a:r>
            <a:r>
              <a:rPr lang="en-US" altLang="zh-CN" spc="90" dirty="0">
                <a:cs typeface="Arial"/>
              </a:rPr>
              <a:t> </a:t>
            </a:r>
            <a:r>
              <a:rPr lang="en-US" altLang="zh-CN" spc="-20" dirty="0">
                <a:cs typeface="Arial"/>
              </a:rPr>
              <a:t>child</a:t>
            </a:r>
            <a:r>
              <a:rPr lang="en-US" altLang="zh-CN" spc="90" dirty="0">
                <a:cs typeface="Arial"/>
              </a:rPr>
              <a:t> </a:t>
            </a:r>
            <a:r>
              <a:rPr lang="en-US" altLang="zh-CN" spc="-35" dirty="0">
                <a:cs typeface="Arial"/>
              </a:rPr>
              <a:t>is</a:t>
            </a:r>
            <a:r>
              <a:rPr lang="en-US" altLang="zh-CN" spc="90" dirty="0">
                <a:cs typeface="Arial"/>
              </a:rPr>
              <a:t> </a:t>
            </a:r>
            <a:r>
              <a:rPr lang="en-US" altLang="zh-CN" spc="-10" dirty="0">
                <a:cs typeface="Arial"/>
              </a:rPr>
              <a:t>o</a:t>
            </a:r>
            <a:r>
              <a:rPr lang="en-US" altLang="zh-CN" spc="-35" dirty="0">
                <a:cs typeface="Arial"/>
              </a:rPr>
              <a:t>f</a:t>
            </a:r>
            <a:r>
              <a:rPr lang="en-US" altLang="zh-CN" spc="-65" dirty="0">
                <a:cs typeface="Arial"/>
              </a:rPr>
              <a:t>fered</a:t>
            </a:r>
            <a:r>
              <a:rPr lang="en-US" altLang="zh-CN" spc="90" dirty="0">
                <a:cs typeface="Arial"/>
              </a:rPr>
              <a:t> </a:t>
            </a:r>
            <a:r>
              <a:rPr lang="en-US" altLang="zh-CN" spc="-140" dirty="0">
                <a:cs typeface="Arial"/>
              </a:rPr>
              <a:t>a</a:t>
            </a:r>
            <a:r>
              <a:rPr lang="en-US" altLang="zh-CN" spc="90" dirty="0">
                <a:cs typeface="Arial"/>
              </a:rPr>
              <a:t> </a:t>
            </a:r>
            <a:r>
              <a:rPr lang="en-US" altLang="zh-CN" spc="-95" dirty="0">
                <a:cs typeface="Arial"/>
              </a:rPr>
              <a:t>bag</a:t>
            </a:r>
            <a:r>
              <a:rPr lang="en-US" altLang="zh-CN" spc="90" dirty="0">
                <a:cs typeface="Arial"/>
              </a:rPr>
              <a:t> </a:t>
            </a:r>
            <a:r>
              <a:rPr lang="en-US" altLang="zh-CN" spc="-45" dirty="0">
                <a:cs typeface="Arial"/>
              </a:rPr>
              <a:t>containing</a:t>
            </a:r>
            <a:r>
              <a:rPr lang="en-US" altLang="zh-CN" spc="90" dirty="0">
                <a:cs typeface="Arial"/>
              </a:rPr>
              <a:t> </a:t>
            </a:r>
            <a:r>
              <a:rPr lang="en-US" altLang="zh-CN" spc="-75" dirty="0">
                <a:cs typeface="Arial"/>
              </a:rPr>
              <a:t>three</a:t>
            </a:r>
            <a:r>
              <a:rPr lang="en-US" altLang="zh-CN" spc="90" dirty="0">
                <a:cs typeface="Arial"/>
              </a:rPr>
              <a:t> </a:t>
            </a:r>
            <a:r>
              <a:rPr lang="en-US" altLang="zh-CN" spc="-75" dirty="0">
                <a:cs typeface="Arial"/>
              </a:rPr>
              <a:t>types</a:t>
            </a:r>
            <a:r>
              <a:rPr lang="en-US" altLang="zh-CN" spc="90" dirty="0">
                <a:cs typeface="Arial"/>
              </a:rPr>
              <a:t> </a:t>
            </a:r>
            <a:r>
              <a:rPr lang="en-US" altLang="zh-CN" spc="-5" dirty="0">
                <a:cs typeface="Arial"/>
              </a:rPr>
              <a:t>of</a:t>
            </a:r>
            <a:r>
              <a:rPr lang="en-US" altLang="zh-CN" spc="90" dirty="0">
                <a:cs typeface="Arial"/>
              </a:rPr>
              <a:t> </a:t>
            </a:r>
            <a:r>
              <a:rPr lang="en-US" altLang="zh-CN" spc="-90" dirty="0">
                <a:cs typeface="Arial"/>
              </a:rPr>
              <a:t>sweets,</a:t>
            </a:r>
            <a:r>
              <a:rPr lang="en-US" altLang="zh-CN" spc="125" dirty="0">
                <a:cs typeface="Arial"/>
              </a:rPr>
              <a:t> </a:t>
            </a:r>
            <a:r>
              <a:rPr lang="en-US" altLang="zh-CN" spc="-90" dirty="0">
                <a:solidFill>
                  <a:srgbClr val="0070C0"/>
                </a:solidFill>
                <a:cs typeface="Arial"/>
              </a:rPr>
              <a:t>aniseed</a:t>
            </a:r>
            <a:r>
              <a:rPr lang="en-US" altLang="zh-CN" spc="-50" dirty="0">
                <a:solidFill>
                  <a:srgbClr val="0070C0"/>
                </a:solidFill>
                <a:cs typeface="Arial"/>
              </a:rPr>
              <a:t> </a:t>
            </a:r>
            <a:r>
              <a:rPr lang="en-US" altLang="zh-CN" spc="-75" dirty="0">
                <a:solidFill>
                  <a:srgbClr val="0070C0"/>
                </a:solidFill>
                <a:cs typeface="Arial"/>
              </a:rPr>
              <a:t>drops</a:t>
            </a:r>
            <a:r>
              <a:rPr lang="en-US" altLang="zh-CN" spc="-50" dirty="0">
                <a:solidFill>
                  <a:srgbClr val="0070C0"/>
                </a:solidFill>
                <a:cs typeface="Arial"/>
              </a:rPr>
              <a:t> </a:t>
            </a:r>
            <a:r>
              <a:rPr lang="en-US" altLang="zh-CN" dirty="0">
                <a:solidFill>
                  <a:srgbClr val="0070C0"/>
                </a:solidFill>
                <a:cs typeface="Arial"/>
              </a:rPr>
              <a:t>(A),</a:t>
            </a:r>
            <a:r>
              <a:rPr lang="en-US" altLang="zh-CN" spc="-50" dirty="0">
                <a:solidFill>
                  <a:srgbClr val="0070C0"/>
                </a:solidFill>
                <a:cs typeface="Arial"/>
              </a:rPr>
              <a:t> </a:t>
            </a:r>
            <a:r>
              <a:rPr lang="en-US" altLang="zh-CN" spc="-100" dirty="0">
                <a:solidFill>
                  <a:srgbClr val="0070C0"/>
                </a:solidFill>
                <a:cs typeface="Arial"/>
              </a:rPr>
              <a:t>b</a:t>
            </a:r>
            <a:r>
              <a:rPr lang="en-US" altLang="zh-CN" spc="-45" dirty="0">
                <a:solidFill>
                  <a:srgbClr val="0070C0"/>
                </a:solidFill>
                <a:cs typeface="Arial"/>
              </a:rPr>
              <a:t>utter</a:t>
            </a:r>
            <a:r>
              <a:rPr lang="en-US" altLang="zh-CN" spc="-50" dirty="0">
                <a:solidFill>
                  <a:srgbClr val="0070C0"/>
                </a:solidFill>
                <a:cs typeface="Arial"/>
              </a:rPr>
              <a:t> mints </a:t>
            </a:r>
            <a:r>
              <a:rPr lang="en-US" altLang="zh-CN" spc="-10" dirty="0">
                <a:solidFill>
                  <a:srgbClr val="0070C0"/>
                </a:solidFill>
                <a:cs typeface="Arial"/>
              </a:rPr>
              <a:t>(B)</a:t>
            </a:r>
            <a:r>
              <a:rPr lang="en-US" altLang="zh-CN" spc="-50" dirty="0">
                <a:solidFill>
                  <a:srgbClr val="0070C0"/>
                </a:solidFill>
                <a:cs typeface="Arial"/>
              </a:rPr>
              <a:t> </a:t>
            </a:r>
            <a:r>
              <a:rPr lang="en-US" altLang="zh-CN" spc="-75" dirty="0">
                <a:cs typeface="Arial"/>
              </a:rPr>
              <a:t>and</a:t>
            </a:r>
            <a:r>
              <a:rPr lang="en-US" altLang="zh-CN" spc="-50" dirty="0">
                <a:solidFill>
                  <a:srgbClr val="0070C0"/>
                </a:solidFill>
                <a:cs typeface="Arial"/>
              </a:rPr>
              <a:t> cherry </a:t>
            </a:r>
            <a:r>
              <a:rPr lang="en-US" altLang="zh-CN" spc="-75" dirty="0">
                <a:solidFill>
                  <a:srgbClr val="0070C0"/>
                </a:solidFill>
                <a:cs typeface="Arial"/>
              </a:rPr>
              <a:t>drops</a:t>
            </a:r>
            <a:r>
              <a:rPr lang="en-US" altLang="zh-CN" spc="-50" dirty="0">
                <a:solidFill>
                  <a:srgbClr val="0070C0"/>
                </a:solidFill>
                <a:cs typeface="Arial"/>
              </a:rPr>
              <a:t> </a:t>
            </a:r>
            <a:r>
              <a:rPr lang="en-US" altLang="zh-CN" spc="-30" dirty="0">
                <a:solidFill>
                  <a:srgbClr val="0070C0"/>
                </a:solidFill>
                <a:cs typeface="Arial"/>
              </a:rPr>
              <a:t>(C)</a:t>
            </a:r>
            <a:r>
              <a:rPr lang="en-US" altLang="zh-CN" spc="-30" dirty="0">
                <a:cs typeface="Arial"/>
              </a:rPr>
              <a:t>.</a:t>
            </a:r>
            <a:r>
              <a:rPr lang="en-US" altLang="zh-CN" spc="-50" dirty="0">
                <a:cs typeface="Arial"/>
              </a:rPr>
              <a:t> </a:t>
            </a:r>
          </a:p>
          <a:p>
            <a:pPr algn="just">
              <a:lnSpc>
                <a:spcPts val="4600"/>
              </a:lnSpc>
              <a:spcBef>
                <a:spcPts val="0"/>
              </a:spcBef>
            </a:pPr>
            <a:r>
              <a:rPr lang="en-US" altLang="zh-CN" spc="-5" dirty="0">
                <a:cs typeface="Arial"/>
              </a:rPr>
              <a:t>In</a:t>
            </a:r>
            <a:r>
              <a:rPr lang="en-US" altLang="zh-CN" spc="-50" dirty="0">
                <a:cs typeface="Arial"/>
              </a:rPr>
              <a:t> </a:t>
            </a:r>
            <a:r>
              <a:rPr lang="en-US" altLang="zh-CN" spc="-75" dirty="0">
                <a:cs typeface="Arial"/>
              </a:rPr>
              <a:t>h</a:t>
            </a:r>
            <a:r>
              <a:rPr lang="en-US" altLang="zh-CN" spc="-105" dirty="0">
                <a:cs typeface="Arial"/>
              </a:rPr>
              <a:t>o</a:t>
            </a:r>
            <a:r>
              <a:rPr lang="en-US" altLang="zh-CN" spc="-10" dirty="0">
                <a:cs typeface="Arial"/>
              </a:rPr>
              <a:t>w</a:t>
            </a:r>
            <a:r>
              <a:rPr lang="en-US" altLang="zh-CN" spc="-50" dirty="0">
                <a:cs typeface="Arial"/>
              </a:rPr>
              <a:t> </a:t>
            </a:r>
            <a:r>
              <a:rPr lang="en-US" altLang="zh-CN" spc="-100" dirty="0">
                <a:cs typeface="Arial"/>
              </a:rPr>
              <a:t>man</a:t>
            </a:r>
            <a:r>
              <a:rPr lang="en-US" altLang="zh-CN" spc="-10" dirty="0">
                <a:cs typeface="Arial"/>
              </a:rPr>
              <a:t>y</a:t>
            </a:r>
            <a:r>
              <a:rPr lang="en-US" altLang="zh-CN" spc="-50" dirty="0">
                <a:cs typeface="Arial"/>
              </a:rPr>
              <a:t> </a:t>
            </a:r>
            <a:r>
              <a:rPr lang="en-US" altLang="zh-CN" spc="-25" dirty="0">
                <a:cs typeface="Arial"/>
              </a:rPr>
              <a:t>w</a:t>
            </a:r>
            <a:r>
              <a:rPr lang="en-US" altLang="zh-CN" spc="-95" dirty="0">
                <a:cs typeface="Arial"/>
              </a:rPr>
              <a:t>ays</a:t>
            </a:r>
            <a:r>
              <a:rPr lang="en-US" altLang="zh-CN" spc="-50" dirty="0">
                <a:cs typeface="Arial"/>
              </a:rPr>
              <a:t> </a:t>
            </a:r>
            <a:r>
              <a:rPr lang="en-US" altLang="zh-CN" spc="-100" dirty="0">
                <a:cs typeface="Arial"/>
              </a:rPr>
              <a:t>can</a:t>
            </a:r>
            <a:r>
              <a:rPr lang="en-US" altLang="zh-CN" spc="-50" dirty="0">
                <a:cs typeface="Arial"/>
              </a:rPr>
              <a:t> </a:t>
            </a:r>
            <a:r>
              <a:rPr lang="en-US" altLang="zh-CN" spc="-75" dirty="0">
                <a:cs typeface="Arial"/>
              </a:rPr>
              <a:t>the</a:t>
            </a:r>
            <a:r>
              <a:rPr lang="en-US" altLang="zh-CN" spc="-50" dirty="0">
                <a:cs typeface="Arial"/>
              </a:rPr>
              <a:t> </a:t>
            </a:r>
            <a:r>
              <a:rPr lang="en-US" altLang="zh-CN" spc="-20" dirty="0">
                <a:cs typeface="Arial"/>
              </a:rPr>
              <a:t>child</a:t>
            </a:r>
            <a:r>
              <a:rPr lang="en-US" altLang="zh-CN" spc="-15" dirty="0">
                <a:cs typeface="Arial"/>
              </a:rPr>
              <a:t> </a:t>
            </a:r>
            <a:r>
              <a:rPr lang="en-US" altLang="zh-CN" spc="-75" dirty="0">
                <a:cs typeface="Arial"/>
              </a:rPr>
              <a:t>select</a:t>
            </a:r>
            <a:r>
              <a:rPr lang="en-US" altLang="zh-CN" spc="-35" dirty="0">
                <a:cs typeface="Arial"/>
              </a:rPr>
              <a:t> </a:t>
            </a:r>
            <a:r>
              <a:rPr lang="en-US" altLang="zh-CN" spc="-5" dirty="0">
                <a:solidFill>
                  <a:srgbClr val="FF0000"/>
                </a:solidFill>
                <a:cs typeface="Arial"/>
              </a:rPr>
              <a:t>t</a:t>
            </a:r>
            <a:r>
              <a:rPr lang="en-US" altLang="zh-CN" spc="-25" dirty="0">
                <a:solidFill>
                  <a:srgbClr val="FF0000"/>
                </a:solidFill>
                <a:cs typeface="Arial"/>
              </a:rPr>
              <a:t>w</a:t>
            </a:r>
            <a:r>
              <a:rPr lang="en-US" altLang="zh-CN" spc="-75" dirty="0">
                <a:solidFill>
                  <a:srgbClr val="FF0000"/>
                </a:solidFill>
                <a:cs typeface="Arial"/>
              </a:rPr>
              <a:t>o</a:t>
            </a:r>
            <a:r>
              <a:rPr lang="en-US" altLang="zh-CN" spc="-35" dirty="0">
                <a:cs typeface="Arial"/>
              </a:rPr>
              <a:t> </a:t>
            </a:r>
            <a:r>
              <a:rPr lang="en-US" altLang="zh-CN" spc="-105" dirty="0">
                <a:cs typeface="Arial"/>
              </a:rPr>
              <a:t>sweets?</a:t>
            </a:r>
            <a:endParaRPr lang="en-US" altLang="zh-CN" dirty="0">
              <a:cs typeface="Arial"/>
            </a:endParaRPr>
          </a:p>
          <a:p>
            <a:endParaRPr lang="zh-CN" altLang="en-US" dirty="0"/>
          </a:p>
        </p:txBody>
      </p:sp>
    </p:spTree>
    <p:extLst>
      <p:ext uri="{BB962C8B-B14F-4D97-AF65-F5344CB8AC3E}">
        <p14:creationId xmlns:p14="http://schemas.microsoft.com/office/powerpoint/2010/main" val="188950094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403E3E-F2C6-40AC-B41C-B67411A32752}"/>
              </a:ext>
            </a:extLst>
          </p:cNvPr>
          <p:cNvSpPr>
            <a:spLocks noGrp="1"/>
          </p:cNvSpPr>
          <p:nvPr>
            <p:ph type="title"/>
          </p:nvPr>
        </p:nvSpPr>
        <p:spPr>
          <a:xfrm>
            <a:off x="313085" y="1340768"/>
            <a:ext cx="8517830" cy="1081088"/>
          </a:xfrm>
        </p:spPr>
        <p:txBody>
          <a:bodyPr/>
          <a:lstStyle/>
          <a:p>
            <a:r>
              <a:rPr lang="en-US" altLang="zh-CN" b="1" spc="-65" dirty="0">
                <a:cs typeface="Arial"/>
              </a:rPr>
              <a:t>Example</a:t>
            </a:r>
            <a:endParaRPr lang="zh-CN" altLang="en-US" dirty="0"/>
          </a:p>
        </p:txBody>
      </p:sp>
      <p:sp>
        <p:nvSpPr>
          <p:cNvPr id="3" name="内容占位符 2">
            <a:extLst>
              <a:ext uri="{FF2B5EF4-FFF2-40B4-BE49-F238E27FC236}">
                <a16:creationId xmlns:a16="http://schemas.microsoft.com/office/drawing/2014/main" id="{2D9C6489-00D9-4036-8492-D40A96128B95}"/>
              </a:ext>
            </a:extLst>
          </p:cNvPr>
          <p:cNvSpPr>
            <a:spLocks noGrp="1"/>
          </p:cNvSpPr>
          <p:nvPr>
            <p:ph idx="1"/>
          </p:nvPr>
        </p:nvSpPr>
        <p:spPr>
          <a:xfrm>
            <a:off x="289196" y="2421856"/>
            <a:ext cx="8748464" cy="4103488"/>
          </a:xfrm>
        </p:spPr>
        <p:txBody>
          <a:bodyPr/>
          <a:lstStyle/>
          <a:p>
            <a:pPr>
              <a:lnSpc>
                <a:spcPts val="4400"/>
              </a:lnSpc>
            </a:pPr>
            <a:r>
              <a:rPr lang="en-US" altLang="zh-CN" spc="-25" dirty="0">
                <a:cs typeface="Arial"/>
              </a:rPr>
              <a:t>(b)</a:t>
            </a:r>
            <a:r>
              <a:rPr lang="en-US" altLang="zh-CN" spc="-35" dirty="0">
                <a:cs typeface="Arial"/>
              </a:rPr>
              <a:t> </a:t>
            </a:r>
            <a:r>
              <a:rPr lang="en-US" altLang="zh-CN" spc="-45" dirty="0">
                <a:cs typeface="Arial"/>
              </a:rPr>
              <a:t>H</a:t>
            </a:r>
            <a:r>
              <a:rPr lang="en-US" altLang="zh-CN" spc="-65" dirty="0">
                <a:cs typeface="Arial"/>
              </a:rPr>
              <a:t>o</a:t>
            </a:r>
            <a:r>
              <a:rPr lang="en-US" altLang="zh-CN" spc="-10" dirty="0">
                <a:cs typeface="Arial"/>
              </a:rPr>
              <a:t>w</a:t>
            </a:r>
            <a:r>
              <a:rPr lang="en-US" altLang="zh-CN" spc="-35" dirty="0">
                <a:cs typeface="Arial"/>
              </a:rPr>
              <a:t> </a:t>
            </a:r>
            <a:r>
              <a:rPr lang="en-US" altLang="zh-CN" spc="-100" dirty="0">
                <a:cs typeface="Arial"/>
              </a:rPr>
              <a:t>man</a:t>
            </a:r>
            <a:r>
              <a:rPr lang="en-US" altLang="zh-CN" spc="-10" dirty="0">
                <a:cs typeface="Arial"/>
              </a:rPr>
              <a:t>y</a:t>
            </a:r>
            <a:r>
              <a:rPr lang="en-US" altLang="zh-CN" spc="-35" dirty="0">
                <a:cs typeface="Arial"/>
              </a:rPr>
              <a:t> </a:t>
            </a:r>
            <a:r>
              <a:rPr lang="en-US" altLang="zh-CN" spc="-105" dirty="0">
                <a:cs typeface="Arial"/>
              </a:rPr>
              <a:t>subsets</a:t>
            </a:r>
            <a:r>
              <a:rPr lang="en-US" altLang="zh-CN" spc="-35" dirty="0">
                <a:cs typeface="Arial"/>
              </a:rPr>
              <a:t> </a:t>
            </a:r>
            <a:r>
              <a:rPr lang="en-US" altLang="zh-CN" spc="-5" dirty="0">
                <a:cs typeface="Arial"/>
              </a:rPr>
              <a:t>in</a:t>
            </a:r>
            <a:r>
              <a:rPr lang="en-US" altLang="zh-CN" spc="-35" dirty="0">
                <a:cs typeface="Arial"/>
              </a:rPr>
              <a:t> </a:t>
            </a:r>
            <a:r>
              <a:rPr lang="en-US" altLang="zh-CN" spc="-50" dirty="0">
                <a:cs typeface="Arial"/>
              </a:rPr>
              <a:t>(a)</a:t>
            </a:r>
            <a:r>
              <a:rPr lang="en-US" altLang="zh-CN" spc="-35" dirty="0">
                <a:cs typeface="Arial"/>
              </a:rPr>
              <a:t> </a:t>
            </a:r>
            <a:r>
              <a:rPr lang="en-US" altLang="zh-CN" spc="-60" dirty="0">
                <a:cs typeface="Arial"/>
              </a:rPr>
              <a:t>contain</a:t>
            </a:r>
            <a:r>
              <a:rPr lang="en-US" altLang="zh-CN" spc="-35" dirty="0">
                <a:cs typeface="Arial"/>
              </a:rPr>
              <a:t> </a:t>
            </a:r>
            <a:r>
              <a:rPr lang="en-US" altLang="zh-CN" spc="-110" dirty="0">
                <a:cs typeface="Arial"/>
              </a:rPr>
              <a:t>3?</a:t>
            </a:r>
          </a:p>
          <a:p>
            <a:pPr marL="0" indent="0">
              <a:lnSpc>
                <a:spcPts val="4400"/>
              </a:lnSpc>
              <a:buNone/>
            </a:pPr>
            <a:r>
              <a:rPr lang="en-US" altLang="zh-CN" spc="-60" dirty="0">
                <a:cs typeface="Arial"/>
              </a:rPr>
              <a:t>    Construct</a:t>
            </a:r>
            <a:r>
              <a:rPr lang="en-US" altLang="zh-CN" spc="-35" dirty="0">
                <a:cs typeface="Arial"/>
              </a:rPr>
              <a:t> </a:t>
            </a:r>
            <a:r>
              <a:rPr lang="en-US" altLang="zh-CN" spc="-105" dirty="0">
                <a:cs typeface="Arial"/>
              </a:rPr>
              <a:t>subsets</a:t>
            </a:r>
            <a:r>
              <a:rPr lang="en-US" altLang="zh-CN" spc="-35" dirty="0">
                <a:cs typeface="Arial"/>
              </a:rPr>
              <a:t> </a:t>
            </a:r>
            <a:r>
              <a:rPr lang="en-US" altLang="zh-CN" spc="-40" dirty="0">
                <a:cs typeface="Arial"/>
              </a:rPr>
              <a:t>by</a:t>
            </a:r>
            <a:r>
              <a:rPr lang="en-US" altLang="zh-CN" spc="-35" dirty="0">
                <a:cs typeface="Arial"/>
              </a:rPr>
              <a:t> </a:t>
            </a:r>
            <a:r>
              <a:rPr lang="en-US" altLang="zh-CN" spc="-75" dirty="0">
                <a:cs typeface="Arial"/>
              </a:rPr>
              <a:t>the</a:t>
            </a:r>
            <a:r>
              <a:rPr lang="en-US" altLang="zh-CN" spc="-35" dirty="0">
                <a:cs typeface="Arial"/>
              </a:rPr>
              <a:t> </a:t>
            </a:r>
            <a:r>
              <a:rPr lang="en-US" altLang="zh-CN" spc="5" dirty="0">
                <a:cs typeface="Arial"/>
              </a:rPr>
              <a:t>foll</a:t>
            </a:r>
            <a:r>
              <a:rPr lang="en-US" altLang="zh-CN" spc="-20" dirty="0">
                <a:cs typeface="Arial"/>
              </a:rPr>
              <a:t>o</a:t>
            </a:r>
            <a:r>
              <a:rPr lang="en-US" altLang="zh-CN" spc="-25" dirty="0">
                <a:cs typeface="Arial"/>
              </a:rPr>
              <a:t>wing</a:t>
            </a:r>
            <a:r>
              <a:rPr lang="en-US" altLang="zh-CN" spc="-35" dirty="0">
                <a:cs typeface="Arial"/>
              </a:rPr>
              <a:t> </a:t>
            </a:r>
            <a:r>
              <a:rPr lang="en-US" altLang="zh-CN" spc="-65" dirty="0">
                <a:cs typeface="Arial"/>
              </a:rPr>
              <a:t>procedure:</a:t>
            </a:r>
          </a:p>
          <a:p>
            <a:pPr marL="893763" indent="-447675">
              <a:lnSpc>
                <a:spcPts val="4400"/>
              </a:lnSpc>
              <a:buFont typeface="+mj-lt"/>
              <a:buAutoNum type="arabicPeriod"/>
            </a:pPr>
            <a:r>
              <a:rPr lang="en-US" altLang="zh-CN" spc="-100" dirty="0">
                <a:cs typeface="Arial"/>
              </a:rPr>
              <a:t>Choose</a:t>
            </a:r>
            <a:r>
              <a:rPr lang="en-US" altLang="zh-CN" spc="-35" dirty="0">
                <a:cs typeface="Arial"/>
              </a:rPr>
              <a:t> </a:t>
            </a:r>
            <a:r>
              <a:rPr lang="en-US" altLang="zh-CN" spc="-55" dirty="0">
                <a:cs typeface="Arial"/>
              </a:rPr>
              <a:t>3.</a:t>
            </a:r>
            <a:r>
              <a:rPr lang="en-US" altLang="zh-CN" spc="35" dirty="0">
                <a:cs typeface="Arial"/>
              </a:rPr>
              <a:t> </a:t>
            </a:r>
            <a:r>
              <a:rPr lang="en-US" altLang="zh-CN" spc="-40" dirty="0">
                <a:cs typeface="Arial"/>
              </a:rPr>
              <a:t>(1</a:t>
            </a:r>
            <a:r>
              <a:rPr lang="en-US" altLang="zh-CN" spc="-35" dirty="0">
                <a:cs typeface="Arial"/>
              </a:rPr>
              <a:t> </a:t>
            </a:r>
            <a:r>
              <a:rPr lang="en-US" altLang="zh-CN" spc="-25" dirty="0">
                <a:cs typeface="Arial"/>
              </a:rPr>
              <a:t>w</a:t>
            </a:r>
            <a:r>
              <a:rPr lang="en-US" altLang="zh-CN" spc="-50" dirty="0">
                <a:cs typeface="Arial"/>
              </a:rPr>
              <a:t>ay)</a:t>
            </a:r>
          </a:p>
          <a:p>
            <a:pPr marL="893763" indent="-447675">
              <a:lnSpc>
                <a:spcPts val="4400"/>
              </a:lnSpc>
              <a:buFont typeface="+mj-lt"/>
              <a:buAutoNum type="arabicPeriod"/>
            </a:pPr>
            <a:r>
              <a:rPr lang="en-US" altLang="zh-CN" spc="-100" dirty="0">
                <a:cs typeface="Arial"/>
              </a:rPr>
              <a:t>Choose</a:t>
            </a:r>
            <a:r>
              <a:rPr lang="en-US" altLang="zh-CN" spc="-35" dirty="0">
                <a:cs typeface="Arial"/>
              </a:rPr>
              <a:t> </a:t>
            </a:r>
            <a:r>
              <a:rPr lang="en-US" altLang="zh-CN" spc="-110" dirty="0">
                <a:cs typeface="Arial"/>
              </a:rPr>
              <a:t>a</a:t>
            </a:r>
            <a:r>
              <a:rPr lang="en-US" altLang="zh-CN" spc="-130" dirty="0">
                <a:cs typeface="Arial"/>
              </a:rPr>
              <a:t>n</a:t>
            </a:r>
            <a:r>
              <a:rPr lang="en-US" altLang="zh-CN" spc="-10" dirty="0">
                <a:cs typeface="Arial"/>
              </a:rPr>
              <a:t>y</a:t>
            </a:r>
            <a:r>
              <a:rPr lang="en-US" altLang="zh-CN" spc="-35" dirty="0">
                <a:cs typeface="Arial"/>
              </a:rPr>
              <a:t> </a:t>
            </a:r>
            <a:r>
              <a:rPr lang="en-US" altLang="zh-CN" spc="-5" dirty="0">
                <a:cs typeface="Arial"/>
              </a:rPr>
              <a:t>t</a:t>
            </a:r>
            <a:r>
              <a:rPr lang="en-US" altLang="zh-CN" spc="-25" dirty="0">
                <a:cs typeface="Arial"/>
              </a:rPr>
              <a:t>w</a:t>
            </a:r>
            <a:r>
              <a:rPr lang="en-US" altLang="zh-CN" spc="-75" dirty="0">
                <a:cs typeface="Arial"/>
              </a:rPr>
              <a:t>o</a:t>
            </a:r>
            <a:r>
              <a:rPr lang="en-US" altLang="zh-CN" spc="-35" dirty="0">
                <a:cs typeface="Arial"/>
              </a:rPr>
              <a:t> </a:t>
            </a:r>
            <a:r>
              <a:rPr lang="en-US" altLang="zh-CN" spc="-5" dirty="0">
                <a:cs typeface="Arial"/>
              </a:rPr>
              <a:t>of</a:t>
            </a:r>
            <a:r>
              <a:rPr lang="en-US" altLang="zh-CN" spc="-35" dirty="0">
                <a:cs typeface="Arial"/>
              </a:rPr>
              <a:t> </a:t>
            </a:r>
            <a:r>
              <a:rPr lang="en-US" altLang="zh-CN" spc="-75" dirty="0">
                <a:cs typeface="Arial"/>
              </a:rPr>
              <a:t>the</a:t>
            </a:r>
            <a:r>
              <a:rPr lang="en-US" altLang="zh-CN" spc="-35" dirty="0">
                <a:cs typeface="Arial"/>
              </a:rPr>
              <a:t> </a:t>
            </a:r>
            <a:r>
              <a:rPr lang="en-US" altLang="zh-CN" spc="-50" dirty="0">
                <a:cs typeface="Arial"/>
              </a:rPr>
              <a:t>remaining</a:t>
            </a:r>
            <a:r>
              <a:rPr lang="en-US" altLang="zh-CN" spc="-35" dirty="0">
                <a:cs typeface="Arial"/>
              </a:rPr>
              <a:t> int</a:t>
            </a:r>
            <a:r>
              <a:rPr lang="en-US" altLang="zh-CN" spc="-75" dirty="0">
                <a:cs typeface="Arial"/>
              </a:rPr>
              <a:t>e</a:t>
            </a:r>
            <a:r>
              <a:rPr lang="en-US" altLang="zh-CN" spc="-80" dirty="0">
                <a:cs typeface="Arial"/>
              </a:rPr>
              <a:t>gers.</a:t>
            </a:r>
            <a:r>
              <a:rPr lang="en-US" altLang="zh-CN" spc="35" dirty="0">
                <a:cs typeface="Arial"/>
              </a:rPr>
              <a:t> </a:t>
            </a:r>
            <a:r>
              <a:rPr lang="en-US" altLang="zh-CN" spc="-65" dirty="0">
                <a:cs typeface="Arial"/>
              </a:rPr>
              <a:t>(</a:t>
            </a:r>
            <a:r>
              <a:rPr lang="en-US" altLang="zh-CN" i="1" spc="-45" dirty="0">
                <a:cs typeface="Arial"/>
              </a:rPr>
              <a:t>C</a:t>
            </a:r>
            <a:r>
              <a:rPr lang="en-US" altLang="zh-CN" spc="60" dirty="0">
                <a:cs typeface="Arial"/>
              </a:rPr>
              <a:t>(</a:t>
            </a:r>
            <a:r>
              <a:rPr lang="en-US" altLang="zh-CN" spc="-75" dirty="0">
                <a:cs typeface="Arial"/>
              </a:rPr>
              <a:t>9</a:t>
            </a:r>
            <a:r>
              <a:rPr lang="en-US" altLang="zh-CN" i="1" spc="-5" dirty="0">
                <a:cs typeface="Arial"/>
              </a:rPr>
              <a:t>,</a:t>
            </a:r>
            <a:r>
              <a:rPr lang="en-US" altLang="zh-CN" i="1" spc="-204" dirty="0">
                <a:cs typeface="Arial"/>
              </a:rPr>
              <a:t> </a:t>
            </a:r>
            <a:r>
              <a:rPr lang="en-US" altLang="zh-CN" spc="-75" dirty="0">
                <a:cs typeface="Arial"/>
              </a:rPr>
              <a:t>2</a:t>
            </a:r>
            <a:r>
              <a:rPr lang="en-US" altLang="zh-CN" spc="60" dirty="0">
                <a:cs typeface="Arial"/>
              </a:rPr>
              <a:t>)</a:t>
            </a:r>
            <a:r>
              <a:rPr lang="en-US" altLang="zh-CN" spc="-35" dirty="0">
                <a:cs typeface="Arial"/>
              </a:rPr>
              <a:t> </a:t>
            </a:r>
            <a:r>
              <a:rPr lang="en-US" altLang="zh-CN" spc="-25" dirty="0">
                <a:cs typeface="Arial"/>
              </a:rPr>
              <a:t>w</a:t>
            </a:r>
            <a:r>
              <a:rPr lang="en-US" altLang="zh-CN" spc="-75" dirty="0">
                <a:cs typeface="Arial"/>
              </a:rPr>
              <a:t>ays)</a:t>
            </a:r>
          </a:p>
          <a:p>
            <a:pPr marL="0" indent="0">
              <a:lnSpc>
                <a:spcPts val="4400"/>
              </a:lnSpc>
              <a:buNone/>
            </a:pPr>
            <a:r>
              <a:rPr lang="en-US" altLang="zh-CN" spc="65" dirty="0">
                <a:latin typeface="Lucida Sans Unicode"/>
                <a:cs typeface="Lucida Sans Unicode"/>
              </a:rPr>
              <a:t>   ⇒</a:t>
            </a:r>
            <a:r>
              <a:rPr lang="en-US" altLang="zh-CN" spc="-85" dirty="0">
                <a:latin typeface="Lucida Sans Unicode"/>
                <a:cs typeface="Lucida Sans Unicode"/>
              </a:rPr>
              <a:t> </a:t>
            </a:r>
            <a:r>
              <a:rPr lang="en-US" altLang="zh-CN" spc="-75" dirty="0">
                <a:cs typeface="Arial"/>
              </a:rPr>
              <a:t>1</a:t>
            </a:r>
            <a:r>
              <a:rPr lang="en-US" altLang="zh-CN" spc="-170" dirty="0">
                <a:cs typeface="Arial"/>
              </a:rPr>
              <a:t> </a:t>
            </a:r>
            <a:r>
              <a:rPr lang="en-US" altLang="zh-CN" spc="-434" dirty="0">
                <a:latin typeface="Lucida Sans Unicode"/>
                <a:cs typeface="Lucida Sans Unicode"/>
              </a:rPr>
              <a:t>·</a:t>
            </a:r>
            <a:r>
              <a:rPr lang="en-US" altLang="zh-CN" spc="-275" dirty="0">
                <a:latin typeface="Lucida Sans Unicode"/>
                <a:cs typeface="Lucida Sans Unicode"/>
              </a:rPr>
              <a:t> </a:t>
            </a:r>
            <a:r>
              <a:rPr lang="en-US" altLang="zh-CN" i="1" spc="-45" dirty="0">
                <a:cs typeface="Arial"/>
              </a:rPr>
              <a:t>C</a:t>
            </a:r>
            <a:r>
              <a:rPr lang="en-US" altLang="zh-CN" spc="60" dirty="0">
                <a:cs typeface="Arial"/>
              </a:rPr>
              <a:t>(</a:t>
            </a:r>
            <a:r>
              <a:rPr lang="en-US" altLang="zh-CN" spc="-75" dirty="0">
                <a:cs typeface="Arial"/>
              </a:rPr>
              <a:t>9</a:t>
            </a:r>
            <a:r>
              <a:rPr lang="en-US" altLang="zh-CN" i="1" spc="-5" dirty="0">
                <a:cs typeface="Arial"/>
              </a:rPr>
              <a:t>,</a:t>
            </a:r>
            <a:r>
              <a:rPr lang="en-US" altLang="zh-CN" i="1" spc="-204" dirty="0">
                <a:cs typeface="Arial"/>
              </a:rPr>
              <a:t> </a:t>
            </a:r>
            <a:r>
              <a:rPr lang="en-US" altLang="zh-CN" spc="-75" dirty="0">
                <a:cs typeface="Arial"/>
              </a:rPr>
              <a:t>2</a:t>
            </a:r>
            <a:r>
              <a:rPr lang="en-US" altLang="zh-CN" spc="60" dirty="0">
                <a:cs typeface="Arial"/>
              </a:rPr>
              <a:t>)</a:t>
            </a:r>
            <a:r>
              <a:rPr lang="en-US" altLang="zh-CN" spc="-70" dirty="0">
                <a:cs typeface="Arial"/>
              </a:rPr>
              <a:t> </a:t>
            </a:r>
            <a:r>
              <a:rPr lang="en-US" altLang="zh-CN" spc="220" dirty="0">
                <a:cs typeface="Arial"/>
              </a:rPr>
              <a:t>=</a:t>
            </a:r>
            <a:r>
              <a:rPr lang="en-US" altLang="zh-CN" spc="-70" dirty="0">
                <a:cs typeface="Arial"/>
              </a:rPr>
              <a:t> </a:t>
            </a:r>
            <a:r>
              <a:rPr lang="en-US" altLang="zh-CN" spc="-82" baseline="27777" dirty="0">
                <a:cs typeface="Arial"/>
              </a:rPr>
              <a:t>9</a:t>
            </a:r>
            <a:r>
              <a:rPr lang="en-US" altLang="zh-CN" spc="-487" baseline="27777" dirty="0">
                <a:latin typeface="Lucida Sans Unicode"/>
                <a:cs typeface="Lucida Sans Unicode"/>
              </a:rPr>
              <a:t>·</a:t>
            </a:r>
            <a:r>
              <a:rPr lang="en-US" altLang="zh-CN" spc="-82" baseline="27777" dirty="0">
                <a:cs typeface="Arial"/>
              </a:rPr>
              <a:t>8</a:t>
            </a:r>
            <a:r>
              <a:rPr lang="en-US" altLang="zh-CN" spc="220" dirty="0">
                <a:cs typeface="Arial"/>
              </a:rPr>
              <a:t>/</a:t>
            </a:r>
            <a:r>
              <a:rPr lang="en-US" altLang="zh-CN" sz="2000" spc="220" dirty="0">
                <a:cs typeface="Arial"/>
              </a:rPr>
              <a:t>2! </a:t>
            </a:r>
            <a:r>
              <a:rPr lang="en-US" altLang="zh-CN" spc="220" dirty="0">
                <a:cs typeface="Arial"/>
              </a:rPr>
              <a:t>= </a:t>
            </a:r>
            <a:r>
              <a:rPr lang="en-US" altLang="zh-CN" spc="-75" dirty="0">
                <a:cs typeface="Arial"/>
              </a:rPr>
              <a:t>36.</a:t>
            </a:r>
            <a:endParaRPr lang="en-US" altLang="zh-CN" dirty="0">
              <a:cs typeface="Arial"/>
            </a:endParaRPr>
          </a:p>
          <a:p>
            <a:endParaRPr lang="en-US" altLang="zh-CN" dirty="0">
              <a:cs typeface="Arial"/>
            </a:endParaRPr>
          </a:p>
          <a:p>
            <a:endParaRPr lang="en-US" altLang="zh-CN" dirty="0">
              <a:cs typeface="Arial"/>
            </a:endParaRPr>
          </a:p>
        </p:txBody>
      </p:sp>
    </p:spTree>
    <p:extLst>
      <p:ext uri="{BB962C8B-B14F-4D97-AF65-F5344CB8AC3E}">
        <p14:creationId xmlns:p14="http://schemas.microsoft.com/office/powerpoint/2010/main" val="98143034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403E3E-F2C6-40AC-B41C-B67411A32752}"/>
              </a:ext>
            </a:extLst>
          </p:cNvPr>
          <p:cNvSpPr>
            <a:spLocks noGrp="1"/>
          </p:cNvSpPr>
          <p:nvPr>
            <p:ph type="title"/>
          </p:nvPr>
        </p:nvSpPr>
        <p:spPr>
          <a:xfrm>
            <a:off x="313085" y="1340768"/>
            <a:ext cx="8517830" cy="1081088"/>
          </a:xfrm>
        </p:spPr>
        <p:txBody>
          <a:bodyPr/>
          <a:lstStyle/>
          <a:p>
            <a:r>
              <a:rPr lang="en-US" altLang="zh-CN" b="1" spc="-65" dirty="0">
                <a:cs typeface="Arial"/>
              </a:rPr>
              <a:t>Example</a:t>
            </a:r>
            <a:endParaRPr lang="zh-CN" altLang="en-US" dirty="0"/>
          </a:p>
        </p:txBody>
      </p:sp>
      <p:sp>
        <p:nvSpPr>
          <p:cNvPr id="3" name="内容占位符 2">
            <a:extLst>
              <a:ext uri="{FF2B5EF4-FFF2-40B4-BE49-F238E27FC236}">
                <a16:creationId xmlns:a16="http://schemas.microsoft.com/office/drawing/2014/main" id="{2D9C6489-00D9-4036-8492-D40A96128B95}"/>
              </a:ext>
            </a:extLst>
          </p:cNvPr>
          <p:cNvSpPr>
            <a:spLocks noGrp="1"/>
          </p:cNvSpPr>
          <p:nvPr>
            <p:ph idx="1"/>
          </p:nvPr>
        </p:nvSpPr>
        <p:spPr>
          <a:xfrm>
            <a:off x="281104" y="2384400"/>
            <a:ext cx="8395352" cy="4356967"/>
          </a:xfrm>
        </p:spPr>
        <p:txBody>
          <a:bodyPr/>
          <a:lstStyle/>
          <a:p>
            <a:pPr algn="just">
              <a:lnSpc>
                <a:spcPts val="4400"/>
              </a:lnSpc>
              <a:spcBef>
                <a:spcPts val="0"/>
              </a:spcBef>
            </a:pPr>
            <a:r>
              <a:rPr lang="en-US" altLang="zh-CN" spc="-30" dirty="0">
                <a:cs typeface="Arial"/>
              </a:rPr>
              <a:t>(c)</a:t>
            </a:r>
            <a:r>
              <a:rPr lang="en-US" altLang="zh-CN" spc="-35" dirty="0">
                <a:cs typeface="Arial"/>
              </a:rPr>
              <a:t> </a:t>
            </a:r>
            <a:r>
              <a:rPr lang="en-US" altLang="zh-CN" spc="-45" dirty="0">
                <a:cs typeface="Arial"/>
              </a:rPr>
              <a:t>H</a:t>
            </a:r>
            <a:r>
              <a:rPr lang="en-US" altLang="zh-CN" spc="-65" dirty="0">
                <a:cs typeface="Arial"/>
              </a:rPr>
              <a:t>o</a:t>
            </a:r>
            <a:r>
              <a:rPr lang="en-US" altLang="zh-CN" spc="-10" dirty="0">
                <a:cs typeface="Arial"/>
              </a:rPr>
              <a:t>w</a:t>
            </a:r>
            <a:r>
              <a:rPr lang="en-US" altLang="zh-CN" spc="-35" dirty="0">
                <a:cs typeface="Arial"/>
              </a:rPr>
              <a:t> </a:t>
            </a:r>
            <a:r>
              <a:rPr lang="en-US" altLang="zh-CN" spc="-100" dirty="0">
                <a:cs typeface="Arial"/>
              </a:rPr>
              <a:t>man</a:t>
            </a:r>
            <a:r>
              <a:rPr lang="en-US" altLang="zh-CN" spc="-10" dirty="0">
                <a:cs typeface="Arial"/>
              </a:rPr>
              <a:t>y</a:t>
            </a:r>
            <a:r>
              <a:rPr lang="en-US" altLang="zh-CN" spc="-35" dirty="0">
                <a:cs typeface="Arial"/>
              </a:rPr>
              <a:t> </a:t>
            </a:r>
            <a:r>
              <a:rPr lang="en-US" altLang="zh-CN" spc="-5" dirty="0">
                <a:cs typeface="Arial"/>
              </a:rPr>
              <a:t>of</a:t>
            </a:r>
            <a:r>
              <a:rPr lang="en-US" altLang="zh-CN" spc="-35" dirty="0">
                <a:cs typeface="Arial"/>
              </a:rPr>
              <a:t> </a:t>
            </a:r>
            <a:r>
              <a:rPr lang="en-US" altLang="zh-CN" spc="-75" dirty="0">
                <a:cs typeface="Arial"/>
              </a:rPr>
              <a:t>the</a:t>
            </a:r>
            <a:r>
              <a:rPr lang="en-US" altLang="zh-CN" spc="-35" dirty="0">
                <a:cs typeface="Arial"/>
              </a:rPr>
              <a:t> </a:t>
            </a:r>
            <a:r>
              <a:rPr lang="en-US" altLang="zh-CN" spc="-105" dirty="0">
                <a:cs typeface="Arial"/>
              </a:rPr>
              <a:t>subsets</a:t>
            </a:r>
            <a:r>
              <a:rPr lang="en-US" altLang="zh-CN" spc="-35" dirty="0">
                <a:cs typeface="Arial"/>
              </a:rPr>
              <a:t> </a:t>
            </a:r>
            <a:r>
              <a:rPr lang="en-US" altLang="zh-CN" spc="-5" dirty="0">
                <a:cs typeface="Arial"/>
              </a:rPr>
              <a:t>in</a:t>
            </a:r>
            <a:r>
              <a:rPr lang="en-US" altLang="zh-CN" spc="-35" dirty="0">
                <a:cs typeface="Arial"/>
              </a:rPr>
              <a:t> </a:t>
            </a:r>
            <a:r>
              <a:rPr lang="en-US" altLang="zh-CN" spc="-50" dirty="0">
                <a:cs typeface="Arial"/>
              </a:rPr>
              <a:t>(a)</a:t>
            </a:r>
            <a:r>
              <a:rPr lang="en-US" altLang="zh-CN" spc="-35" dirty="0">
                <a:cs typeface="Arial"/>
              </a:rPr>
              <a:t> </a:t>
            </a:r>
            <a:r>
              <a:rPr lang="en-US" altLang="zh-CN" spc="-60" dirty="0">
                <a:cs typeface="Arial"/>
              </a:rPr>
              <a:t>contain</a:t>
            </a:r>
            <a:r>
              <a:rPr lang="en-US" altLang="zh-CN" spc="-35" dirty="0">
                <a:cs typeface="Arial"/>
              </a:rPr>
              <a:t> </a:t>
            </a:r>
            <a:r>
              <a:rPr lang="en-US" altLang="zh-CN" spc="-70" dirty="0">
                <a:cs typeface="Arial"/>
              </a:rPr>
              <a:t>at</a:t>
            </a:r>
            <a:r>
              <a:rPr lang="en-US" altLang="zh-CN" spc="-35" dirty="0">
                <a:cs typeface="Arial"/>
              </a:rPr>
              <a:t> </a:t>
            </a:r>
            <a:r>
              <a:rPr lang="en-US" altLang="zh-CN" spc="-75" dirty="0">
                <a:cs typeface="Arial"/>
              </a:rPr>
              <a:t>least</a:t>
            </a:r>
            <a:r>
              <a:rPr lang="en-US" altLang="zh-CN" spc="-35" dirty="0">
                <a:cs typeface="Arial"/>
              </a:rPr>
              <a:t> </a:t>
            </a:r>
            <a:r>
              <a:rPr lang="en-US" altLang="zh-CN" spc="-95" dirty="0">
                <a:cs typeface="Arial"/>
              </a:rPr>
              <a:t>one</a:t>
            </a:r>
            <a:r>
              <a:rPr lang="en-US" altLang="zh-CN" spc="-35" dirty="0">
                <a:cs typeface="Arial"/>
              </a:rPr>
              <a:t> </a:t>
            </a:r>
            <a:r>
              <a:rPr lang="en-US" altLang="zh-CN" spc="-25" dirty="0">
                <a:cs typeface="Arial"/>
              </a:rPr>
              <a:t>multiple</a:t>
            </a:r>
            <a:r>
              <a:rPr lang="en-US" altLang="zh-CN" spc="-35" dirty="0">
                <a:cs typeface="Arial"/>
              </a:rPr>
              <a:t> </a:t>
            </a:r>
            <a:r>
              <a:rPr lang="en-US" altLang="zh-CN" spc="-5" dirty="0">
                <a:cs typeface="Arial"/>
              </a:rPr>
              <a:t>of</a:t>
            </a:r>
            <a:r>
              <a:rPr lang="en-US" altLang="zh-CN" spc="-35" dirty="0">
                <a:cs typeface="Arial"/>
              </a:rPr>
              <a:t> </a:t>
            </a:r>
            <a:r>
              <a:rPr lang="en-US" altLang="zh-CN" spc="-110" dirty="0">
                <a:cs typeface="Arial"/>
              </a:rPr>
              <a:t>3?</a:t>
            </a:r>
            <a:r>
              <a:rPr lang="en-US" altLang="zh-CN" spc="-55" dirty="0">
                <a:cs typeface="Arial"/>
              </a:rPr>
              <a:t> </a:t>
            </a:r>
          </a:p>
          <a:p>
            <a:pPr marL="363538" indent="0" algn="just">
              <a:lnSpc>
                <a:spcPts val="4400"/>
              </a:lnSpc>
              <a:spcBef>
                <a:spcPts val="0"/>
              </a:spcBef>
              <a:buNone/>
            </a:pPr>
            <a:r>
              <a:rPr lang="en-US" altLang="zh-CN" spc="-60" dirty="0">
                <a:cs typeface="Arial"/>
              </a:rPr>
              <a:t>Count</a:t>
            </a:r>
            <a:r>
              <a:rPr lang="en-US" altLang="zh-CN" spc="-35" dirty="0">
                <a:cs typeface="Arial"/>
              </a:rPr>
              <a:t> </a:t>
            </a:r>
            <a:r>
              <a:rPr lang="en-US" altLang="zh-CN" spc="-60" dirty="0">
                <a:cs typeface="Arial"/>
              </a:rPr>
              <a:t>what</a:t>
            </a:r>
            <a:r>
              <a:rPr lang="en-US" altLang="zh-CN" spc="-35" dirty="0">
                <a:cs typeface="Arial"/>
              </a:rPr>
              <a:t> </a:t>
            </a:r>
            <a:r>
              <a:rPr lang="en-US" altLang="zh-CN" spc="-80" dirty="0">
                <a:cs typeface="Arial"/>
              </a:rPr>
              <a:t>we</a:t>
            </a:r>
            <a:r>
              <a:rPr lang="en-US" altLang="zh-CN" spc="-35" dirty="0">
                <a:cs typeface="Arial"/>
              </a:rPr>
              <a:t> </a:t>
            </a:r>
            <a:r>
              <a:rPr lang="en-US" altLang="zh-CN" spc="-75" dirty="0">
                <a:cs typeface="Arial"/>
              </a:rPr>
              <a:t>do</a:t>
            </a:r>
            <a:r>
              <a:rPr lang="en-US" altLang="zh-CN" spc="-35" dirty="0">
                <a:cs typeface="Arial"/>
              </a:rPr>
              <a:t> </a:t>
            </a:r>
            <a:r>
              <a:rPr lang="en-US" altLang="zh-CN" spc="-50" dirty="0">
                <a:cs typeface="Arial"/>
              </a:rPr>
              <a:t>not</a:t>
            </a:r>
            <a:r>
              <a:rPr lang="en-US" altLang="zh-CN" spc="-35" dirty="0">
                <a:cs typeface="Arial"/>
              </a:rPr>
              <a:t> </a:t>
            </a:r>
            <a:r>
              <a:rPr lang="en-US" altLang="zh-CN" spc="-25" dirty="0">
                <a:cs typeface="Arial"/>
              </a:rPr>
              <a:t>w</a:t>
            </a:r>
            <a:r>
              <a:rPr lang="en-US" altLang="zh-CN" spc="-75" dirty="0">
                <a:cs typeface="Arial"/>
              </a:rPr>
              <a:t>ant</a:t>
            </a:r>
            <a:r>
              <a:rPr lang="en-US" altLang="zh-CN" spc="-35" dirty="0">
                <a:cs typeface="Arial"/>
              </a:rPr>
              <a:t> </a:t>
            </a:r>
            <a:r>
              <a:rPr lang="en-US" altLang="zh-CN" spc="-15" dirty="0">
                <a:cs typeface="Arial"/>
              </a:rPr>
              <a:t>first: </a:t>
            </a:r>
          </a:p>
          <a:p>
            <a:pPr marL="363538" indent="0" algn="just">
              <a:lnSpc>
                <a:spcPts val="4400"/>
              </a:lnSpc>
              <a:spcBef>
                <a:spcPts val="0"/>
              </a:spcBef>
              <a:buNone/>
            </a:pPr>
            <a:r>
              <a:rPr lang="en-US" altLang="zh-CN" spc="-80" dirty="0">
                <a:cs typeface="Arial"/>
              </a:rPr>
              <a:t>The</a:t>
            </a:r>
            <a:r>
              <a:rPr lang="en-US" altLang="zh-CN" spc="-10" dirty="0">
                <a:cs typeface="Arial"/>
              </a:rPr>
              <a:t> </a:t>
            </a:r>
            <a:r>
              <a:rPr lang="en-US" altLang="zh-CN" spc="-35" dirty="0">
                <a:cs typeface="Arial"/>
              </a:rPr>
              <a:t>multiples</a:t>
            </a:r>
            <a:r>
              <a:rPr lang="en-US" altLang="zh-CN" spc="-10" dirty="0">
                <a:cs typeface="Arial"/>
              </a:rPr>
              <a:t> </a:t>
            </a:r>
            <a:r>
              <a:rPr lang="en-US" altLang="zh-CN" spc="-5" dirty="0">
                <a:cs typeface="Arial"/>
              </a:rPr>
              <a:t>of</a:t>
            </a:r>
            <a:r>
              <a:rPr lang="en-US" altLang="zh-CN" spc="-10" dirty="0">
                <a:cs typeface="Arial"/>
              </a:rPr>
              <a:t> </a:t>
            </a:r>
            <a:r>
              <a:rPr lang="en-US" altLang="zh-CN" spc="-75" dirty="0">
                <a:cs typeface="Arial"/>
              </a:rPr>
              <a:t>3</a:t>
            </a:r>
            <a:r>
              <a:rPr lang="en-US" altLang="zh-CN" spc="-10" dirty="0">
                <a:cs typeface="Arial"/>
              </a:rPr>
              <a:t> </a:t>
            </a:r>
            <a:r>
              <a:rPr lang="en-US" altLang="zh-CN" spc="-5" dirty="0">
                <a:cs typeface="Arial"/>
              </a:rPr>
              <a:t>in</a:t>
            </a:r>
            <a:r>
              <a:rPr lang="en-US" altLang="zh-CN" spc="-10" dirty="0">
                <a:cs typeface="Arial"/>
              </a:rPr>
              <a:t> </a:t>
            </a:r>
            <a:r>
              <a:rPr lang="en-US" altLang="zh-CN" spc="204" dirty="0">
                <a:latin typeface="Lucida Sans Unicode"/>
                <a:cs typeface="Lucida Sans Unicode"/>
              </a:rPr>
              <a:t>{</a:t>
            </a:r>
            <a:r>
              <a:rPr lang="en-US" altLang="zh-CN" spc="-75" dirty="0">
                <a:cs typeface="Arial"/>
              </a:rPr>
              <a:t>1</a:t>
            </a:r>
            <a:r>
              <a:rPr lang="en-US" altLang="zh-CN" i="1" spc="-5" dirty="0">
                <a:cs typeface="Arial"/>
              </a:rPr>
              <a:t>,</a:t>
            </a:r>
            <a:r>
              <a:rPr lang="en-US" altLang="zh-CN" i="1" spc="-204" dirty="0">
                <a:cs typeface="Arial"/>
              </a:rPr>
              <a:t> </a:t>
            </a:r>
            <a:r>
              <a:rPr lang="en-US" altLang="zh-CN" i="1" spc="-5" dirty="0">
                <a:cs typeface="Arial"/>
              </a:rPr>
              <a:t>.</a:t>
            </a:r>
            <a:r>
              <a:rPr lang="en-US" altLang="zh-CN" i="1" spc="-200" dirty="0">
                <a:cs typeface="Arial"/>
              </a:rPr>
              <a:t> </a:t>
            </a:r>
            <a:r>
              <a:rPr lang="en-US" altLang="zh-CN" i="1" spc="-5" dirty="0">
                <a:cs typeface="Arial"/>
              </a:rPr>
              <a:t>.</a:t>
            </a:r>
            <a:r>
              <a:rPr lang="en-US" altLang="zh-CN" i="1" spc="-204" dirty="0">
                <a:cs typeface="Arial"/>
              </a:rPr>
              <a:t> </a:t>
            </a:r>
            <a:r>
              <a:rPr lang="en-US" altLang="zh-CN" i="1" spc="-5" dirty="0">
                <a:cs typeface="Arial"/>
              </a:rPr>
              <a:t>.</a:t>
            </a:r>
            <a:r>
              <a:rPr lang="en-US" altLang="zh-CN" i="1" spc="-204" dirty="0">
                <a:cs typeface="Arial"/>
              </a:rPr>
              <a:t> </a:t>
            </a:r>
            <a:r>
              <a:rPr lang="en-US" altLang="zh-CN" i="1" spc="-5" dirty="0">
                <a:cs typeface="Arial"/>
              </a:rPr>
              <a:t>,</a:t>
            </a:r>
            <a:r>
              <a:rPr lang="en-US" altLang="zh-CN" i="1" spc="-204" dirty="0">
                <a:cs typeface="Arial"/>
              </a:rPr>
              <a:t> </a:t>
            </a:r>
            <a:r>
              <a:rPr lang="en-US" altLang="zh-CN" spc="-75" dirty="0">
                <a:cs typeface="Arial"/>
              </a:rPr>
              <a:t>10</a:t>
            </a:r>
            <a:r>
              <a:rPr lang="en-US" altLang="zh-CN" spc="204" dirty="0">
                <a:latin typeface="Lucida Sans Unicode"/>
                <a:cs typeface="Lucida Sans Unicode"/>
              </a:rPr>
              <a:t>}</a:t>
            </a:r>
            <a:r>
              <a:rPr lang="en-US" altLang="zh-CN" spc="-60" dirty="0">
                <a:latin typeface="Lucida Sans Unicode"/>
                <a:cs typeface="Lucida Sans Unicode"/>
              </a:rPr>
              <a:t> </a:t>
            </a:r>
            <a:r>
              <a:rPr lang="en-US" altLang="zh-CN" spc="-95" dirty="0">
                <a:cs typeface="Arial"/>
              </a:rPr>
              <a:t>are</a:t>
            </a:r>
            <a:r>
              <a:rPr lang="en-US" altLang="zh-CN" spc="-10" dirty="0">
                <a:cs typeface="Arial"/>
              </a:rPr>
              <a:t> </a:t>
            </a:r>
            <a:r>
              <a:rPr lang="en-US" altLang="zh-CN" spc="-55" dirty="0">
                <a:cs typeface="Arial"/>
              </a:rPr>
              <a:t>3,</a:t>
            </a:r>
            <a:r>
              <a:rPr lang="en-US" altLang="zh-CN" spc="-5" dirty="0">
                <a:cs typeface="Arial"/>
              </a:rPr>
              <a:t> </a:t>
            </a:r>
            <a:r>
              <a:rPr lang="en-US" altLang="zh-CN" spc="-75" dirty="0">
                <a:cs typeface="Arial"/>
              </a:rPr>
              <a:t>6</a:t>
            </a:r>
            <a:r>
              <a:rPr lang="en-US" altLang="zh-CN" spc="-10" dirty="0">
                <a:cs typeface="Arial"/>
              </a:rPr>
              <a:t>, </a:t>
            </a:r>
            <a:r>
              <a:rPr lang="en-US" altLang="zh-CN" spc="-55" dirty="0">
                <a:cs typeface="Arial"/>
              </a:rPr>
              <a:t>9,</a:t>
            </a:r>
            <a:r>
              <a:rPr lang="en-US" altLang="zh-CN" spc="-5" dirty="0">
                <a:cs typeface="Arial"/>
              </a:rPr>
              <a:t> </a:t>
            </a:r>
          </a:p>
          <a:p>
            <a:pPr marL="363538" indent="0" algn="just">
              <a:lnSpc>
                <a:spcPts val="4400"/>
              </a:lnSpc>
              <a:spcBef>
                <a:spcPts val="0"/>
              </a:spcBef>
              <a:buNone/>
            </a:pPr>
            <a:r>
              <a:rPr lang="en-US" altLang="zh-CN" spc="-110" dirty="0">
                <a:cs typeface="Arial"/>
              </a:rPr>
              <a:t>so</a:t>
            </a:r>
            <a:r>
              <a:rPr lang="en-US" altLang="zh-CN" spc="-10" dirty="0">
                <a:cs typeface="Arial"/>
              </a:rPr>
              <a:t> </a:t>
            </a:r>
            <a:r>
              <a:rPr lang="en-US" altLang="zh-CN" spc="-75" dirty="0">
                <a:cs typeface="Arial"/>
              </a:rPr>
              <a:t>the</a:t>
            </a:r>
            <a:r>
              <a:rPr lang="en-US" altLang="zh-CN" spc="-10" dirty="0">
                <a:cs typeface="Arial"/>
              </a:rPr>
              <a:t> </a:t>
            </a:r>
            <a:r>
              <a:rPr lang="en-US" altLang="zh-CN" spc="-75" dirty="0">
                <a:cs typeface="Arial"/>
              </a:rPr>
              <a:t>number</a:t>
            </a:r>
            <a:r>
              <a:rPr lang="en-US" altLang="zh-CN" spc="-10" dirty="0">
                <a:cs typeface="Arial"/>
              </a:rPr>
              <a:t> </a:t>
            </a:r>
            <a:r>
              <a:rPr lang="en-US" altLang="zh-CN" spc="-5" dirty="0">
                <a:cs typeface="Arial"/>
              </a:rPr>
              <a:t>of</a:t>
            </a:r>
            <a:r>
              <a:rPr lang="en-US" altLang="zh-CN" spc="-10" dirty="0">
                <a:cs typeface="Arial"/>
              </a:rPr>
              <a:t> </a:t>
            </a:r>
            <a:r>
              <a:rPr lang="en-US" altLang="zh-CN" spc="-110" dirty="0">
                <a:cs typeface="Arial"/>
              </a:rPr>
              <a:t>subs</a:t>
            </a:r>
            <a:r>
              <a:rPr lang="en-US" altLang="zh-CN" spc="-100" dirty="0">
                <a:cs typeface="Arial"/>
              </a:rPr>
              <a:t>ets</a:t>
            </a:r>
            <a:r>
              <a:rPr lang="en-US" altLang="zh-CN" spc="-10" dirty="0">
                <a:cs typeface="Arial"/>
              </a:rPr>
              <a:t> </a:t>
            </a:r>
            <a:r>
              <a:rPr lang="en-US" altLang="zh-CN" spc="-55" dirty="0">
                <a:cs typeface="Arial"/>
              </a:rPr>
              <a:t>that</a:t>
            </a:r>
            <a:r>
              <a:rPr lang="en-US" altLang="zh-CN" spc="-10" dirty="0">
                <a:cs typeface="Arial"/>
              </a:rPr>
              <a:t> </a:t>
            </a:r>
            <a:r>
              <a:rPr lang="en-US" altLang="zh-CN" spc="-75" dirty="0">
                <a:cs typeface="Arial"/>
              </a:rPr>
              <a:t>do</a:t>
            </a:r>
            <a:r>
              <a:rPr lang="en-US" altLang="zh-CN" spc="-40" dirty="0">
                <a:cs typeface="Arial"/>
              </a:rPr>
              <a:t> </a:t>
            </a:r>
            <a:r>
              <a:rPr lang="en-US" altLang="zh-CN" spc="-50" dirty="0">
                <a:cs typeface="Arial"/>
              </a:rPr>
              <a:t>not</a:t>
            </a:r>
            <a:r>
              <a:rPr lang="en-US" altLang="zh-CN" spc="-35" dirty="0">
                <a:cs typeface="Arial"/>
              </a:rPr>
              <a:t> </a:t>
            </a:r>
            <a:r>
              <a:rPr lang="en-US" altLang="zh-CN" spc="-60" dirty="0">
                <a:cs typeface="Arial"/>
              </a:rPr>
              <a:t>contain</a:t>
            </a:r>
            <a:r>
              <a:rPr lang="en-US" altLang="zh-CN" spc="-35" dirty="0">
                <a:cs typeface="Arial"/>
              </a:rPr>
              <a:t> </a:t>
            </a:r>
            <a:r>
              <a:rPr lang="en-US" altLang="zh-CN" spc="-110" dirty="0">
                <a:cs typeface="Arial"/>
              </a:rPr>
              <a:t>a</a:t>
            </a:r>
            <a:r>
              <a:rPr lang="en-US" altLang="zh-CN" spc="-130" dirty="0">
                <a:cs typeface="Arial"/>
              </a:rPr>
              <a:t>n</a:t>
            </a:r>
            <a:r>
              <a:rPr lang="en-US" altLang="zh-CN" spc="-10" dirty="0">
                <a:cs typeface="Arial"/>
              </a:rPr>
              <a:t>y</a:t>
            </a:r>
            <a:r>
              <a:rPr lang="en-US" altLang="zh-CN" spc="-35" dirty="0">
                <a:cs typeface="Arial"/>
              </a:rPr>
              <a:t> </a:t>
            </a:r>
            <a:r>
              <a:rPr lang="en-US" altLang="zh-CN" spc="-25" dirty="0">
                <a:cs typeface="Arial"/>
              </a:rPr>
              <a:t>multiple</a:t>
            </a:r>
            <a:r>
              <a:rPr lang="en-US" altLang="zh-CN" spc="-35" dirty="0">
                <a:cs typeface="Arial"/>
              </a:rPr>
              <a:t> </a:t>
            </a:r>
            <a:r>
              <a:rPr lang="en-US" altLang="zh-CN" spc="-5" dirty="0">
                <a:cs typeface="Arial"/>
              </a:rPr>
              <a:t>of</a:t>
            </a:r>
            <a:r>
              <a:rPr lang="en-US" altLang="zh-CN" spc="-35" dirty="0">
                <a:cs typeface="Arial"/>
              </a:rPr>
              <a:t> </a:t>
            </a:r>
            <a:r>
              <a:rPr lang="en-US" altLang="zh-CN" spc="-75" dirty="0">
                <a:cs typeface="Arial"/>
              </a:rPr>
              <a:t>3</a:t>
            </a:r>
            <a:r>
              <a:rPr lang="en-US" altLang="zh-CN" spc="-35" dirty="0">
                <a:cs typeface="Arial"/>
              </a:rPr>
              <a:t> is</a:t>
            </a:r>
            <a:r>
              <a:rPr lang="en-US" altLang="zh-CN" spc="-95" dirty="0">
                <a:cs typeface="Arial"/>
              </a:rPr>
              <a:t> </a:t>
            </a:r>
            <a:r>
              <a:rPr lang="en-US" altLang="zh-CN" i="1" spc="-45" dirty="0">
                <a:cs typeface="Arial"/>
              </a:rPr>
              <a:t>C</a:t>
            </a:r>
            <a:r>
              <a:rPr lang="en-US" altLang="zh-CN" spc="60" dirty="0">
                <a:cs typeface="Arial"/>
              </a:rPr>
              <a:t>(</a:t>
            </a:r>
            <a:r>
              <a:rPr lang="en-US" altLang="zh-CN" spc="-75" dirty="0">
                <a:cs typeface="Arial"/>
              </a:rPr>
              <a:t>7</a:t>
            </a:r>
            <a:r>
              <a:rPr lang="en-US" altLang="zh-CN" i="1" spc="-5" dirty="0">
                <a:cs typeface="Arial"/>
              </a:rPr>
              <a:t>,</a:t>
            </a:r>
            <a:r>
              <a:rPr lang="en-US" altLang="zh-CN" i="1" spc="-204" dirty="0">
                <a:cs typeface="Arial"/>
              </a:rPr>
              <a:t> </a:t>
            </a:r>
            <a:r>
              <a:rPr lang="en-US" altLang="zh-CN" spc="-75" dirty="0">
                <a:cs typeface="Arial"/>
              </a:rPr>
              <a:t>3</a:t>
            </a:r>
            <a:r>
              <a:rPr lang="en-US" altLang="zh-CN" spc="60" dirty="0">
                <a:cs typeface="Arial"/>
              </a:rPr>
              <a:t>)</a:t>
            </a:r>
            <a:r>
              <a:rPr lang="en-US" altLang="zh-CN" spc="-70" dirty="0">
                <a:cs typeface="Arial"/>
              </a:rPr>
              <a:t> </a:t>
            </a:r>
            <a:r>
              <a:rPr lang="en-US" altLang="zh-CN" spc="220" dirty="0">
                <a:cs typeface="Arial"/>
              </a:rPr>
              <a:t>=</a:t>
            </a:r>
            <a:r>
              <a:rPr lang="en-US" altLang="zh-CN" spc="-70" dirty="0">
                <a:cs typeface="Arial"/>
              </a:rPr>
              <a:t> </a:t>
            </a:r>
            <a:r>
              <a:rPr lang="en-US" altLang="zh-CN" spc="-65" dirty="0">
                <a:cs typeface="Arial"/>
              </a:rPr>
              <a:t>35.</a:t>
            </a:r>
            <a:endParaRPr lang="en-US" altLang="zh-CN" dirty="0">
              <a:cs typeface="Arial"/>
            </a:endParaRPr>
          </a:p>
          <a:p>
            <a:pPr marL="363538" indent="0" algn="just">
              <a:lnSpc>
                <a:spcPts val="4400"/>
              </a:lnSpc>
              <a:spcBef>
                <a:spcPts val="0"/>
              </a:spcBef>
              <a:buNone/>
            </a:pPr>
            <a:r>
              <a:rPr lang="en-US" altLang="zh-CN" spc="65" dirty="0">
                <a:latin typeface="Lucida Sans Unicode"/>
                <a:cs typeface="Lucida Sans Unicode"/>
              </a:rPr>
              <a:t>⇒</a:t>
            </a:r>
            <a:r>
              <a:rPr lang="en-US" altLang="zh-CN" spc="-85" dirty="0">
                <a:latin typeface="Lucida Sans Unicode"/>
                <a:cs typeface="Lucida Sans Unicode"/>
              </a:rPr>
              <a:t> </a:t>
            </a:r>
            <a:r>
              <a:rPr lang="en-US" altLang="zh-CN" spc="-60" dirty="0">
                <a:cs typeface="Arial"/>
              </a:rPr>
              <a:t>What</a:t>
            </a:r>
            <a:r>
              <a:rPr lang="en-US" altLang="zh-CN" spc="-35" dirty="0">
                <a:cs typeface="Arial"/>
              </a:rPr>
              <a:t> </a:t>
            </a:r>
            <a:r>
              <a:rPr lang="en-US" altLang="zh-CN" spc="-80" dirty="0">
                <a:cs typeface="Arial"/>
              </a:rPr>
              <a:t>we</a:t>
            </a:r>
            <a:r>
              <a:rPr lang="en-US" altLang="zh-CN" spc="-35" dirty="0">
                <a:cs typeface="Arial"/>
              </a:rPr>
              <a:t> </a:t>
            </a:r>
            <a:r>
              <a:rPr lang="en-US" altLang="zh-CN" spc="-25" dirty="0">
                <a:cs typeface="Arial"/>
              </a:rPr>
              <a:t>w</a:t>
            </a:r>
            <a:r>
              <a:rPr lang="en-US" altLang="zh-CN" spc="-75" dirty="0">
                <a:cs typeface="Arial"/>
              </a:rPr>
              <a:t>ant</a:t>
            </a:r>
            <a:r>
              <a:rPr lang="en-US" altLang="zh-CN" spc="-35" dirty="0">
                <a:cs typeface="Arial"/>
              </a:rPr>
              <a:t> </a:t>
            </a:r>
            <a:r>
              <a:rPr lang="en-US" altLang="zh-CN" spc="220" dirty="0">
                <a:cs typeface="Arial"/>
              </a:rPr>
              <a:t>=</a:t>
            </a:r>
            <a:r>
              <a:rPr lang="en-US" altLang="zh-CN" spc="-70" dirty="0">
                <a:cs typeface="Arial"/>
              </a:rPr>
              <a:t> </a:t>
            </a:r>
            <a:r>
              <a:rPr lang="en-US" altLang="zh-CN" spc="-75" dirty="0">
                <a:cs typeface="Arial"/>
              </a:rPr>
              <a:t>120</a:t>
            </a:r>
            <a:r>
              <a:rPr lang="en-US" altLang="zh-CN" spc="-170" dirty="0">
                <a:cs typeface="Arial"/>
              </a:rPr>
              <a:t> </a:t>
            </a:r>
            <a:r>
              <a:rPr lang="en-US" altLang="zh-CN" spc="-30" dirty="0">
                <a:latin typeface="Lucida Sans Unicode"/>
                <a:cs typeface="Lucida Sans Unicode"/>
              </a:rPr>
              <a:t>−</a:t>
            </a:r>
            <a:r>
              <a:rPr lang="en-US" altLang="zh-CN" spc="-215" dirty="0">
                <a:latin typeface="Lucida Sans Unicode"/>
                <a:cs typeface="Lucida Sans Unicode"/>
              </a:rPr>
              <a:t> </a:t>
            </a:r>
            <a:r>
              <a:rPr lang="en-US" altLang="zh-CN" spc="-75" dirty="0">
                <a:cs typeface="Arial"/>
              </a:rPr>
              <a:t>35</a:t>
            </a:r>
            <a:r>
              <a:rPr lang="en-US" altLang="zh-CN" spc="-70" dirty="0">
                <a:cs typeface="Arial"/>
              </a:rPr>
              <a:t> </a:t>
            </a:r>
            <a:r>
              <a:rPr lang="en-US" altLang="zh-CN" spc="220" dirty="0">
                <a:cs typeface="Arial"/>
              </a:rPr>
              <a:t>=</a:t>
            </a:r>
            <a:r>
              <a:rPr lang="en-US" altLang="zh-CN" spc="-70" dirty="0">
                <a:cs typeface="Arial"/>
              </a:rPr>
              <a:t> </a:t>
            </a:r>
            <a:r>
              <a:rPr lang="en-US" altLang="zh-CN" spc="-65" dirty="0">
                <a:cs typeface="Arial"/>
              </a:rPr>
              <a:t>85.</a:t>
            </a:r>
            <a:endParaRPr lang="en-US" altLang="zh-CN" dirty="0">
              <a:cs typeface="Arial"/>
            </a:endParaRPr>
          </a:p>
          <a:p>
            <a:pPr algn="just"/>
            <a:endParaRPr lang="en-US" altLang="zh-CN" dirty="0">
              <a:cs typeface="Arial"/>
            </a:endParaRPr>
          </a:p>
          <a:p>
            <a:pPr algn="just"/>
            <a:endParaRPr lang="en-US" altLang="zh-CN" dirty="0">
              <a:cs typeface="Arial"/>
            </a:endParaRPr>
          </a:p>
        </p:txBody>
      </p:sp>
    </p:spTree>
    <p:extLst>
      <p:ext uri="{BB962C8B-B14F-4D97-AF65-F5344CB8AC3E}">
        <p14:creationId xmlns:p14="http://schemas.microsoft.com/office/powerpoint/2010/main" val="203378079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403E3E-F2C6-40AC-B41C-B67411A32752}"/>
              </a:ext>
            </a:extLst>
          </p:cNvPr>
          <p:cNvSpPr>
            <a:spLocks noGrp="1"/>
          </p:cNvSpPr>
          <p:nvPr>
            <p:ph type="title"/>
          </p:nvPr>
        </p:nvSpPr>
        <p:spPr>
          <a:xfrm>
            <a:off x="313085" y="1340768"/>
            <a:ext cx="8517830" cy="1081088"/>
          </a:xfrm>
        </p:spPr>
        <p:txBody>
          <a:bodyPr/>
          <a:lstStyle/>
          <a:p>
            <a:r>
              <a:rPr lang="en-US" altLang="zh-CN" b="1" spc="-65" dirty="0">
                <a:cs typeface="Arial"/>
              </a:rPr>
              <a:t>Example</a:t>
            </a:r>
            <a:br>
              <a:rPr lang="en-US" altLang="zh-CN" b="1" spc="-65" dirty="0">
                <a:cs typeface="Arial"/>
              </a:rPr>
            </a:br>
            <a:r>
              <a:rPr lang="en-US" altLang="zh-CN" sz="3600" b="1" spc="-75" dirty="0">
                <a:cs typeface="Arial"/>
              </a:rPr>
              <a:t>(counting</a:t>
            </a:r>
            <a:r>
              <a:rPr lang="en-US" altLang="zh-CN" sz="3600" b="1" spc="-35" dirty="0">
                <a:cs typeface="Arial"/>
              </a:rPr>
              <a:t> </a:t>
            </a:r>
            <a:r>
              <a:rPr lang="en-US" altLang="zh-CN" sz="3600" b="1" spc="-130" dirty="0">
                <a:cs typeface="Arial"/>
              </a:rPr>
              <a:t>subsets</a:t>
            </a:r>
            <a:r>
              <a:rPr lang="en-US" altLang="zh-CN" sz="3600" b="1" spc="-35" dirty="0">
                <a:cs typeface="Arial"/>
              </a:rPr>
              <a:t> </a:t>
            </a:r>
            <a:r>
              <a:rPr lang="en-US" altLang="zh-CN" sz="3600" b="1" spc="-75" dirty="0">
                <a:cs typeface="Arial"/>
              </a:rPr>
              <a:t>of</a:t>
            </a:r>
            <a:r>
              <a:rPr lang="en-US" altLang="zh-CN" sz="3600" b="1" spc="-35" dirty="0">
                <a:cs typeface="Arial"/>
              </a:rPr>
              <a:t> </a:t>
            </a:r>
            <a:r>
              <a:rPr lang="en-US" altLang="zh-CN" sz="3600" b="1" spc="-75" dirty="0">
                <a:cs typeface="Arial"/>
              </a:rPr>
              <a:t>a</a:t>
            </a:r>
            <a:r>
              <a:rPr lang="en-US" altLang="zh-CN" sz="3600" b="1" spc="-35" dirty="0">
                <a:cs typeface="Arial"/>
              </a:rPr>
              <a:t> </a:t>
            </a:r>
            <a:r>
              <a:rPr lang="en-US" altLang="zh-CN" sz="3600" b="1" spc="-50" dirty="0">
                <a:cs typeface="Arial"/>
              </a:rPr>
              <a:t>finite</a:t>
            </a:r>
            <a:r>
              <a:rPr lang="en-US" altLang="zh-CN" sz="3600" b="1" spc="-35" dirty="0">
                <a:cs typeface="Arial"/>
              </a:rPr>
              <a:t> </a:t>
            </a:r>
            <a:r>
              <a:rPr lang="en-US" altLang="zh-CN" sz="3600" b="1" spc="-95" dirty="0">
                <a:cs typeface="Arial"/>
              </a:rPr>
              <a:t>set)</a:t>
            </a:r>
            <a:endParaRPr lang="zh-CN" altLang="en-US" sz="3600" dirty="0"/>
          </a:p>
        </p:txBody>
      </p:sp>
      <p:sp>
        <p:nvSpPr>
          <p:cNvPr id="3" name="内容占位符 2">
            <a:extLst>
              <a:ext uri="{FF2B5EF4-FFF2-40B4-BE49-F238E27FC236}">
                <a16:creationId xmlns:a16="http://schemas.microsoft.com/office/drawing/2014/main" id="{2D9C6489-00D9-4036-8492-D40A96128B95}"/>
              </a:ext>
            </a:extLst>
          </p:cNvPr>
          <p:cNvSpPr>
            <a:spLocks noGrp="1"/>
          </p:cNvSpPr>
          <p:nvPr>
            <p:ph idx="1"/>
          </p:nvPr>
        </p:nvSpPr>
        <p:spPr>
          <a:xfrm>
            <a:off x="289196" y="2708920"/>
            <a:ext cx="8541719" cy="3816424"/>
          </a:xfrm>
        </p:spPr>
        <p:txBody>
          <a:bodyPr/>
          <a:lstStyle/>
          <a:p>
            <a:pPr algn="just">
              <a:lnSpc>
                <a:spcPts val="4400"/>
              </a:lnSpc>
              <a:spcBef>
                <a:spcPts val="0"/>
              </a:spcBef>
            </a:pPr>
            <a:r>
              <a:rPr lang="en-US" altLang="zh-CN" spc="-65" dirty="0">
                <a:cs typeface="Arial"/>
              </a:rPr>
              <a:t>Number</a:t>
            </a:r>
            <a:r>
              <a:rPr lang="en-US" altLang="zh-CN" spc="-35" dirty="0">
                <a:cs typeface="Arial"/>
              </a:rPr>
              <a:t> </a:t>
            </a:r>
            <a:r>
              <a:rPr lang="en-US" altLang="zh-CN" spc="-5" dirty="0">
                <a:cs typeface="Arial"/>
              </a:rPr>
              <a:t>of</a:t>
            </a:r>
            <a:r>
              <a:rPr lang="en-US" altLang="zh-CN" spc="-35" dirty="0">
                <a:cs typeface="Arial"/>
              </a:rPr>
              <a:t> </a:t>
            </a:r>
            <a:r>
              <a:rPr lang="en-US" altLang="zh-CN" spc="-25" dirty="0">
                <a:cs typeface="Arial"/>
              </a:rPr>
              <a:t>w</a:t>
            </a:r>
            <a:r>
              <a:rPr lang="en-US" altLang="zh-CN" spc="-95" dirty="0">
                <a:cs typeface="Arial"/>
              </a:rPr>
              <a:t>ays</a:t>
            </a:r>
            <a:r>
              <a:rPr lang="en-US" altLang="zh-CN" spc="-35" dirty="0">
                <a:cs typeface="Arial"/>
              </a:rPr>
              <a:t> </a:t>
            </a:r>
            <a:r>
              <a:rPr lang="en-US" altLang="zh-CN" spc="-40" dirty="0">
                <a:cs typeface="Arial"/>
              </a:rPr>
              <a:t>to</a:t>
            </a:r>
            <a:r>
              <a:rPr lang="en-US" altLang="zh-CN" spc="-35" dirty="0">
                <a:cs typeface="Arial"/>
              </a:rPr>
              <a:t> </a:t>
            </a:r>
            <a:r>
              <a:rPr lang="en-US" altLang="zh-CN" spc="-100" dirty="0">
                <a:cs typeface="Arial"/>
              </a:rPr>
              <a:t>choose</a:t>
            </a:r>
            <a:r>
              <a:rPr lang="en-US" altLang="zh-CN" spc="-35" dirty="0">
                <a:cs typeface="Arial"/>
              </a:rPr>
              <a:t> </a:t>
            </a:r>
            <a:r>
              <a:rPr lang="en-US" altLang="zh-CN" spc="-140" dirty="0">
                <a:cs typeface="Arial"/>
              </a:rPr>
              <a:t>a</a:t>
            </a:r>
            <a:r>
              <a:rPr lang="en-US" altLang="zh-CN" spc="-35" dirty="0">
                <a:cs typeface="Arial"/>
              </a:rPr>
              <a:t> </a:t>
            </a:r>
            <a:r>
              <a:rPr lang="en-US" altLang="zh-CN" spc="-95" dirty="0">
                <a:cs typeface="Arial"/>
              </a:rPr>
              <a:t>subset</a:t>
            </a:r>
            <a:r>
              <a:rPr lang="en-US" altLang="zh-CN" spc="-35" dirty="0">
                <a:cs typeface="Arial"/>
              </a:rPr>
              <a:t> </a:t>
            </a:r>
            <a:r>
              <a:rPr lang="en-US" altLang="zh-CN" spc="-25" dirty="0">
                <a:cs typeface="Arial"/>
              </a:rPr>
              <a:t>from</a:t>
            </a:r>
            <a:r>
              <a:rPr lang="en-US" altLang="zh-CN" spc="-35" dirty="0">
                <a:cs typeface="Arial"/>
              </a:rPr>
              <a:t> </a:t>
            </a:r>
            <a:r>
              <a:rPr lang="en-US" altLang="zh-CN" spc="-140" dirty="0">
                <a:cs typeface="Arial"/>
              </a:rPr>
              <a:t>a</a:t>
            </a:r>
            <a:r>
              <a:rPr lang="en-US" altLang="zh-CN" spc="-35" dirty="0">
                <a:cs typeface="Arial"/>
              </a:rPr>
              <a:t> </a:t>
            </a:r>
            <a:r>
              <a:rPr lang="en-US" altLang="zh-CN" spc="-100" dirty="0">
                <a:cs typeface="Arial"/>
              </a:rPr>
              <a:t>set</a:t>
            </a:r>
            <a:r>
              <a:rPr lang="en-US" altLang="zh-CN" spc="-35" dirty="0">
                <a:cs typeface="Arial"/>
              </a:rPr>
              <a:t> </a:t>
            </a:r>
            <a:r>
              <a:rPr lang="en-US" altLang="zh-CN" i="1" spc="-75" dirty="0">
                <a:cs typeface="Arial"/>
              </a:rPr>
              <a:t>X</a:t>
            </a:r>
            <a:r>
              <a:rPr lang="en-US" altLang="zh-CN" i="1" spc="75" dirty="0">
                <a:cs typeface="Arial"/>
              </a:rPr>
              <a:t> </a:t>
            </a:r>
            <a:r>
              <a:rPr lang="en-US" altLang="zh-CN" spc="-5" dirty="0">
                <a:cs typeface="Arial"/>
              </a:rPr>
              <a:t>of</a:t>
            </a:r>
            <a:r>
              <a:rPr lang="en-US" altLang="zh-CN" spc="-35" dirty="0">
                <a:cs typeface="Arial"/>
              </a:rPr>
              <a:t> </a:t>
            </a:r>
            <a:r>
              <a:rPr lang="en-US" altLang="zh-CN" i="1" spc="-75" dirty="0">
                <a:cs typeface="Arial"/>
              </a:rPr>
              <a:t>n</a:t>
            </a:r>
            <a:r>
              <a:rPr lang="en-US" altLang="zh-CN" i="1" spc="-35" dirty="0">
                <a:cs typeface="Arial"/>
              </a:rPr>
              <a:t> </a:t>
            </a:r>
            <a:r>
              <a:rPr lang="en-US" altLang="zh-CN" spc="-60" dirty="0">
                <a:cs typeface="Arial"/>
              </a:rPr>
              <a:t>objects:</a:t>
            </a:r>
            <a:r>
              <a:rPr lang="en-US" altLang="zh-CN" spc="-55" dirty="0">
                <a:cs typeface="Arial"/>
              </a:rPr>
              <a:t> </a:t>
            </a:r>
          </a:p>
          <a:p>
            <a:pPr marL="0" indent="446088" algn="just">
              <a:lnSpc>
                <a:spcPts val="4400"/>
              </a:lnSpc>
              <a:spcBef>
                <a:spcPts val="0"/>
              </a:spcBef>
              <a:buNone/>
            </a:pPr>
            <a:r>
              <a:rPr lang="en-US" altLang="zh-CN" spc="-55" dirty="0">
                <a:cs typeface="Arial"/>
              </a:rPr>
              <a:t>(a) </a:t>
            </a:r>
            <a:r>
              <a:rPr lang="en-US" altLang="zh-CN" spc="-10" dirty="0">
                <a:cs typeface="Arial"/>
              </a:rPr>
              <a:t>A</a:t>
            </a:r>
            <a:r>
              <a:rPr lang="en-US" altLang="zh-CN" spc="-30" dirty="0">
                <a:cs typeface="Arial"/>
              </a:rPr>
              <a:t>n</a:t>
            </a:r>
            <a:r>
              <a:rPr lang="en-US" altLang="zh-CN" spc="-10" dirty="0">
                <a:cs typeface="Arial"/>
              </a:rPr>
              <a:t>y</a:t>
            </a:r>
            <a:r>
              <a:rPr lang="en-US" altLang="zh-CN" spc="80" dirty="0">
                <a:cs typeface="Arial"/>
              </a:rPr>
              <a:t> </a:t>
            </a:r>
            <a:r>
              <a:rPr lang="en-US" altLang="zh-CN" spc="-85" dirty="0">
                <a:cs typeface="Arial"/>
              </a:rPr>
              <a:t>subset: </a:t>
            </a:r>
            <a:r>
              <a:rPr lang="en-US" altLang="zh-CN" spc="-65" dirty="0">
                <a:cs typeface="Arial"/>
              </a:rPr>
              <a:t> </a:t>
            </a:r>
          </a:p>
          <a:p>
            <a:pPr marL="0" indent="446088" algn="just">
              <a:lnSpc>
                <a:spcPts val="4400"/>
              </a:lnSpc>
              <a:spcBef>
                <a:spcPts val="0"/>
              </a:spcBef>
              <a:buNone/>
            </a:pPr>
            <a:r>
              <a:rPr lang="en-US" altLang="zh-CN" spc="-40" dirty="0">
                <a:cs typeface="Arial"/>
              </a:rPr>
              <a:t>To</a:t>
            </a:r>
            <a:r>
              <a:rPr lang="en-US" altLang="zh-CN" spc="80" dirty="0">
                <a:cs typeface="Arial"/>
              </a:rPr>
              <a:t> </a:t>
            </a:r>
            <a:r>
              <a:rPr lang="en-US" altLang="zh-CN" spc="-100" dirty="0">
                <a:cs typeface="Arial"/>
              </a:rPr>
              <a:t>choose</a:t>
            </a:r>
            <a:r>
              <a:rPr lang="en-US" altLang="zh-CN" spc="80" dirty="0">
                <a:cs typeface="Arial"/>
              </a:rPr>
              <a:t> </a:t>
            </a:r>
            <a:r>
              <a:rPr lang="en-US" altLang="zh-CN" spc="-140" dirty="0">
                <a:cs typeface="Arial"/>
              </a:rPr>
              <a:t>a</a:t>
            </a:r>
            <a:r>
              <a:rPr lang="en-US" altLang="zh-CN" spc="80" dirty="0">
                <a:cs typeface="Arial"/>
              </a:rPr>
              <a:t> </a:t>
            </a:r>
            <a:r>
              <a:rPr lang="en-US" altLang="zh-CN" spc="-90" dirty="0">
                <a:cs typeface="Arial"/>
              </a:rPr>
              <a:t>subset,</a:t>
            </a:r>
            <a:r>
              <a:rPr lang="en-US" altLang="zh-CN" spc="110" dirty="0">
                <a:cs typeface="Arial"/>
              </a:rPr>
              <a:t> </a:t>
            </a:r>
            <a:r>
              <a:rPr lang="en-US" altLang="zh-CN" spc="-5" dirty="0">
                <a:cs typeface="Arial"/>
              </a:rPr>
              <a:t>for</a:t>
            </a:r>
            <a:r>
              <a:rPr lang="en-US" altLang="zh-CN" spc="80" dirty="0">
                <a:cs typeface="Arial"/>
              </a:rPr>
              <a:t> </a:t>
            </a:r>
            <a:r>
              <a:rPr lang="en-US" altLang="zh-CN" spc="-105" dirty="0">
                <a:cs typeface="Arial"/>
              </a:rPr>
              <a:t>each</a:t>
            </a:r>
            <a:r>
              <a:rPr lang="en-US" altLang="zh-CN" spc="80" dirty="0">
                <a:cs typeface="Arial"/>
              </a:rPr>
              <a:t> </a:t>
            </a:r>
            <a:r>
              <a:rPr lang="en-US" altLang="zh-CN" spc="-75" dirty="0">
                <a:cs typeface="Arial"/>
              </a:rPr>
              <a:t>element</a:t>
            </a:r>
            <a:r>
              <a:rPr lang="en-US" altLang="zh-CN" spc="80" dirty="0">
                <a:cs typeface="Arial"/>
              </a:rPr>
              <a:t> </a:t>
            </a:r>
            <a:r>
              <a:rPr lang="en-US" altLang="zh-CN" spc="-5" dirty="0">
                <a:cs typeface="Arial"/>
              </a:rPr>
              <a:t>of</a:t>
            </a:r>
            <a:r>
              <a:rPr lang="en-US" altLang="zh-CN" spc="80" dirty="0">
                <a:cs typeface="Arial"/>
              </a:rPr>
              <a:t> </a:t>
            </a:r>
            <a:r>
              <a:rPr lang="en-US" altLang="zh-CN" i="1" spc="-75" dirty="0">
                <a:cs typeface="Arial"/>
              </a:rPr>
              <a:t>X </a:t>
            </a:r>
            <a:r>
              <a:rPr lang="en-US" altLang="zh-CN" spc="-75" dirty="0">
                <a:cs typeface="Arial"/>
              </a:rPr>
              <a:t>decide</a:t>
            </a:r>
            <a:r>
              <a:rPr lang="en-US" altLang="zh-CN" spc="80" dirty="0">
                <a:cs typeface="Arial"/>
              </a:rPr>
              <a:t> </a:t>
            </a:r>
            <a:r>
              <a:rPr lang="en-US" altLang="zh-CN" spc="-65" dirty="0">
                <a:cs typeface="Arial"/>
              </a:rPr>
              <a:t>whether</a:t>
            </a:r>
            <a:r>
              <a:rPr lang="en-US" altLang="zh-CN" spc="80" dirty="0">
                <a:cs typeface="Arial"/>
              </a:rPr>
              <a:t> </a:t>
            </a:r>
            <a:r>
              <a:rPr lang="en-US" altLang="zh-CN" spc="30" dirty="0">
                <a:cs typeface="Arial"/>
              </a:rPr>
              <a:t>it</a:t>
            </a:r>
            <a:r>
              <a:rPr lang="en-US" altLang="zh-CN" spc="80" dirty="0">
                <a:cs typeface="Arial"/>
              </a:rPr>
              <a:t> </a:t>
            </a:r>
            <a:r>
              <a:rPr lang="en-US" altLang="zh-CN" spc="-35" dirty="0">
                <a:cs typeface="Arial"/>
              </a:rPr>
              <a:t>is</a:t>
            </a:r>
            <a:r>
              <a:rPr lang="en-US" altLang="zh-CN" spc="-30" dirty="0">
                <a:cs typeface="Arial"/>
              </a:rPr>
              <a:t> </a:t>
            </a:r>
            <a:r>
              <a:rPr lang="en-US" altLang="zh-CN" spc="-5" dirty="0">
                <a:cs typeface="Arial"/>
              </a:rPr>
              <a:t>in</a:t>
            </a:r>
            <a:r>
              <a:rPr lang="en-US" altLang="zh-CN" spc="-35" dirty="0">
                <a:cs typeface="Arial"/>
              </a:rPr>
              <a:t> </a:t>
            </a:r>
            <a:r>
              <a:rPr lang="en-US" altLang="zh-CN" spc="-75" dirty="0">
                <a:cs typeface="Arial"/>
              </a:rPr>
              <a:t>the</a:t>
            </a:r>
            <a:r>
              <a:rPr lang="en-US" altLang="zh-CN" spc="-35" dirty="0">
                <a:cs typeface="Arial"/>
              </a:rPr>
              <a:t> </a:t>
            </a:r>
            <a:r>
              <a:rPr lang="en-US" altLang="zh-CN" spc="-95" dirty="0">
                <a:cs typeface="Arial"/>
              </a:rPr>
              <a:t>subset</a:t>
            </a:r>
            <a:r>
              <a:rPr lang="en-US" altLang="zh-CN" spc="-35" dirty="0">
                <a:cs typeface="Arial"/>
              </a:rPr>
              <a:t> </a:t>
            </a:r>
            <a:r>
              <a:rPr lang="en-US" altLang="zh-CN" spc="-40" dirty="0">
                <a:cs typeface="Arial"/>
              </a:rPr>
              <a:t>or</a:t>
            </a:r>
            <a:r>
              <a:rPr lang="en-US" altLang="zh-CN" spc="-35" dirty="0">
                <a:cs typeface="Arial"/>
              </a:rPr>
              <a:t> </a:t>
            </a:r>
            <a:r>
              <a:rPr lang="en-US" altLang="zh-CN" spc="-50" dirty="0">
                <a:cs typeface="Arial"/>
              </a:rPr>
              <a:t>not</a:t>
            </a:r>
            <a:r>
              <a:rPr lang="en-US" altLang="zh-CN" spc="-35" dirty="0">
                <a:cs typeface="Arial"/>
              </a:rPr>
              <a:t> </a:t>
            </a:r>
            <a:r>
              <a:rPr lang="en-US" altLang="zh-CN" spc="-75" dirty="0">
                <a:cs typeface="Arial"/>
              </a:rPr>
              <a:t>(so</a:t>
            </a:r>
            <a:r>
              <a:rPr lang="en-US" altLang="zh-CN" spc="-35" dirty="0">
                <a:cs typeface="Arial"/>
              </a:rPr>
              <a:t> </a:t>
            </a:r>
            <a:r>
              <a:rPr lang="en-US" altLang="zh-CN" spc="-75" dirty="0">
                <a:cs typeface="Arial"/>
              </a:rPr>
              <a:t>2</a:t>
            </a:r>
            <a:r>
              <a:rPr lang="en-US" altLang="zh-CN" spc="-35" dirty="0">
                <a:cs typeface="Arial"/>
              </a:rPr>
              <a:t> </a:t>
            </a:r>
            <a:r>
              <a:rPr lang="en-US" altLang="zh-CN" spc="-70" dirty="0">
                <a:cs typeface="Arial"/>
              </a:rPr>
              <a:t>choices</a:t>
            </a:r>
            <a:r>
              <a:rPr lang="en-US" altLang="zh-CN" spc="-35" dirty="0">
                <a:cs typeface="Arial"/>
              </a:rPr>
              <a:t> </a:t>
            </a:r>
            <a:r>
              <a:rPr lang="en-US" altLang="zh-CN" spc="-5" dirty="0">
                <a:cs typeface="Arial"/>
              </a:rPr>
              <a:t>for</a:t>
            </a:r>
            <a:r>
              <a:rPr lang="en-US" altLang="zh-CN" spc="-35" dirty="0">
                <a:cs typeface="Arial"/>
              </a:rPr>
              <a:t> </a:t>
            </a:r>
            <a:r>
              <a:rPr lang="en-US" altLang="zh-CN" spc="-105" dirty="0">
                <a:cs typeface="Arial"/>
              </a:rPr>
              <a:t>each</a:t>
            </a:r>
            <a:r>
              <a:rPr lang="en-US" altLang="zh-CN" spc="-35" dirty="0">
                <a:cs typeface="Arial"/>
              </a:rPr>
              <a:t> </a:t>
            </a:r>
            <a:r>
              <a:rPr lang="en-US" altLang="zh-CN" spc="-75" dirty="0">
                <a:cs typeface="Arial"/>
              </a:rPr>
              <a:t>element</a:t>
            </a:r>
            <a:r>
              <a:rPr lang="en-US" altLang="zh-CN" spc="-35" dirty="0">
                <a:cs typeface="Arial"/>
              </a:rPr>
              <a:t> </a:t>
            </a:r>
            <a:r>
              <a:rPr lang="en-US" altLang="zh-CN" spc="-5" dirty="0">
                <a:cs typeface="Arial"/>
              </a:rPr>
              <a:t>of</a:t>
            </a:r>
            <a:r>
              <a:rPr lang="en-US" altLang="zh-CN" spc="-35" dirty="0">
                <a:cs typeface="Arial"/>
              </a:rPr>
              <a:t> </a:t>
            </a:r>
            <a:r>
              <a:rPr lang="en-US" altLang="zh-CN" i="1" spc="-75" dirty="0">
                <a:cs typeface="Arial"/>
              </a:rPr>
              <a:t>X</a:t>
            </a:r>
            <a:r>
              <a:rPr lang="en-US" altLang="zh-CN" i="1" spc="-225" dirty="0">
                <a:cs typeface="Arial"/>
              </a:rPr>
              <a:t> </a:t>
            </a:r>
            <a:r>
              <a:rPr lang="en-US" altLang="zh-CN" spc="-20" dirty="0">
                <a:cs typeface="Arial"/>
              </a:rPr>
              <a:t>).</a:t>
            </a:r>
            <a:endParaRPr lang="en-US" altLang="zh-CN" dirty="0">
              <a:cs typeface="Arial"/>
            </a:endParaRPr>
          </a:p>
          <a:p>
            <a:pPr marL="0" indent="446088" algn="just">
              <a:lnSpc>
                <a:spcPct val="100000"/>
              </a:lnSpc>
              <a:spcBef>
                <a:spcPts val="600"/>
              </a:spcBef>
              <a:buNone/>
            </a:pPr>
            <a:r>
              <a:rPr lang="en-US" altLang="zh-CN" spc="65" dirty="0">
                <a:latin typeface="Lucida Sans Unicode"/>
                <a:cs typeface="Lucida Sans Unicode"/>
              </a:rPr>
              <a:t>⇒</a:t>
            </a:r>
            <a:r>
              <a:rPr lang="en-US" altLang="zh-CN" spc="-85" dirty="0">
                <a:latin typeface="Lucida Sans Unicode"/>
                <a:cs typeface="Lucida Sans Unicode"/>
              </a:rPr>
              <a:t> </a:t>
            </a:r>
            <a:r>
              <a:rPr lang="en-US" altLang="zh-CN" spc="-75" dirty="0">
                <a:cs typeface="Arial"/>
              </a:rPr>
              <a:t>2</a:t>
            </a:r>
            <a:r>
              <a:rPr lang="en-US" altLang="zh-CN" sz="3600" i="1" spc="-82" baseline="27777" dirty="0">
                <a:cs typeface="Arial"/>
              </a:rPr>
              <a:t>n</a:t>
            </a:r>
            <a:r>
              <a:rPr lang="en-US" altLang="zh-CN" sz="3600" i="1" spc="142" baseline="27777" dirty="0">
                <a:cs typeface="Arial"/>
              </a:rPr>
              <a:t> </a:t>
            </a:r>
            <a:r>
              <a:rPr lang="en-US" altLang="zh-CN" spc="-25" dirty="0">
                <a:cs typeface="Arial"/>
              </a:rPr>
              <a:t>w</a:t>
            </a:r>
            <a:r>
              <a:rPr lang="en-US" altLang="zh-CN" spc="-95" dirty="0">
                <a:cs typeface="Arial"/>
              </a:rPr>
              <a:t>ays</a:t>
            </a:r>
            <a:endParaRPr lang="en-US" altLang="zh-CN" dirty="0">
              <a:cs typeface="Arial"/>
            </a:endParaRPr>
          </a:p>
          <a:p>
            <a:pPr algn="just"/>
            <a:endParaRPr lang="en-US" altLang="zh-CN" dirty="0">
              <a:cs typeface="Arial"/>
            </a:endParaRPr>
          </a:p>
        </p:txBody>
      </p:sp>
    </p:spTree>
    <p:extLst>
      <p:ext uri="{BB962C8B-B14F-4D97-AF65-F5344CB8AC3E}">
        <p14:creationId xmlns:p14="http://schemas.microsoft.com/office/powerpoint/2010/main" val="35403902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403E3E-F2C6-40AC-B41C-B67411A32752}"/>
              </a:ext>
            </a:extLst>
          </p:cNvPr>
          <p:cNvSpPr>
            <a:spLocks noGrp="1"/>
          </p:cNvSpPr>
          <p:nvPr>
            <p:ph type="title"/>
          </p:nvPr>
        </p:nvSpPr>
        <p:spPr>
          <a:xfrm>
            <a:off x="313085" y="1340768"/>
            <a:ext cx="8517830" cy="1081088"/>
          </a:xfrm>
        </p:spPr>
        <p:txBody>
          <a:bodyPr/>
          <a:lstStyle/>
          <a:p>
            <a:r>
              <a:rPr lang="en-US" altLang="zh-CN" b="1" spc="-65" dirty="0">
                <a:cs typeface="Arial"/>
              </a:rPr>
              <a:t>Example</a:t>
            </a:r>
            <a:br>
              <a:rPr lang="en-US" altLang="zh-CN" b="1" spc="-65" dirty="0">
                <a:cs typeface="Arial"/>
              </a:rPr>
            </a:br>
            <a:r>
              <a:rPr lang="en-US" altLang="zh-CN" sz="3600" b="1" spc="-75" dirty="0">
                <a:cs typeface="Arial"/>
              </a:rPr>
              <a:t>(counting</a:t>
            </a:r>
            <a:r>
              <a:rPr lang="en-US" altLang="zh-CN" sz="3600" b="1" spc="-35" dirty="0">
                <a:cs typeface="Arial"/>
              </a:rPr>
              <a:t> </a:t>
            </a:r>
            <a:r>
              <a:rPr lang="en-US" altLang="zh-CN" sz="3600" b="1" spc="-130" dirty="0">
                <a:cs typeface="Arial"/>
              </a:rPr>
              <a:t>subsets</a:t>
            </a:r>
            <a:r>
              <a:rPr lang="en-US" altLang="zh-CN" sz="3600" b="1" spc="-35" dirty="0">
                <a:cs typeface="Arial"/>
              </a:rPr>
              <a:t> </a:t>
            </a:r>
            <a:r>
              <a:rPr lang="en-US" altLang="zh-CN" sz="3600" b="1" spc="-75" dirty="0">
                <a:cs typeface="Arial"/>
              </a:rPr>
              <a:t>of</a:t>
            </a:r>
            <a:r>
              <a:rPr lang="en-US" altLang="zh-CN" sz="3600" b="1" spc="-35" dirty="0">
                <a:cs typeface="Arial"/>
              </a:rPr>
              <a:t> </a:t>
            </a:r>
            <a:r>
              <a:rPr lang="en-US" altLang="zh-CN" sz="3600" b="1" spc="-75" dirty="0">
                <a:cs typeface="Arial"/>
              </a:rPr>
              <a:t>a</a:t>
            </a:r>
            <a:r>
              <a:rPr lang="en-US" altLang="zh-CN" sz="3600" b="1" spc="-35" dirty="0">
                <a:cs typeface="Arial"/>
              </a:rPr>
              <a:t> </a:t>
            </a:r>
            <a:r>
              <a:rPr lang="en-US" altLang="zh-CN" sz="3600" b="1" spc="-50" dirty="0">
                <a:cs typeface="Arial"/>
              </a:rPr>
              <a:t>finite</a:t>
            </a:r>
            <a:r>
              <a:rPr lang="en-US" altLang="zh-CN" sz="3600" b="1" spc="-35" dirty="0">
                <a:cs typeface="Arial"/>
              </a:rPr>
              <a:t> </a:t>
            </a:r>
            <a:r>
              <a:rPr lang="en-US" altLang="zh-CN" sz="3600" b="1" spc="-95" dirty="0">
                <a:cs typeface="Arial"/>
              </a:rPr>
              <a:t>set)</a:t>
            </a:r>
            <a:endParaRPr lang="zh-CN" altLang="en-US" sz="3600" dirty="0"/>
          </a:p>
        </p:txBody>
      </p:sp>
      <p:sp>
        <p:nvSpPr>
          <p:cNvPr id="3" name="内容占位符 2">
            <a:extLst>
              <a:ext uri="{FF2B5EF4-FFF2-40B4-BE49-F238E27FC236}">
                <a16:creationId xmlns:a16="http://schemas.microsoft.com/office/drawing/2014/main" id="{2D9C6489-00D9-4036-8492-D40A96128B95}"/>
              </a:ext>
            </a:extLst>
          </p:cNvPr>
          <p:cNvSpPr>
            <a:spLocks noGrp="1"/>
          </p:cNvSpPr>
          <p:nvPr>
            <p:ph idx="1"/>
          </p:nvPr>
        </p:nvSpPr>
        <p:spPr>
          <a:xfrm>
            <a:off x="288697" y="2708920"/>
            <a:ext cx="8517830" cy="3816424"/>
          </a:xfrm>
        </p:spPr>
        <p:txBody>
          <a:bodyPr/>
          <a:lstStyle/>
          <a:p>
            <a:pPr>
              <a:lnSpc>
                <a:spcPts val="4400"/>
              </a:lnSpc>
            </a:pPr>
            <a:r>
              <a:rPr lang="en-US" altLang="zh-CN" spc="-65" dirty="0">
                <a:cs typeface="Arial"/>
              </a:rPr>
              <a:t>Number</a:t>
            </a:r>
            <a:r>
              <a:rPr lang="en-US" altLang="zh-CN" spc="-35" dirty="0">
                <a:cs typeface="Arial"/>
              </a:rPr>
              <a:t> </a:t>
            </a:r>
            <a:r>
              <a:rPr lang="en-US" altLang="zh-CN" spc="-5" dirty="0">
                <a:cs typeface="Arial"/>
              </a:rPr>
              <a:t>of</a:t>
            </a:r>
            <a:r>
              <a:rPr lang="en-US" altLang="zh-CN" spc="-35" dirty="0">
                <a:cs typeface="Arial"/>
              </a:rPr>
              <a:t> </a:t>
            </a:r>
            <a:r>
              <a:rPr lang="en-US" altLang="zh-CN" spc="-25" dirty="0">
                <a:cs typeface="Arial"/>
              </a:rPr>
              <a:t>w</a:t>
            </a:r>
            <a:r>
              <a:rPr lang="en-US" altLang="zh-CN" spc="-95" dirty="0">
                <a:cs typeface="Arial"/>
              </a:rPr>
              <a:t>ays</a:t>
            </a:r>
            <a:r>
              <a:rPr lang="en-US" altLang="zh-CN" spc="-35" dirty="0">
                <a:cs typeface="Arial"/>
              </a:rPr>
              <a:t> </a:t>
            </a:r>
            <a:r>
              <a:rPr lang="en-US" altLang="zh-CN" spc="-40" dirty="0">
                <a:cs typeface="Arial"/>
              </a:rPr>
              <a:t>to</a:t>
            </a:r>
            <a:r>
              <a:rPr lang="en-US" altLang="zh-CN" spc="-35" dirty="0">
                <a:cs typeface="Arial"/>
              </a:rPr>
              <a:t> </a:t>
            </a:r>
            <a:r>
              <a:rPr lang="en-US" altLang="zh-CN" spc="-100" dirty="0">
                <a:cs typeface="Arial"/>
              </a:rPr>
              <a:t>choose</a:t>
            </a:r>
            <a:r>
              <a:rPr lang="en-US" altLang="zh-CN" spc="-35" dirty="0">
                <a:cs typeface="Arial"/>
              </a:rPr>
              <a:t> </a:t>
            </a:r>
            <a:r>
              <a:rPr lang="en-US" altLang="zh-CN" spc="-140" dirty="0">
                <a:cs typeface="Arial"/>
              </a:rPr>
              <a:t>a</a:t>
            </a:r>
            <a:r>
              <a:rPr lang="en-US" altLang="zh-CN" spc="-35" dirty="0">
                <a:cs typeface="Arial"/>
              </a:rPr>
              <a:t> </a:t>
            </a:r>
            <a:r>
              <a:rPr lang="en-US" altLang="zh-CN" spc="-95" dirty="0">
                <a:cs typeface="Arial"/>
              </a:rPr>
              <a:t>subset</a:t>
            </a:r>
            <a:r>
              <a:rPr lang="en-US" altLang="zh-CN" spc="-35" dirty="0">
                <a:cs typeface="Arial"/>
              </a:rPr>
              <a:t> </a:t>
            </a:r>
            <a:r>
              <a:rPr lang="en-US" altLang="zh-CN" spc="-25" dirty="0">
                <a:cs typeface="Arial"/>
              </a:rPr>
              <a:t>from</a:t>
            </a:r>
            <a:r>
              <a:rPr lang="en-US" altLang="zh-CN" spc="-35" dirty="0">
                <a:cs typeface="Arial"/>
              </a:rPr>
              <a:t> </a:t>
            </a:r>
            <a:r>
              <a:rPr lang="en-US" altLang="zh-CN" spc="-140" dirty="0">
                <a:cs typeface="Arial"/>
              </a:rPr>
              <a:t>a</a:t>
            </a:r>
            <a:r>
              <a:rPr lang="en-US" altLang="zh-CN" spc="-35" dirty="0">
                <a:cs typeface="Arial"/>
              </a:rPr>
              <a:t> </a:t>
            </a:r>
            <a:r>
              <a:rPr lang="en-US" altLang="zh-CN" spc="-100" dirty="0">
                <a:cs typeface="Arial"/>
              </a:rPr>
              <a:t>set</a:t>
            </a:r>
            <a:r>
              <a:rPr lang="en-US" altLang="zh-CN" spc="-35" dirty="0">
                <a:cs typeface="Arial"/>
              </a:rPr>
              <a:t> </a:t>
            </a:r>
            <a:r>
              <a:rPr lang="en-US" altLang="zh-CN" i="1" spc="-75" dirty="0">
                <a:cs typeface="Arial"/>
              </a:rPr>
              <a:t>X</a:t>
            </a:r>
            <a:r>
              <a:rPr lang="en-US" altLang="zh-CN" i="1" spc="75" dirty="0">
                <a:cs typeface="Arial"/>
              </a:rPr>
              <a:t> </a:t>
            </a:r>
            <a:r>
              <a:rPr lang="en-US" altLang="zh-CN" spc="-5" dirty="0">
                <a:cs typeface="Arial"/>
              </a:rPr>
              <a:t>of</a:t>
            </a:r>
            <a:r>
              <a:rPr lang="en-US" altLang="zh-CN" spc="-35" dirty="0">
                <a:cs typeface="Arial"/>
              </a:rPr>
              <a:t> </a:t>
            </a:r>
            <a:r>
              <a:rPr lang="en-US" altLang="zh-CN" i="1" spc="-75" dirty="0">
                <a:cs typeface="Arial"/>
              </a:rPr>
              <a:t>n</a:t>
            </a:r>
            <a:r>
              <a:rPr lang="en-US" altLang="zh-CN" i="1" spc="-35" dirty="0">
                <a:cs typeface="Arial"/>
              </a:rPr>
              <a:t> </a:t>
            </a:r>
            <a:r>
              <a:rPr lang="en-US" altLang="zh-CN" spc="-60" dirty="0">
                <a:cs typeface="Arial"/>
              </a:rPr>
              <a:t>objects:</a:t>
            </a:r>
            <a:r>
              <a:rPr lang="en-US" altLang="zh-CN" spc="-55" dirty="0">
                <a:cs typeface="Arial"/>
              </a:rPr>
              <a:t> </a:t>
            </a:r>
          </a:p>
          <a:p>
            <a:pPr marL="0" indent="446088">
              <a:lnSpc>
                <a:spcPts val="4400"/>
              </a:lnSpc>
              <a:buNone/>
            </a:pPr>
            <a:r>
              <a:rPr lang="en-US" altLang="zh-CN" spc="-55" dirty="0">
                <a:cs typeface="Arial"/>
              </a:rPr>
              <a:t>(b) </a:t>
            </a:r>
            <a:r>
              <a:rPr lang="en-US" altLang="zh-CN" spc="-10" dirty="0">
                <a:cs typeface="Arial"/>
              </a:rPr>
              <a:t>A</a:t>
            </a:r>
            <a:r>
              <a:rPr lang="en-US" altLang="zh-CN" spc="-30" dirty="0">
                <a:cs typeface="Arial"/>
              </a:rPr>
              <a:t>n</a:t>
            </a:r>
            <a:r>
              <a:rPr lang="en-US" altLang="zh-CN" spc="-10" dirty="0">
                <a:cs typeface="Arial"/>
              </a:rPr>
              <a:t>y</a:t>
            </a:r>
            <a:r>
              <a:rPr lang="en-US" altLang="zh-CN" spc="-35" dirty="0">
                <a:cs typeface="Arial"/>
              </a:rPr>
              <a:t> </a:t>
            </a:r>
            <a:r>
              <a:rPr lang="en-US" altLang="zh-CN" spc="-70" dirty="0">
                <a:cs typeface="Arial"/>
              </a:rPr>
              <a:t>nonempty</a:t>
            </a:r>
            <a:r>
              <a:rPr lang="en-US" altLang="zh-CN" spc="-35" dirty="0">
                <a:cs typeface="Arial"/>
              </a:rPr>
              <a:t> </a:t>
            </a:r>
            <a:r>
              <a:rPr lang="en-US" altLang="zh-CN" spc="-85" dirty="0">
                <a:cs typeface="Arial"/>
              </a:rPr>
              <a:t>subset:</a:t>
            </a:r>
            <a:r>
              <a:rPr lang="en-US" altLang="zh-CN" spc="35" dirty="0">
                <a:cs typeface="Arial"/>
              </a:rPr>
              <a:t> </a:t>
            </a:r>
          </a:p>
          <a:p>
            <a:pPr marL="0" indent="446088">
              <a:lnSpc>
                <a:spcPts val="4400"/>
              </a:lnSpc>
              <a:buNone/>
            </a:pPr>
            <a:r>
              <a:rPr lang="en-US" altLang="zh-CN" spc="35" dirty="0">
                <a:cs typeface="Arial"/>
              </a:rPr>
              <a:t>     </a:t>
            </a:r>
            <a:r>
              <a:rPr lang="en-US" altLang="zh-CN" spc="-75" dirty="0">
                <a:cs typeface="Arial"/>
              </a:rPr>
              <a:t>2</a:t>
            </a:r>
            <a:r>
              <a:rPr lang="en-US" altLang="zh-CN" sz="3600" i="1" spc="-82" baseline="27777" dirty="0">
                <a:cs typeface="Arial"/>
              </a:rPr>
              <a:t>n</a:t>
            </a:r>
            <a:r>
              <a:rPr lang="en-US" altLang="zh-CN" sz="3600" i="1" spc="-52" baseline="27777" dirty="0">
                <a:cs typeface="Arial"/>
              </a:rPr>
              <a:t> </a:t>
            </a:r>
            <a:r>
              <a:rPr lang="en-US" altLang="zh-CN" spc="-30" dirty="0">
                <a:latin typeface="Lucida Sans Unicode"/>
                <a:cs typeface="Lucida Sans Unicode"/>
              </a:rPr>
              <a:t>−</a:t>
            </a:r>
            <a:r>
              <a:rPr lang="en-US" altLang="zh-CN" spc="-215" dirty="0">
                <a:latin typeface="Lucida Sans Unicode"/>
                <a:cs typeface="Lucida Sans Unicode"/>
              </a:rPr>
              <a:t> </a:t>
            </a:r>
            <a:r>
              <a:rPr lang="en-US" altLang="zh-CN" spc="-75" dirty="0">
                <a:cs typeface="Arial"/>
              </a:rPr>
              <a:t>1</a:t>
            </a:r>
            <a:r>
              <a:rPr lang="en-US" altLang="zh-CN" spc="-35" dirty="0">
                <a:cs typeface="Arial"/>
              </a:rPr>
              <a:t> </a:t>
            </a:r>
            <a:r>
              <a:rPr lang="en-US" altLang="zh-CN" spc="-25" dirty="0">
                <a:cs typeface="Arial"/>
              </a:rPr>
              <a:t>w</a:t>
            </a:r>
            <a:r>
              <a:rPr lang="en-US" altLang="zh-CN" spc="-95" dirty="0">
                <a:cs typeface="Arial"/>
              </a:rPr>
              <a:t>ays</a:t>
            </a:r>
          </a:p>
          <a:p>
            <a:pPr marL="0" indent="446088">
              <a:lnSpc>
                <a:spcPts val="4400"/>
              </a:lnSpc>
              <a:buNone/>
            </a:pPr>
            <a:r>
              <a:rPr lang="en-US" altLang="zh-CN" spc="-10" dirty="0">
                <a:cs typeface="Arial"/>
              </a:rPr>
              <a:t>(c) A</a:t>
            </a:r>
            <a:r>
              <a:rPr lang="en-US" altLang="zh-CN" spc="-30" dirty="0">
                <a:cs typeface="Arial"/>
              </a:rPr>
              <a:t>n</a:t>
            </a:r>
            <a:r>
              <a:rPr lang="en-US" altLang="zh-CN" spc="-10" dirty="0">
                <a:cs typeface="Arial"/>
              </a:rPr>
              <a:t>y</a:t>
            </a:r>
            <a:r>
              <a:rPr lang="en-US" altLang="zh-CN" spc="-35" dirty="0">
                <a:cs typeface="Arial"/>
              </a:rPr>
              <a:t> </a:t>
            </a:r>
            <a:r>
              <a:rPr lang="en-US" altLang="zh-CN" i="1" spc="-55" dirty="0">
                <a:cs typeface="Arial"/>
              </a:rPr>
              <a:t>k</a:t>
            </a:r>
            <a:r>
              <a:rPr lang="en-US" altLang="zh-CN" spc="-65" dirty="0">
                <a:cs typeface="Arial"/>
              </a:rPr>
              <a:t>-element</a:t>
            </a:r>
            <a:r>
              <a:rPr lang="en-US" altLang="zh-CN" spc="-35" dirty="0">
                <a:cs typeface="Arial"/>
              </a:rPr>
              <a:t> </a:t>
            </a:r>
            <a:r>
              <a:rPr lang="en-US" altLang="zh-CN" spc="-85" dirty="0">
                <a:cs typeface="Arial"/>
              </a:rPr>
              <a:t>subset:</a:t>
            </a:r>
            <a:r>
              <a:rPr lang="en-US" altLang="zh-CN" spc="-25" dirty="0">
                <a:cs typeface="Arial"/>
              </a:rPr>
              <a:t> </a:t>
            </a:r>
          </a:p>
          <a:p>
            <a:pPr marL="0" indent="446088">
              <a:lnSpc>
                <a:spcPts val="4400"/>
              </a:lnSpc>
              <a:buNone/>
            </a:pPr>
            <a:r>
              <a:rPr lang="en-US" altLang="zh-CN" i="1" spc="-25" dirty="0">
                <a:cs typeface="Arial"/>
              </a:rPr>
              <a:t>     </a:t>
            </a:r>
            <a:r>
              <a:rPr lang="en-US" altLang="zh-CN" i="1" spc="-45" dirty="0">
                <a:cs typeface="Arial"/>
              </a:rPr>
              <a:t>C</a:t>
            </a:r>
            <a:r>
              <a:rPr lang="en-US" altLang="zh-CN" spc="60" dirty="0">
                <a:cs typeface="Arial"/>
              </a:rPr>
              <a:t>(</a:t>
            </a:r>
            <a:r>
              <a:rPr lang="en-US" altLang="zh-CN" i="1" spc="-75" dirty="0">
                <a:cs typeface="Arial"/>
              </a:rPr>
              <a:t>n</a:t>
            </a:r>
            <a:r>
              <a:rPr lang="en-US" altLang="zh-CN" i="1" spc="-5" dirty="0">
                <a:cs typeface="Arial"/>
              </a:rPr>
              <a:t>,</a:t>
            </a:r>
            <a:r>
              <a:rPr lang="en-US" altLang="zh-CN" i="1" spc="-204" dirty="0">
                <a:cs typeface="Arial"/>
              </a:rPr>
              <a:t> </a:t>
            </a:r>
            <a:r>
              <a:rPr lang="en-US" altLang="zh-CN" i="1" spc="-55" dirty="0">
                <a:cs typeface="Arial"/>
              </a:rPr>
              <a:t>k</a:t>
            </a:r>
            <a:r>
              <a:rPr lang="en-US" altLang="zh-CN" spc="60" dirty="0">
                <a:cs typeface="Arial"/>
              </a:rPr>
              <a:t>)</a:t>
            </a:r>
            <a:r>
              <a:rPr lang="en-US" altLang="zh-CN" spc="-35" dirty="0">
                <a:cs typeface="Arial"/>
              </a:rPr>
              <a:t> </a:t>
            </a:r>
            <a:r>
              <a:rPr lang="en-US" altLang="zh-CN" spc="-25" dirty="0">
                <a:cs typeface="Arial"/>
              </a:rPr>
              <a:t>w</a:t>
            </a:r>
            <a:r>
              <a:rPr lang="en-US" altLang="zh-CN" spc="-95" dirty="0">
                <a:cs typeface="Arial"/>
              </a:rPr>
              <a:t>ays</a:t>
            </a:r>
            <a:endParaRPr lang="en-US" altLang="zh-CN" dirty="0">
              <a:cs typeface="Arial"/>
            </a:endParaRPr>
          </a:p>
        </p:txBody>
      </p:sp>
    </p:spTree>
    <p:extLst>
      <p:ext uri="{BB962C8B-B14F-4D97-AF65-F5344CB8AC3E}">
        <p14:creationId xmlns:p14="http://schemas.microsoft.com/office/powerpoint/2010/main" val="166722186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403E3E-F2C6-40AC-B41C-B67411A32752}"/>
              </a:ext>
            </a:extLst>
          </p:cNvPr>
          <p:cNvSpPr>
            <a:spLocks noGrp="1"/>
          </p:cNvSpPr>
          <p:nvPr>
            <p:ph type="title"/>
          </p:nvPr>
        </p:nvSpPr>
        <p:spPr>
          <a:xfrm>
            <a:off x="313085" y="1340768"/>
            <a:ext cx="8517830" cy="1081088"/>
          </a:xfrm>
        </p:spPr>
        <p:txBody>
          <a:bodyPr/>
          <a:lstStyle/>
          <a:p>
            <a:r>
              <a:rPr lang="en-US" altLang="zh-CN" b="1" spc="-65" dirty="0">
                <a:cs typeface="Arial"/>
              </a:rPr>
              <a:t>Example</a:t>
            </a:r>
            <a:endParaRPr lang="zh-CN" altLang="en-US" dirty="0"/>
          </a:p>
        </p:txBody>
      </p:sp>
      <p:sp>
        <p:nvSpPr>
          <p:cNvPr id="3" name="内容占位符 2">
            <a:extLst>
              <a:ext uri="{FF2B5EF4-FFF2-40B4-BE49-F238E27FC236}">
                <a16:creationId xmlns:a16="http://schemas.microsoft.com/office/drawing/2014/main" id="{2D9C6489-00D9-4036-8492-D40A96128B95}"/>
              </a:ext>
            </a:extLst>
          </p:cNvPr>
          <p:cNvSpPr>
            <a:spLocks noGrp="1"/>
          </p:cNvSpPr>
          <p:nvPr>
            <p:ph idx="1"/>
          </p:nvPr>
        </p:nvSpPr>
        <p:spPr>
          <a:xfrm>
            <a:off x="144598" y="2421856"/>
            <a:ext cx="8854804" cy="4246536"/>
          </a:xfrm>
        </p:spPr>
        <p:txBody>
          <a:bodyPr/>
          <a:lstStyle/>
          <a:p>
            <a:pPr>
              <a:lnSpc>
                <a:spcPts val="4400"/>
              </a:lnSpc>
              <a:spcBef>
                <a:spcPts val="300"/>
              </a:spcBef>
            </a:pPr>
            <a:r>
              <a:rPr lang="en-US" altLang="zh-CN" spc="55" dirty="0">
                <a:cs typeface="Arial"/>
              </a:rPr>
              <a:t>A</a:t>
            </a:r>
            <a:r>
              <a:rPr lang="en-US" altLang="zh-CN" spc="30" dirty="0">
                <a:cs typeface="Arial"/>
              </a:rPr>
              <a:t> </a:t>
            </a:r>
            <a:r>
              <a:rPr lang="en-US" altLang="zh-CN" spc="-110" dirty="0">
                <a:cs typeface="Arial"/>
              </a:rPr>
              <a:t>n</a:t>
            </a:r>
            <a:r>
              <a:rPr lang="en-US" altLang="zh-CN" spc="-140" dirty="0">
                <a:cs typeface="Arial"/>
              </a:rPr>
              <a:t>e</a:t>
            </a:r>
            <a:r>
              <a:rPr lang="en-US" altLang="zh-CN" spc="-10" dirty="0">
                <a:cs typeface="Arial"/>
              </a:rPr>
              <a:t>w</a:t>
            </a:r>
            <a:r>
              <a:rPr lang="en-US" altLang="zh-CN" spc="30" dirty="0">
                <a:cs typeface="Arial"/>
              </a:rPr>
              <a:t> </a:t>
            </a:r>
            <a:r>
              <a:rPr lang="en-US" altLang="zh-CN" spc="-40" dirty="0">
                <a:cs typeface="Arial"/>
              </a:rPr>
              <a:t>club</a:t>
            </a:r>
            <a:r>
              <a:rPr lang="en-US" altLang="zh-CN" spc="30" dirty="0">
                <a:cs typeface="Arial"/>
              </a:rPr>
              <a:t> </a:t>
            </a:r>
            <a:r>
              <a:rPr lang="en-US" altLang="zh-CN" spc="-70" dirty="0">
                <a:cs typeface="Arial"/>
              </a:rPr>
              <a:t>starts</a:t>
            </a:r>
            <a:r>
              <a:rPr lang="en-US" altLang="zh-CN" spc="30" dirty="0">
                <a:cs typeface="Arial"/>
              </a:rPr>
              <a:t> </a:t>
            </a:r>
            <a:r>
              <a:rPr lang="en-US" altLang="zh-CN" spc="-10" dirty="0">
                <a:cs typeface="Arial"/>
              </a:rPr>
              <a:t>with</a:t>
            </a:r>
            <a:r>
              <a:rPr lang="en-US" altLang="zh-CN" spc="30" dirty="0">
                <a:cs typeface="Arial"/>
              </a:rPr>
              <a:t> </a:t>
            </a:r>
            <a:r>
              <a:rPr lang="en-US" altLang="zh-CN" i="1" spc="-75" dirty="0">
                <a:cs typeface="Arial"/>
              </a:rPr>
              <a:t>n</a:t>
            </a:r>
            <a:r>
              <a:rPr lang="en-US" altLang="zh-CN" i="1" spc="30" dirty="0">
                <a:cs typeface="Arial"/>
              </a:rPr>
              <a:t> </a:t>
            </a:r>
            <a:r>
              <a:rPr lang="en-US" altLang="zh-CN" spc="15" dirty="0">
                <a:cs typeface="Arial"/>
              </a:rPr>
              <a:t>di</a:t>
            </a:r>
            <a:r>
              <a:rPr lang="en-US" altLang="zh-CN" spc="-20" dirty="0">
                <a:cs typeface="Arial"/>
              </a:rPr>
              <a:t>f</a:t>
            </a:r>
            <a:r>
              <a:rPr lang="en-US" altLang="zh-CN" spc="-55" dirty="0">
                <a:cs typeface="Arial"/>
              </a:rPr>
              <a:t>ferent</a:t>
            </a:r>
            <a:r>
              <a:rPr lang="en-US" altLang="zh-CN" spc="30" dirty="0">
                <a:cs typeface="Arial"/>
              </a:rPr>
              <a:t> </a:t>
            </a:r>
            <a:r>
              <a:rPr lang="en-US" altLang="zh-CN" spc="-90" dirty="0">
                <a:cs typeface="Arial"/>
              </a:rPr>
              <a:t>members. </a:t>
            </a:r>
            <a:r>
              <a:rPr lang="en-US" altLang="zh-CN" spc="-100" dirty="0">
                <a:cs typeface="Arial"/>
              </a:rPr>
              <a:t> </a:t>
            </a:r>
          </a:p>
          <a:p>
            <a:pPr algn="just">
              <a:lnSpc>
                <a:spcPts val="4400"/>
              </a:lnSpc>
              <a:spcBef>
                <a:spcPts val="300"/>
              </a:spcBef>
            </a:pPr>
            <a:r>
              <a:rPr lang="en-US" altLang="zh-CN" spc="60" dirty="0">
                <a:cs typeface="Arial"/>
              </a:rPr>
              <a:t>If</a:t>
            </a:r>
            <a:r>
              <a:rPr lang="en-US" altLang="zh-CN" spc="30" dirty="0">
                <a:cs typeface="Arial"/>
              </a:rPr>
              <a:t> </a:t>
            </a:r>
            <a:r>
              <a:rPr lang="en-US" altLang="zh-CN" spc="-105" dirty="0">
                <a:cs typeface="Arial"/>
              </a:rPr>
              <a:t>each</a:t>
            </a:r>
            <a:r>
              <a:rPr lang="en-US" altLang="zh-CN" spc="30" dirty="0">
                <a:cs typeface="Arial"/>
              </a:rPr>
              <a:t> </a:t>
            </a:r>
            <a:r>
              <a:rPr lang="en-US" altLang="zh-CN" spc="-85" dirty="0">
                <a:cs typeface="Arial"/>
              </a:rPr>
              <a:t>member</a:t>
            </a:r>
            <a:r>
              <a:rPr lang="en-US" altLang="zh-CN" spc="30" dirty="0">
                <a:cs typeface="Arial"/>
              </a:rPr>
              <a:t> </a:t>
            </a:r>
            <a:r>
              <a:rPr lang="en-US" altLang="zh-CN" spc="-95" dirty="0">
                <a:cs typeface="Arial"/>
              </a:rPr>
              <a:t>sha</a:t>
            </a:r>
            <a:r>
              <a:rPr lang="en-US" altLang="zh-CN" spc="-100" dirty="0">
                <a:cs typeface="Arial"/>
              </a:rPr>
              <a:t>k</a:t>
            </a:r>
            <a:r>
              <a:rPr lang="en-US" altLang="zh-CN" spc="-140" dirty="0">
                <a:cs typeface="Arial"/>
              </a:rPr>
              <a:t>es</a:t>
            </a:r>
            <a:r>
              <a:rPr lang="en-US" altLang="zh-CN" spc="30" dirty="0">
                <a:cs typeface="Arial"/>
              </a:rPr>
              <a:t> </a:t>
            </a:r>
            <a:r>
              <a:rPr lang="en-US" altLang="zh-CN" spc="-100" dirty="0">
                <a:cs typeface="Arial"/>
              </a:rPr>
              <a:t>hands</a:t>
            </a:r>
            <a:r>
              <a:rPr lang="en-US" altLang="zh-CN" spc="30" dirty="0">
                <a:cs typeface="Arial"/>
              </a:rPr>
              <a:t> </a:t>
            </a:r>
            <a:r>
              <a:rPr lang="en-US" altLang="zh-CN" spc="-10" dirty="0">
                <a:cs typeface="Arial"/>
              </a:rPr>
              <a:t>with</a:t>
            </a:r>
            <a:r>
              <a:rPr lang="en-US" altLang="zh-CN" spc="-5" dirty="0">
                <a:cs typeface="Arial"/>
              </a:rPr>
              <a:t> </a:t>
            </a:r>
            <a:r>
              <a:rPr lang="en-US" altLang="zh-CN" spc="-170" dirty="0">
                <a:cs typeface="Arial"/>
              </a:rPr>
              <a:t>e</a:t>
            </a:r>
            <a:r>
              <a:rPr lang="en-US" altLang="zh-CN" spc="-30" dirty="0">
                <a:cs typeface="Arial"/>
              </a:rPr>
              <a:t>v</a:t>
            </a:r>
            <a:r>
              <a:rPr lang="en-US" altLang="zh-CN" spc="-75" dirty="0">
                <a:cs typeface="Arial"/>
              </a:rPr>
              <a:t>eryone</a:t>
            </a:r>
            <a:r>
              <a:rPr lang="en-US" altLang="zh-CN" spc="-35" dirty="0">
                <a:cs typeface="Arial"/>
              </a:rPr>
              <a:t> </a:t>
            </a:r>
            <a:r>
              <a:rPr lang="en-US" altLang="zh-CN" spc="-90" dirty="0">
                <a:cs typeface="Arial"/>
              </a:rPr>
              <a:t>else</a:t>
            </a:r>
            <a:r>
              <a:rPr lang="en-US" altLang="zh-CN" spc="-35" dirty="0">
                <a:cs typeface="Arial"/>
              </a:rPr>
              <a:t> </a:t>
            </a:r>
            <a:r>
              <a:rPr lang="en-US" altLang="zh-CN" spc="-160" dirty="0">
                <a:cs typeface="Arial"/>
              </a:rPr>
              <a:t>e</a:t>
            </a:r>
            <a:r>
              <a:rPr lang="en-US" altLang="zh-CN" spc="-30" dirty="0">
                <a:cs typeface="Arial"/>
              </a:rPr>
              <a:t>xactly</a:t>
            </a:r>
            <a:r>
              <a:rPr lang="en-US" altLang="zh-CN" spc="-35" dirty="0">
                <a:cs typeface="Arial"/>
              </a:rPr>
              <a:t> </a:t>
            </a:r>
            <a:r>
              <a:rPr lang="en-US" altLang="zh-CN" spc="-80" dirty="0">
                <a:cs typeface="Arial"/>
              </a:rPr>
              <a:t>once,</a:t>
            </a:r>
            <a:r>
              <a:rPr lang="en-US" altLang="zh-CN" spc="-35" dirty="0">
                <a:cs typeface="Arial"/>
              </a:rPr>
              <a:t> </a:t>
            </a:r>
            <a:r>
              <a:rPr lang="en-US" altLang="zh-CN" spc="-75" dirty="0">
                <a:cs typeface="Arial"/>
              </a:rPr>
              <a:t>h</a:t>
            </a:r>
            <a:r>
              <a:rPr lang="en-US" altLang="zh-CN" spc="-105" dirty="0">
                <a:cs typeface="Arial"/>
              </a:rPr>
              <a:t>o</a:t>
            </a:r>
            <a:r>
              <a:rPr lang="en-US" altLang="zh-CN" spc="-10" dirty="0">
                <a:cs typeface="Arial"/>
              </a:rPr>
              <a:t>w</a:t>
            </a:r>
            <a:r>
              <a:rPr lang="en-US" altLang="zh-CN" spc="-35" dirty="0">
                <a:cs typeface="Arial"/>
              </a:rPr>
              <a:t> </a:t>
            </a:r>
            <a:r>
              <a:rPr lang="en-US" altLang="zh-CN" spc="-100" dirty="0">
                <a:cs typeface="Arial"/>
              </a:rPr>
              <a:t>man</a:t>
            </a:r>
            <a:r>
              <a:rPr lang="en-US" altLang="zh-CN" spc="-10" dirty="0">
                <a:cs typeface="Arial"/>
              </a:rPr>
              <a:t>y</a:t>
            </a:r>
            <a:r>
              <a:rPr lang="en-US" altLang="zh-CN" spc="-35" dirty="0">
                <a:cs typeface="Arial"/>
              </a:rPr>
              <a:t> </a:t>
            </a:r>
            <a:r>
              <a:rPr lang="en-US" altLang="zh-CN" spc="-95" dirty="0">
                <a:cs typeface="Arial"/>
              </a:rPr>
              <a:t>handsha</a:t>
            </a:r>
            <a:r>
              <a:rPr lang="en-US" altLang="zh-CN" spc="-100" dirty="0">
                <a:cs typeface="Arial"/>
              </a:rPr>
              <a:t>k</a:t>
            </a:r>
            <a:r>
              <a:rPr lang="en-US" altLang="zh-CN" spc="-140" dirty="0">
                <a:cs typeface="Arial"/>
              </a:rPr>
              <a:t>es</a:t>
            </a:r>
            <a:r>
              <a:rPr lang="en-US" altLang="zh-CN" spc="-35" dirty="0">
                <a:cs typeface="Arial"/>
              </a:rPr>
              <a:t> </a:t>
            </a:r>
            <a:r>
              <a:rPr lang="en-US" altLang="zh-CN" spc="-45" dirty="0">
                <a:cs typeface="Arial"/>
              </a:rPr>
              <a:t>ta</a:t>
            </a:r>
            <a:r>
              <a:rPr lang="en-US" altLang="zh-CN" spc="-70" dirty="0">
                <a:cs typeface="Arial"/>
              </a:rPr>
              <a:t>k</a:t>
            </a:r>
            <a:r>
              <a:rPr lang="en-US" altLang="zh-CN" spc="-140" dirty="0">
                <a:cs typeface="Arial"/>
              </a:rPr>
              <a:t>e</a:t>
            </a:r>
            <a:r>
              <a:rPr lang="en-US" altLang="zh-CN" spc="-35" dirty="0">
                <a:cs typeface="Arial"/>
              </a:rPr>
              <a:t> </a:t>
            </a:r>
            <a:r>
              <a:rPr lang="en-US" altLang="zh-CN" spc="-85" dirty="0">
                <a:cs typeface="Arial"/>
              </a:rPr>
              <a:t>place</a:t>
            </a:r>
            <a:r>
              <a:rPr lang="en-US" altLang="zh-CN" spc="-110" dirty="0">
                <a:cs typeface="Arial"/>
              </a:rPr>
              <a:t>?</a:t>
            </a:r>
            <a:r>
              <a:rPr lang="en-US" altLang="zh-CN" spc="-55" dirty="0">
                <a:cs typeface="Arial"/>
              </a:rPr>
              <a:t> </a:t>
            </a:r>
          </a:p>
          <a:p>
            <a:pPr marL="0" indent="0">
              <a:lnSpc>
                <a:spcPts val="4400"/>
              </a:lnSpc>
              <a:spcBef>
                <a:spcPts val="300"/>
              </a:spcBef>
              <a:buNone/>
            </a:pPr>
            <a:r>
              <a:rPr lang="en-US" altLang="zh-CN" spc="-65" dirty="0">
                <a:cs typeface="Arial"/>
              </a:rPr>
              <a:t>   Number</a:t>
            </a:r>
            <a:r>
              <a:rPr lang="en-US" altLang="zh-CN" spc="-35" dirty="0">
                <a:cs typeface="Arial"/>
              </a:rPr>
              <a:t> </a:t>
            </a:r>
            <a:r>
              <a:rPr lang="en-US" altLang="zh-CN" spc="-5" dirty="0">
                <a:cs typeface="Arial"/>
              </a:rPr>
              <a:t>of</a:t>
            </a:r>
            <a:r>
              <a:rPr lang="en-US" altLang="zh-CN" spc="-35" dirty="0">
                <a:cs typeface="Arial"/>
              </a:rPr>
              <a:t> </a:t>
            </a:r>
            <a:r>
              <a:rPr lang="en-US" altLang="zh-CN" spc="-95" dirty="0">
                <a:cs typeface="Arial"/>
              </a:rPr>
              <a:t>handsha</a:t>
            </a:r>
            <a:r>
              <a:rPr lang="en-US" altLang="zh-CN" spc="-100" dirty="0">
                <a:cs typeface="Arial"/>
              </a:rPr>
              <a:t>k</a:t>
            </a:r>
            <a:r>
              <a:rPr lang="en-US" altLang="zh-CN" spc="-140" dirty="0">
                <a:cs typeface="Arial"/>
              </a:rPr>
              <a:t>es</a:t>
            </a:r>
          </a:p>
          <a:p>
            <a:pPr marL="0" indent="0">
              <a:lnSpc>
                <a:spcPts val="4400"/>
              </a:lnSpc>
              <a:buNone/>
            </a:pPr>
            <a:r>
              <a:rPr lang="en-US" altLang="zh-CN" spc="220" dirty="0">
                <a:cs typeface="Arial"/>
              </a:rPr>
              <a:t>=</a:t>
            </a:r>
            <a:r>
              <a:rPr lang="en-US" altLang="zh-CN" spc="-35" dirty="0">
                <a:cs typeface="Arial"/>
              </a:rPr>
              <a:t> </a:t>
            </a:r>
            <a:r>
              <a:rPr lang="en-US" altLang="zh-CN" spc="-75" dirty="0">
                <a:cs typeface="Arial"/>
              </a:rPr>
              <a:t>number</a:t>
            </a:r>
            <a:r>
              <a:rPr lang="en-US" altLang="zh-CN" spc="-35" dirty="0">
                <a:cs typeface="Arial"/>
              </a:rPr>
              <a:t> </a:t>
            </a:r>
            <a:r>
              <a:rPr lang="en-US" altLang="zh-CN" spc="-5" dirty="0">
                <a:cs typeface="Arial"/>
              </a:rPr>
              <a:t>of</a:t>
            </a:r>
            <a:r>
              <a:rPr lang="en-US" altLang="zh-CN" spc="-35" dirty="0">
                <a:cs typeface="Arial"/>
              </a:rPr>
              <a:t> </a:t>
            </a:r>
            <a:r>
              <a:rPr lang="en-US" altLang="zh-CN" spc="-75" dirty="0">
                <a:cs typeface="Arial"/>
              </a:rPr>
              <a:t>unordered</a:t>
            </a:r>
            <a:r>
              <a:rPr lang="en-US" altLang="zh-CN" spc="-35" dirty="0">
                <a:cs typeface="Arial"/>
              </a:rPr>
              <a:t> </a:t>
            </a:r>
            <a:r>
              <a:rPr lang="en-US" altLang="zh-CN" spc="-60" dirty="0">
                <a:cs typeface="Arial"/>
              </a:rPr>
              <a:t>pairs</a:t>
            </a:r>
            <a:r>
              <a:rPr lang="en-US" altLang="zh-CN" spc="-35" dirty="0">
                <a:cs typeface="Arial"/>
              </a:rPr>
              <a:t> </a:t>
            </a:r>
            <a:r>
              <a:rPr lang="en-US" altLang="zh-CN" spc="-5" dirty="0">
                <a:cs typeface="Arial"/>
              </a:rPr>
              <a:t>of</a:t>
            </a:r>
            <a:r>
              <a:rPr lang="en-US" altLang="zh-CN" spc="-35" dirty="0">
                <a:cs typeface="Arial"/>
              </a:rPr>
              <a:t> </a:t>
            </a:r>
            <a:r>
              <a:rPr lang="en-US" altLang="zh-CN" spc="15" dirty="0">
                <a:cs typeface="Arial"/>
              </a:rPr>
              <a:t>di</a:t>
            </a:r>
            <a:r>
              <a:rPr lang="en-US" altLang="zh-CN" spc="-20" dirty="0">
                <a:cs typeface="Arial"/>
              </a:rPr>
              <a:t>f</a:t>
            </a:r>
            <a:r>
              <a:rPr lang="en-US" altLang="zh-CN" spc="-55" dirty="0">
                <a:cs typeface="Arial"/>
              </a:rPr>
              <a:t>ferent</a:t>
            </a:r>
            <a:r>
              <a:rPr lang="en-US" altLang="zh-CN" spc="-35" dirty="0">
                <a:cs typeface="Arial"/>
              </a:rPr>
              <a:t> </a:t>
            </a:r>
            <a:r>
              <a:rPr lang="en-US" altLang="zh-CN" spc="-95" dirty="0">
                <a:cs typeface="Arial"/>
              </a:rPr>
              <a:t>members </a:t>
            </a:r>
          </a:p>
          <a:p>
            <a:pPr marL="0" indent="0">
              <a:lnSpc>
                <a:spcPts val="4400"/>
              </a:lnSpc>
              <a:buNone/>
            </a:pPr>
            <a:r>
              <a:rPr lang="en-US" altLang="zh-CN" spc="-95" dirty="0">
                <a:cs typeface="Arial"/>
              </a:rPr>
              <a:t>= </a:t>
            </a:r>
            <a:r>
              <a:rPr lang="en-US" altLang="zh-CN" i="1" spc="-45" dirty="0">
                <a:cs typeface="Arial"/>
              </a:rPr>
              <a:t>C</a:t>
            </a:r>
            <a:r>
              <a:rPr lang="en-US" altLang="zh-CN" spc="60" dirty="0">
                <a:cs typeface="Arial"/>
              </a:rPr>
              <a:t>(</a:t>
            </a:r>
            <a:r>
              <a:rPr lang="en-US" altLang="zh-CN" i="1" spc="-75" dirty="0">
                <a:cs typeface="Arial"/>
              </a:rPr>
              <a:t>n</a:t>
            </a:r>
            <a:r>
              <a:rPr lang="en-US" altLang="zh-CN" i="1" spc="-5" dirty="0">
                <a:cs typeface="Arial"/>
              </a:rPr>
              <a:t>,</a:t>
            </a:r>
            <a:r>
              <a:rPr lang="en-US" altLang="zh-CN" i="1" spc="-204" dirty="0">
                <a:cs typeface="Arial"/>
              </a:rPr>
              <a:t> </a:t>
            </a:r>
            <a:r>
              <a:rPr lang="en-US" altLang="zh-CN" spc="-75" dirty="0">
                <a:cs typeface="Arial"/>
              </a:rPr>
              <a:t>2</a:t>
            </a:r>
            <a:r>
              <a:rPr lang="en-US" altLang="zh-CN" spc="60" dirty="0">
                <a:cs typeface="Arial"/>
              </a:rPr>
              <a:t>)</a:t>
            </a:r>
            <a:r>
              <a:rPr lang="en-US" altLang="zh-CN" spc="-70" dirty="0">
                <a:cs typeface="Arial"/>
              </a:rPr>
              <a:t> </a:t>
            </a:r>
            <a:r>
              <a:rPr lang="en-US" altLang="zh-CN" spc="220" dirty="0">
                <a:cs typeface="Arial"/>
              </a:rPr>
              <a:t>=</a:t>
            </a:r>
            <a:r>
              <a:rPr lang="en-US" altLang="zh-CN" spc="50" dirty="0">
                <a:cs typeface="Arial"/>
              </a:rPr>
              <a:t> </a:t>
            </a:r>
            <a:endParaRPr lang="en-US" altLang="zh-CN" dirty="0">
              <a:cs typeface="Arial"/>
            </a:endParaRP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A246E3FC-7B34-4996-9C82-A7F41A078E2A}"/>
                  </a:ext>
                </a:extLst>
              </p:cNvPr>
              <p:cNvSpPr/>
              <p:nvPr/>
            </p:nvSpPr>
            <p:spPr>
              <a:xfrm>
                <a:off x="2123728" y="5920252"/>
                <a:ext cx="1425262" cy="7934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sz="2400" i="1" smtClean="0">
                              <a:latin typeface="Cambria Math" panose="02040503050406030204" pitchFamily="18" charset="0"/>
                            </a:rPr>
                          </m:ctrlPr>
                        </m:fPr>
                        <m:num>
                          <m:r>
                            <a:rPr lang="en-US" altLang="zh-CN" sz="2400" i="1">
                              <a:latin typeface="Cambria Math" panose="02040503050406030204" pitchFamily="18" charset="0"/>
                            </a:rPr>
                            <m:t>𝑛</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2</m:t>
                          </m:r>
                        </m:den>
                      </m:f>
                    </m:oMath>
                  </m:oMathPara>
                </a14:m>
                <a:endParaRPr lang="zh-CN" altLang="en-US" sz="2400" dirty="0"/>
              </a:p>
            </p:txBody>
          </p:sp>
        </mc:Choice>
        <mc:Fallback xmlns="">
          <p:sp>
            <p:nvSpPr>
              <p:cNvPr id="4" name="矩形 3">
                <a:extLst>
                  <a:ext uri="{FF2B5EF4-FFF2-40B4-BE49-F238E27FC236}">
                    <a16:creationId xmlns:a16="http://schemas.microsoft.com/office/drawing/2014/main" id="{A246E3FC-7B34-4996-9C82-A7F41A078E2A}"/>
                  </a:ext>
                </a:extLst>
              </p:cNvPr>
              <p:cNvSpPr>
                <a:spLocks noRot="1" noChangeAspect="1" noMove="1" noResize="1" noEditPoints="1" noAdjustHandles="1" noChangeArrowheads="1" noChangeShapeType="1" noTextEdit="1"/>
              </p:cNvSpPr>
              <p:nvPr/>
            </p:nvSpPr>
            <p:spPr>
              <a:xfrm>
                <a:off x="2123728" y="5920252"/>
                <a:ext cx="1425262" cy="793422"/>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3199930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403E3E-F2C6-40AC-B41C-B67411A32752}"/>
              </a:ext>
            </a:extLst>
          </p:cNvPr>
          <p:cNvSpPr>
            <a:spLocks noGrp="1"/>
          </p:cNvSpPr>
          <p:nvPr>
            <p:ph type="title"/>
          </p:nvPr>
        </p:nvSpPr>
        <p:spPr>
          <a:xfrm>
            <a:off x="313085" y="1340768"/>
            <a:ext cx="8517830" cy="1081088"/>
          </a:xfrm>
        </p:spPr>
        <p:txBody>
          <a:bodyPr/>
          <a:lstStyle/>
          <a:p>
            <a:r>
              <a:rPr lang="en-US" altLang="zh-CN" b="1" spc="-65" dirty="0">
                <a:cs typeface="Arial"/>
              </a:rPr>
              <a:t>Example</a:t>
            </a:r>
            <a:endParaRPr lang="zh-CN" altLang="en-US" dirty="0"/>
          </a:p>
        </p:txBody>
      </p:sp>
      <p:sp>
        <p:nvSpPr>
          <p:cNvPr id="3" name="内容占位符 2">
            <a:extLst>
              <a:ext uri="{FF2B5EF4-FFF2-40B4-BE49-F238E27FC236}">
                <a16:creationId xmlns:a16="http://schemas.microsoft.com/office/drawing/2014/main" id="{2D9C6489-00D9-4036-8492-D40A96128B95}"/>
              </a:ext>
            </a:extLst>
          </p:cNvPr>
          <p:cNvSpPr>
            <a:spLocks noGrp="1"/>
          </p:cNvSpPr>
          <p:nvPr>
            <p:ph idx="1"/>
          </p:nvPr>
        </p:nvSpPr>
        <p:spPr>
          <a:xfrm>
            <a:off x="144598" y="2276872"/>
            <a:ext cx="8819890" cy="4391520"/>
          </a:xfrm>
        </p:spPr>
        <p:txBody>
          <a:bodyPr/>
          <a:lstStyle/>
          <a:p>
            <a:pPr algn="just">
              <a:lnSpc>
                <a:spcPts val="4400"/>
              </a:lnSpc>
              <a:spcBef>
                <a:spcPts val="0"/>
              </a:spcBef>
            </a:pPr>
            <a:r>
              <a:rPr lang="en-US" altLang="zh-CN" spc="-105" dirty="0">
                <a:cs typeface="Arial"/>
              </a:rPr>
              <a:t>Suppose</a:t>
            </a:r>
            <a:r>
              <a:rPr lang="en-US" altLang="zh-CN" spc="-35" dirty="0">
                <a:cs typeface="Arial"/>
              </a:rPr>
              <a:t> </a:t>
            </a:r>
            <a:r>
              <a:rPr lang="en-US" altLang="zh-CN" spc="-140" dirty="0">
                <a:cs typeface="Arial"/>
              </a:rPr>
              <a:t>a</a:t>
            </a:r>
            <a:r>
              <a:rPr lang="en-US" altLang="zh-CN" spc="-35" dirty="0">
                <a:cs typeface="Arial"/>
              </a:rPr>
              <a:t> </a:t>
            </a:r>
            <a:r>
              <a:rPr lang="en-US" altLang="zh-CN" spc="-25" dirty="0">
                <a:cs typeface="Arial"/>
              </a:rPr>
              <a:t>juggling</a:t>
            </a:r>
            <a:r>
              <a:rPr lang="en-US" altLang="zh-CN" spc="-35" dirty="0">
                <a:cs typeface="Arial"/>
              </a:rPr>
              <a:t> </a:t>
            </a:r>
            <a:r>
              <a:rPr lang="en-US" altLang="zh-CN" spc="-40" dirty="0">
                <a:cs typeface="Arial"/>
              </a:rPr>
              <a:t>club</a:t>
            </a:r>
            <a:r>
              <a:rPr lang="en-US" altLang="zh-CN" spc="-35" dirty="0">
                <a:cs typeface="Arial"/>
              </a:rPr>
              <a:t> </a:t>
            </a:r>
            <a:r>
              <a:rPr lang="en-US" altLang="zh-CN" spc="-120" dirty="0">
                <a:cs typeface="Arial"/>
              </a:rPr>
              <a:t>has</a:t>
            </a:r>
            <a:r>
              <a:rPr lang="en-US" altLang="zh-CN" spc="-35" dirty="0">
                <a:cs typeface="Arial"/>
              </a:rPr>
              <a:t> </a:t>
            </a:r>
            <a:r>
              <a:rPr lang="en-US" altLang="zh-CN" spc="-75" dirty="0">
                <a:cs typeface="Arial"/>
              </a:rPr>
              <a:t>17</a:t>
            </a:r>
            <a:r>
              <a:rPr lang="en-US" altLang="zh-CN" spc="-35" dirty="0">
                <a:cs typeface="Arial"/>
              </a:rPr>
              <a:t> </a:t>
            </a:r>
            <a:r>
              <a:rPr lang="en-US" altLang="zh-CN" spc="-90" dirty="0">
                <a:cs typeface="Arial"/>
              </a:rPr>
              <a:t>members</a:t>
            </a:r>
          </a:p>
          <a:p>
            <a:pPr marL="987425" lvl="1" indent="-530225" algn="just">
              <a:lnSpc>
                <a:spcPts val="3600"/>
              </a:lnSpc>
              <a:spcBef>
                <a:spcPts val="0"/>
              </a:spcBef>
              <a:buNone/>
            </a:pPr>
            <a:r>
              <a:rPr lang="en-US" altLang="zh-CN" spc="-5" dirty="0">
                <a:cs typeface="Arial"/>
              </a:rPr>
              <a:t>(a) In </a:t>
            </a:r>
            <a:r>
              <a:rPr lang="en-US" altLang="zh-CN" spc="-75" dirty="0">
                <a:cs typeface="Arial"/>
              </a:rPr>
              <a:t>h</a:t>
            </a:r>
            <a:r>
              <a:rPr lang="en-US" altLang="zh-CN" spc="-105" dirty="0">
                <a:cs typeface="Arial"/>
              </a:rPr>
              <a:t>o</a:t>
            </a:r>
            <a:r>
              <a:rPr lang="en-US" altLang="zh-CN" spc="-10" dirty="0">
                <a:cs typeface="Arial"/>
              </a:rPr>
              <a:t>w </a:t>
            </a:r>
            <a:r>
              <a:rPr lang="en-US" altLang="zh-CN" spc="-100" dirty="0">
                <a:cs typeface="Arial"/>
              </a:rPr>
              <a:t>man</a:t>
            </a:r>
            <a:r>
              <a:rPr lang="en-US" altLang="zh-CN" spc="-10" dirty="0">
                <a:cs typeface="Arial"/>
              </a:rPr>
              <a:t>y</a:t>
            </a:r>
            <a:r>
              <a:rPr lang="en-US" altLang="zh-CN" spc="-5" dirty="0">
                <a:cs typeface="Arial"/>
              </a:rPr>
              <a:t> </a:t>
            </a:r>
            <a:r>
              <a:rPr lang="en-US" altLang="zh-CN" spc="-25" dirty="0">
                <a:cs typeface="Arial"/>
              </a:rPr>
              <a:t>w</a:t>
            </a:r>
            <a:r>
              <a:rPr lang="en-US" altLang="zh-CN" spc="-95" dirty="0">
                <a:cs typeface="Arial"/>
              </a:rPr>
              <a:t>ays</a:t>
            </a:r>
            <a:r>
              <a:rPr lang="en-US" altLang="zh-CN" spc="-10" dirty="0">
                <a:cs typeface="Arial"/>
              </a:rPr>
              <a:t> </a:t>
            </a:r>
            <a:r>
              <a:rPr lang="en-US" altLang="zh-CN" spc="-100" dirty="0">
                <a:cs typeface="Arial"/>
              </a:rPr>
              <a:t>can</a:t>
            </a:r>
            <a:r>
              <a:rPr lang="en-US" altLang="zh-CN" spc="-5" dirty="0">
                <a:cs typeface="Arial"/>
              </a:rPr>
              <a:t> </a:t>
            </a:r>
            <a:r>
              <a:rPr lang="en-US" altLang="zh-CN" spc="-65" dirty="0">
                <a:cs typeface="Arial"/>
              </a:rPr>
              <a:t>th</a:t>
            </a:r>
            <a:r>
              <a:rPr lang="en-US" altLang="zh-CN" spc="-110" dirty="0">
                <a:cs typeface="Arial"/>
              </a:rPr>
              <a:t>e</a:t>
            </a:r>
            <a:r>
              <a:rPr lang="en-US" altLang="zh-CN" spc="-10" dirty="0">
                <a:cs typeface="Arial"/>
              </a:rPr>
              <a:t>y </a:t>
            </a:r>
            <a:r>
              <a:rPr lang="en-US" altLang="zh-CN" spc="-100" dirty="0">
                <a:cs typeface="Arial"/>
              </a:rPr>
              <a:t>choose</a:t>
            </a:r>
            <a:r>
              <a:rPr lang="en-US" altLang="zh-CN" spc="-10" dirty="0">
                <a:cs typeface="Arial"/>
              </a:rPr>
              <a:t> </a:t>
            </a:r>
            <a:r>
              <a:rPr lang="en-US" altLang="zh-CN" spc="-75" dirty="0">
                <a:cs typeface="Arial"/>
              </a:rPr>
              <a:t>4</a:t>
            </a:r>
            <a:r>
              <a:rPr lang="en-US" altLang="zh-CN" spc="-5" dirty="0">
                <a:cs typeface="Arial"/>
              </a:rPr>
              <a:t> </a:t>
            </a:r>
            <a:r>
              <a:rPr lang="en-US" altLang="zh-CN" spc="15" dirty="0">
                <a:cs typeface="Arial"/>
              </a:rPr>
              <a:t>di</a:t>
            </a:r>
            <a:r>
              <a:rPr lang="en-US" altLang="zh-CN" spc="-20" dirty="0">
                <a:cs typeface="Arial"/>
              </a:rPr>
              <a:t>f</a:t>
            </a:r>
            <a:r>
              <a:rPr lang="en-US" altLang="zh-CN" spc="-55" dirty="0">
                <a:cs typeface="Arial"/>
              </a:rPr>
              <a:t>ferent</a:t>
            </a:r>
            <a:r>
              <a:rPr lang="en-US" altLang="zh-CN" spc="-10" dirty="0">
                <a:cs typeface="Arial"/>
              </a:rPr>
              <a:t> </a:t>
            </a:r>
            <a:r>
              <a:rPr lang="en-US" altLang="zh-CN" spc="-95" dirty="0">
                <a:cs typeface="Arial"/>
              </a:rPr>
              <a:t>members</a:t>
            </a:r>
            <a:r>
              <a:rPr lang="en-US" altLang="zh-CN" spc="-5" dirty="0">
                <a:cs typeface="Arial"/>
              </a:rPr>
              <a:t> </a:t>
            </a:r>
            <a:r>
              <a:rPr lang="en-US" altLang="zh-CN" spc="-40" dirty="0">
                <a:cs typeface="Arial"/>
              </a:rPr>
              <a:t>to</a:t>
            </a:r>
            <a:r>
              <a:rPr lang="en-US" altLang="zh-CN" spc="-10" dirty="0">
                <a:cs typeface="Arial"/>
              </a:rPr>
              <a:t> </a:t>
            </a:r>
            <a:r>
              <a:rPr lang="en-US" altLang="zh-CN" spc="-110" dirty="0">
                <a:cs typeface="Arial"/>
              </a:rPr>
              <a:t>be</a:t>
            </a:r>
            <a:r>
              <a:rPr lang="en-US" altLang="zh-CN" spc="-5" dirty="0">
                <a:cs typeface="Arial"/>
              </a:rPr>
              <a:t> </a:t>
            </a:r>
            <a:r>
              <a:rPr lang="en-US" altLang="zh-CN" spc="-50" dirty="0">
                <a:cs typeface="Arial"/>
              </a:rPr>
              <a:t>p</a:t>
            </a:r>
            <a:r>
              <a:rPr lang="en-US" altLang="zh-CN" spc="-35" dirty="0">
                <a:cs typeface="Arial"/>
              </a:rPr>
              <a:t>r</a:t>
            </a:r>
            <a:r>
              <a:rPr lang="en-US" altLang="zh-CN" spc="-70" dirty="0">
                <a:cs typeface="Arial"/>
              </a:rPr>
              <a:t>esident, </a:t>
            </a:r>
            <a:r>
              <a:rPr lang="en-US" altLang="zh-CN" spc="-40" dirty="0">
                <a:cs typeface="Arial"/>
              </a:rPr>
              <a:t>vice</a:t>
            </a:r>
            <a:r>
              <a:rPr lang="en-US" altLang="zh-CN" spc="-25" dirty="0">
                <a:cs typeface="Arial"/>
              </a:rPr>
              <a:t> </a:t>
            </a:r>
            <a:r>
              <a:rPr lang="en-US" altLang="zh-CN" spc="-65" dirty="0">
                <a:cs typeface="Arial"/>
              </a:rPr>
              <a:t>president,</a:t>
            </a:r>
            <a:r>
              <a:rPr lang="en-US" altLang="zh-CN" spc="-35" dirty="0">
                <a:cs typeface="Arial"/>
              </a:rPr>
              <a:t> </a:t>
            </a:r>
            <a:r>
              <a:rPr lang="en-US" altLang="zh-CN" spc="-75" dirty="0">
                <a:cs typeface="Arial"/>
              </a:rPr>
              <a:t>secretary</a:t>
            </a:r>
            <a:r>
              <a:rPr lang="en-US" altLang="zh-CN" spc="-35" dirty="0">
                <a:cs typeface="Arial"/>
              </a:rPr>
              <a:t> </a:t>
            </a:r>
            <a:r>
              <a:rPr lang="en-US" altLang="zh-CN" spc="-95" dirty="0">
                <a:cs typeface="Arial"/>
              </a:rPr>
              <a:t>and</a:t>
            </a:r>
            <a:r>
              <a:rPr lang="en-US" altLang="zh-CN" spc="-35" dirty="0">
                <a:cs typeface="Arial"/>
              </a:rPr>
              <a:t> </a:t>
            </a:r>
            <a:r>
              <a:rPr lang="en-US" altLang="zh-CN" spc="-80" dirty="0">
                <a:cs typeface="Arial"/>
              </a:rPr>
              <a:t>treasurer?</a:t>
            </a:r>
          </a:p>
          <a:p>
            <a:pPr marL="457200" lvl="1" indent="0" algn="just">
              <a:lnSpc>
                <a:spcPts val="3600"/>
              </a:lnSpc>
              <a:spcBef>
                <a:spcPts val="0"/>
              </a:spcBef>
              <a:buNone/>
            </a:pPr>
            <a:r>
              <a:rPr lang="en-US" altLang="zh-CN" spc="-80" dirty="0">
                <a:cs typeface="Arial"/>
              </a:rPr>
              <a:t>         </a:t>
            </a:r>
            <a:r>
              <a:rPr lang="en-US" altLang="zh-CN" i="1" spc="-75" dirty="0">
                <a:cs typeface="Arial"/>
              </a:rPr>
              <a:t>P</a:t>
            </a:r>
            <a:r>
              <a:rPr lang="en-US" altLang="zh-CN" spc="60" dirty="0">
                <a:cs typeface="Arial"/>
              </a:rPr>
              <a:t>(</a:t>
            </a:r>
            <a:r>
              <a:rPr lang="en-US" altLang="zh-CN" spc="-75" dirty="0">
                <a:cs typeface="Arial"/>
              </a:rPr>
              <a:t>17</a:t>
            </a:r>
            <a:r>
              <a:rPr lang="en-US" altLang="zh-CN" i="1" spc="-5" dirty="0">
                <a:cs typeface="Arial"/>
              </a:rPr>
              <a:t>,</a:t>
            </a:r>
            <a:r>
              <a:rPr lang="en-US" altLang="zh-CN" i="1" spc="-204" dirty="0">
                <a:cs typeface="Arial"/>
              </a:rPr>
              <a:t> </a:t>
            </a:r>
            <a:r>
              <a:rPr lang="en-US" altLang="zh-CN" spc="-75" dirty="0">
                <a:cs typeface="Arial"/>
              </a:rPr>
              <a:t>4</a:t>
            </a:r>
            <a:r>
              <a:rPr lang="en-US" altLang="zh-CN" spc="60" dirty="0">
                <a:cs typeface="Arial"/>
              </a:rPr>
              <a:t>)</a:t>
            </a:r>
            <a:endParaRPr lang="en-US" altLang="zh-CN" spc="-80" dirty="0">
              <a:cs typeface="Arial"/>
            </a:endParaRPr>
          </a:p>
          <a:p>
            <a:pPr marL="987425" lvl="1" indent="-530225" algn="just">
              <a:lnSpc>
                <a:spcPts val="3600"/>
              </a:lnSpc>
              <a:spcBef>
                <a:spcPts val="0"/>
              </a:spcBef>
              <a:buNone/>
            </a:pPr>
            <a:r>
              <a:rPr lang="en-US" altLang="zh-CN" spc="-5" dirty="0">
                <a:cs typeface="Arial"/>
              </a:rPr>
              <a:t>(b) In how many ways can they choose 4 different members to form a juggling team?</a:t>
            </a:r>
          </a:p>
          <a:p>
            <a:pPr marL="457200" lvl="1" indent="0">
              <a:lnSpc>
                <a:spcPts val="3600"/>
              </a:lnSpc>
              <a:spcBef>
                <a:spcPts val="0"/>
              </a:spcBef>
              <a:buNone/>
            </a:pPr>
            <a:r>
              <a:rPr lang="en-US" altLang="zh-CN" dirty="0">
                <a:cs typeface="Arial"/>
              </a:rPr>
              <a:t>        </a:t>
            </a:r>
            <a:r>
              <a:rPr lang="en-US" altLang="zh-CN" spc="-80" dirty="0">
                <a:cs typeface="Arial"/>
              </a:rPr>
              <a:t>The</a:t>
            </a:r>
            <a:r>
              <a:rPr lang="en-US" altLang="zh-CN" spc="-35" dirty="0">
                <a:cs typeface="Arial"/>
              </a:rPr>
              <a:t> </a:t>
            </a:r>
            <a:r>
              <a:rPr lang="en-US" altLang="zh-CN" spc="-75" dirty="0">
                <a:cs typeface="Arial"/>
              </a:rPr>
              <a:t>4</a:t>
            </a:r>
            <a:r>
              <a:rPr lang="en-US" altLang="zh-CN" spc="-35" dirty="0">
                <a:cs typeface="Arial"/>
              </a:rPr>
              <a:t> </a:t>
            </a:r>
            <a:r>
              <a:rPr lang="en-US" altLang="zh-CN" spc="-50" dirty="0">
                <a:cs typeface="Arial"/>
              </a:rPr>
              <a:t>positions</a:t>
            </a:r>
            <a:r>
              <a:rPr lang="en-US" altLang="zh-CN" spc="-35" dirty="0">
                <a:cs typeface="Arial"/>
              </a:rPr>
              <a:t> </a:t>
            </a:r>
            <a:r>
              <a:rPr lang="en-US" altLang="zh-CN" spc="-75" dirty="0">
                <a:cs typeface="Arial"/>
              </a:rPr>
              <a:t>on</a:t>
            </a:r>
            <a:r>
              <a:rPr lang="en-US" altLang="zh-CN" spc="-35" dirty="0">
                <a:cs typeface="Arial"/>
              </a:rPr>
              <a:t> </a:t>
            </a:r>
            <a:r>
              <a:rPr lang="en-US" altLang="zh-CN" spc="-75" dirty="0">
                <a:cs typeface="Arial"/>
              </a:rPr>
              <a:t>the</a:t>
            </a:r>
            <a:r>
              <a:rPr lang="en-US" altLang="zh-CN" spc="-35" dirty="0">
                <a:cs typeface="Arial"/>
              </a:rPr>
              <a:t> </a:t>
            </a:r>
            <a:r>
              <a:rPr lang="en-US" altLang="zh-CN" spc="-90" dirty="0">
                <a:cs typeface="Arial"/>
              </a:rPr>
              <a:t>team</a:t>
            </a:r>
            <a:r>
              <a:rPr lang="en-US" altLang="zh-CN" spc="-35" dirty="0">
                <a:cs typeface="Arial"/>
              </a:rPr>
              <a:t> </a:t>
            </a:r>
            <a:r>
              <a:rPr lang="en-US" altLang="zh-CN" spc="-95" dirty="0">
                <a:cs typeface="Arial"/>
              </a:rPr>
              <a:t>are</a:t>
            </a:r>
            <a:r>
              <a:rPr lang="en-US" altLang="zh-CN" spc="-35" dirty="0">
                <a:cs typeface="Arial"/>
              </a:rPr>
              <a:t> identical, </a:t>
            </a:r>
            <a:r>
              <a:rPr lang="en-US" altLang="zh-CN" spc="-110" dirty="0">
                <a:cs typeface="Arial"/>
              </a:rPr>
              <a:t>so</a:t>
            </a:r>
            <a:r>
              <a:rPr lang="en-US" altLang="zh-CN" spc="-95" dirty="0">
                <a:cs typeface="Arial"/>
              </a:rPr>
              <a:t> </a:t>
            </a:r>
          </a:p>
          <a:p>
            <a:pPr marL="457200" lvl="1" indent="0">
              <a:lnSpc>
                <a:spcPts val="3600"/>
              </a:lnSpc>
              <a:spcBef>
                <a:spcPts val="0"/>
              </a:spcBef>
              <a:buNone/>
            </a:pPr>
            <a:r>
              <a:rPr lang="en-US" altLang="zh-CN" i="1" spc="-95" dirty="0">
                <a:cs typeface="Arial"/>
              </a:rPr>
              <a:t>   </a:t>
            </a:r>
            <a:r>
              <a:rPr lang="en-US" altLang="zh-CN" i="1" spc="-45" dirty="0">
                <a:cs typeface="Arial"/>
              </a:rPr>
              <a:t>C</a:t>
            </a:r>
            <a:r>
              <a:rPr lang="en-US" altLang="zh-CN" spc="60" dirty="0">
                <a:cs typeface="Arial"/>
              </a:rPr>
              <a:t>(</a:t>
            </a:r>
            <a:r>
              <a:rPr lang="en-US" altLang="zh-CN" spc="-75" dirty="0">
                <a:cs typeface="Arial"/>
              </a:rPr>
              <a:t>17</a:t>
            </a:r>
            <a:r>
              <a:rPr lang="en-US" altLang="zh-CN" i="1" spc="-5" dirty="0">
                <a:cs typeface="Arial"/>
              </a:rPr>
              <a:t>,</a:t>
            </a:r>
            <a:r>
              <a:rPr lang="en-US" altLang="zh-CN" i="1" spc="-204" dirty="0">
                <a:cs typeface="Arial"/>
              </a:rPr>
              <a:t> </a:t>
            </a:r>
            <a:r>
              <a:rPr lang="en-US" altLang="zh-CN" spc="-75" dirty="0">
                <a:cs typeface="Arial"/>
              </a:rPr>
              <a:t>4</a:t>
            </a:r>
            <a:r>
              <a:rPr lang="en-US" altLang="zh-CN" spc="60" dirty="0">
                <a:cs typeface="Arial"/>
              </a:rPr>
              <a:t>)</a:t>
            </a:r>
            <a:r>
              <a:rPr lang="en-US" altLang="zh-CN" spc="-40" dirty="0">
                <a:cs typeface="Arial"/>
              </a:rPr>
              <a:t>.</a:t>
            </a:r>
            <a:endParaRPr lang="en-US" altLang="zh-CN" dirty="0">
              <a:cs typeface="Arial"/>
            </a:endParaRPr>
          </a:p>
        </p:txBody>
      </p:sp>
    </p:spTree>
    <p:extLst>
      <p:ext uri="{BB962C8B-B14F-4D97-AF65-F5344CB8AC3E}">
        <p14:creationId xmlns:p14="http://schemas.microsoft.com/office/powerpoint/2010/main" val="428442066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403E3E-F2C6-40AC-B41C-B67411A32752}"/>
              </a:ext>
            </a:extLst>
          </p:cNvPr>
          <p:cNvSpPr>
            <a:spLocks noGrp="1"/>
          </p:cNvSpPr>
          <p:nvPr>
            <p:ph type="title"/>
          </p:nvPr>
        </p:nvSpPr>
        <p:spPr>
          <a:xfrm>
            <a:off x="313085" y="1340768"/>
            <a:ext cx="8517830" cy="1081088"/>
          </a:xfrm>
        </p:spPr>
        <p:txBody>
          <a:bodyPr/>
          <a:lstStyle/>
          <a:p>
            <a:r>
              <a:rPr lang="en-US" altLang="zh-CN" b="1" spc="-65" dirty="0">
                <a:cs typeface="Arial"/>
              </a:rPr>
              <a:t>Example</a:t>
            </a:r>
            <a:endParaRPr lang="zh-CN" altLang="en-US" dirty="0"/>
          </a:p>
        </p:txBody>
      </p:sp>
      <p:sp>
        <p:nvSpPr>
          <p:cNvPr id="3" name="内容占位符 2">
            <a:extLst>
              <a:ext uri="{FF2B5EF4-FFF2-40B4-BE49-F238E27FC236}">
                <a16:creationId xmlns:a16="http://schemas.microsoft.com/office/drawing/2014/main" id="{2D9C6489-00D9-4036-8492-D40A96128B95}"/>
              </a:ext>
            </a:extLst>
          </p:cNvPr>
          <p:cNvSpPr>
            <a:spLocks noGrp="1"/>
          </p:cNvSpPr>
          <p:nvPr>
            <p:ph idx="1"/>
          </p:nvPr>
        </p:nvSpPr>
        <p:spPr>
          <a:xfrm>
            <a:off x="144598" y="2421856"/>
            <a:ext cx="8686317" cy="4246536"/>
          </a:xfrm>
        </p:spPr>
        <p:txBody>
          <a:bodyPr/>
          <a:lstStyle/>
          <a:p>
            <a:pPr>
              <a:lnSpc>
                <a:spcPts val="4400"/>
              </a:lnSpc>
              <a:spcBef>
                <a:spcPts val="1200"/>
              </a:spcBef>
            </a:pPr>
            <a:r>
              <a:rPr lang="en-US" altLang="zh-CN" spc="-105" dirty="0">
                <a:cs typeface="Arial"/>
              </a:rPr>
              <a:t>Suppose</a:t>
            </a:r>
            <a:r>
              <a:rPr lang="en-US" altLang="zh-CN" spc="-35" dirty="0">
                <a:cs typeface="Arial"/>
              </a:rPr>
              <a:t> </a:t>
            </a:r>
            <a:r>
              <a:rPr lang="en-US" altLang="zh-CN" spc="-140" dirty="0">
                <a:cs typeface="Arial"/>
              </a:rPr>
              <a:t>a</a:t>
            </a:r>
            <a:r>
              <a:rPr lang="en-US" altLang="zh-CN" spc="-35" dirty="0">
                <a:cs typeface="Arial"/>
              </a:rPr>
              <a:t> </a:t>
            </a:r>
            <a:r>
              <a:rPr lang="en-US" altLang="zh-CN" spc="-25" dirty="0">
                <a:cs typeface="Arial"/>
              </a:rPr>
              <a:t>juggling</a:t>
            </a:r>
            <a:r>
              <a:rPr lang="en-US" altLang="zh-CN" spc="-35" dirty="0">
                <a:cs typeface="Arial"/>
              </a:rPr>
              <a:t> </a:t>
            </a:r>
            <a:r>
              <a:rPr lang="en-US" altLang="zh-CN" spc="-40" dirty="0">
                <a:cs typeface="Arial"/>
              </a:rPr>
              <a:t>club</a:t>
            </a:r>
            <a:r>
              <a:rPr lang="en-US" altLang="zh-CN" spc="-35" dirty="0">
                <a:cs typeface="Arial"/>
              </a:rPr>
              <a:t> </a:t>
            </a:r>
            <a:r>
              <a:rPr lang="en-US" altLang="zh-CN" spc="-120" dirty="0">
                <a:cs typeface="Arial"/>
              </a:rPr>
              <a:t>has</a:t>
            </a:r>
            <a:r>
              <a:rPr lang="en-US" altLang="zh-CN" spc="-35" dirty="0">
                <a:cs typeface="Arial"/>
              </a:rPr>
              <a:t> </a:t>
            </a:r>
            <a:r>
              <a:rPr lang="en-US" altLang="zh-CN" spc="-75" dirty="0">
                <a:cs typeface="Arial"/>
              </a:rPr>
              <a:t>17</a:t>
            </a:r>
            <a:r>
              <a:rPr lang="en-US" altLang="zh-CN" spc="-35" dirty="0">
                <a:cs typeface="Arial"/>
              </a:rPr>
              <a:t> </a:t>
            </a:r>
            <a:r>
              <a:rPr lang="en-US" altLang="zh-CN" spc="-90" dirty="0">
                <a:cs typeface="Arial"/>
              </a:rPr>
              <a:t>members</a:t>
            </a:r>
          </a:p>
          <a:p>
            <a:pPr marL="987425" lvl="1" indent="-530225" algn="just">
              <a:lnSpc>
                <a:spcPts val="3600"/>
              </a:lnSpc>
              <a:spcBef>
                <a:spcPts val="1200"/>
              </a:spcBef>
              <a:buNone/>
            </a:pPr>
            <a:r>
              <a:rPr lang="en-US" altLang="zh-CN" spc="-5" dirty="0">
                <a:cs typeface="Arial"/>
              </a:rPr>
              <a:t>(c) In how many ways can a captain and 3 regular members be chosen? </a:t>
            </a:r>
          </a:p>
          <a:p>
            <a:pPr marL="1168400" lvl="1" indent="-450850">
              <a:lnSpc>
                <a:spcPts val="3600"/>
              </a:lnSpc>
              <a:spcBef>
                <a:spcPts val="1200"/>
              </a:spcBef>
              <a:buFont typeface="+mj-lt"/>
              <a:buAutoNum type="arabicPeriod"/>
              <a:tabLst>
                <a:tab pos="173355" algn="l"/>
              </a:tabLst>
            </a:pPr>
            <a:r>
              <a:rPr lang="en-US" altLang="zh-CN" spc="-5" dirty="0">
                <a:cs typeface="Arial"/>
              </a:rPr>
              <a:t>Choose a captain. (17 ways)</a:t>
            </a:r>
          </a:p>
          <a:p>
            <a:pPr marL="1168400" lvl="1" indent="-450850">
              <a:lnSpc>
                <a:spcPts val="3600"/>
              </a:lnSpc>
              <a:spcBef>
                <a:spcPts val="1200"/>
              </a:spcBef>
              <a:buFont typeface="+mj-lt"/>
              <a:buAutoNum type="arabicPeriod"/>
              <a:tabLst>
                <a:tab pos="173355" algn="l"/>
              </a:tabLst>
            </a:pPr>
            <a:r>
              <a:rPr lang="en-US" altLang="zh-CN" spc="-5" dirty="0">
                <a:cs typeface="Arial"/>
              </a:rPr>
              <a:t>Choose the remaining 3 members. (C(16, 3) ways)</a:t>
            </a:r>
          </a:p>
          <a:p>
            <a:pPr marL="457200" lvl="1" indent="0">
              <a:lnSpc>
                <a:spcPts val="3600"/>
              </a:lnSpc>
              <a:spcBef>
                <a:spcPts val="1200"/>
              </a:spcBef>
              <a:buNone/>
            </a:pPr>
            <a:r>
              <a:rPr lang="en-US" altLang="zh-CN" spc="-5" dirty="0">
                <a:cs typeface="Arial"/>
              </a:rPr>
              <a:t>   ⇒ There are 17 · C(16, 3) choices.</a:t>
            </a:r>
          </a:p>
          <a:p>
            <a:pPr lvl="1">
              <a:lnSpc>
                <a:spcPts val="3600"/>
              </a:lnSpc>
            </a:pPr>
            <a:endParaRPr lang="en-US" altLang="zh-CN" sz="3600" dirty="0"/>
          </a:p>
          <a:p>
            <a:pPr marL="0" indent="0">
              <a:lnSpc>
                <a:spcPts val="4400"/>
              </a:lnSpc>
              <a:buNone/>
            </a:pPr>
            <a:endParaRPr lang="en-US" altLang="zh-CN" dirty="0">
              <a:cs typeface="Arial"/>
            </a:endParaRPr>
          </a:p>
        </p:txBody>
      </p:sp>
    </p:spTree>
    <p:extLst>
      <p:ext uri="{BB962C8B-B14F-4D97-AF65-F5344CB8AC3E}">
        <p14:creationId xmlns:p14="http://schemas.microsoft.com/office/powerpoint/2010/main" val="44411616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403E3E-F2C6-40AC-B41C-B67411A32752}"/>
              </a:ext>
            </a:extLst>
          </p:cNvPr>
          <p:cNvSpPr>
            <a:spLocks noGrp="1"/>
          </p:cNvSpPr>
          <p:nvPr>
            <p:ph type="title"/>
          </p:nvPr>
        </p:nvSpPr>
        <p:spPr>
          <a:xfrm>
            <a:off x="313085" y="1340768"/>
            <a:ext cx="8517830" cy="1081088"/>
          </a:xfrm>
        </p:spPr>
        <p:txBody>
          <a:bodyPr/>
          <a:lstStyle/>
          <a:p>
            <a:r>
              <a:rPr lang="en-US" altLang="zh-CN" b="1" spc="-65" dirty="0">
                <a:cs typeface="Arial"/>
              </a:rPr>
              <a:t>Example</a:t>
            </a:r>
            <a:endParaRPr lang="zh-CN" altLang="en-US" dirty="0"/>
          </a:p>
        </p:txBody>
      </p:sp>
      <p:sp>
        <p:nvSpPr>
          <p:cNvPr id="3" name="内容占位符 2">
            <a:extLst>
              <a:ext uri="{FF2B5EF4-FFF2-40B4-BE49-F238E27FC236}">
                <a16:creationId xmlns:a16="http://schemas.microsoft.com/office/drawing/2014/main" id="{2D9C6489-00D9-4036-8492-D40A96128B95}"/>
              </a:ext>
            </a:extLst>
          </p:cNvPr>
          <p:cNvSpPr>
            <a:spLocks noGrp="1"/>
          </p:cNvSpPr>
          <p:nvPr>
            <p:ph idx="1"/>
          </p:nvPr>
        </p:nvSpPr>
        <p:spPr>
          <a:xfrm>
            <a:off x="144598" y="2421856"/>
            <a:ext cx="8854804" cy="4246536"/>
          </a:xfrm>
        </p:spPr>
        <p:txBody>
          <a:bodyPr/>
          <a:lstStyle/>
          <a:p>
            <a:pPr>
              <a:lnSpc>
                <a:spcPts val="4400"/>
              </a:lnSpc>
              <a:spcBef>
                <a:spcPts val="1200"/>
              </a:spcBef>
            </a:pPr>
            <a:r>
              <a:rPr lang="en-US" altLang="zh-CN" spc="-45" dirty="0">
                <a:cs typeface="Arial"/>
              </a:rPr>
              <a:t>H</a:t>
            </a:r>
            <a:r>
              <a:rPr lang="en-US" altLang="zh-CN" spc="-65" dirty="0">
                <a:cs typeface="Arial"/>
              </a:rPr>
              <a:t>o</a:t>
            </a:r>
            <a:r>
              <a:rPr lang="en-US" altLang="zh-CN" spc="-10" dirty="0">
                <a:cs typeface="Arial"/>
              </a:rPr>
              <a:t>w </a:t>
            </a:r>
            <a:r>
              <a:rPr lang="en-US" altLang="zh-CN" spc="-100" dirty="0">
                <a:cs typeface="Arial"/>
              </a:rPr>
              <a:t>man</a:t>
            </a:r>
            <a:r>
              <a:rPr lang="en-US" altLang="zh-CN" spc="-10" dirty="0">
                <a:cs typeface="Arial"/>
              </a:rPr>
              <a:t>y </a:t>
            </a:r>
            <a:r>
              <a:rPr lang="en-US" altLang="zh-CN" spc="-15" dirty="0">
                <a:cs typeface="Arial"/>
              </a:rPr>
              <a:t>4-digit </a:t>
            </a:r>
            <a:r>
              <a:rPr lang="en-US" altLang="zh-CN" spc="-35" dirty="0">
                <a:cs typeface="Arial"/>
              </a:rPr>
              <a:t>int</a:t>
            </a:r>
            <a:r>
              <a:rPr lang="en-US" altLang="zh-CN" spc="-75" dirty="0">
                <a:cs typeface="Arial"/>
              </a:rPr>
              <a:t>e</a:t>
            </a:r>
            <a:r>
              <a:rPr lang="en-US" altLang="zh-CN" spc="-90" dirty="0">
                <a:cs typeface="Arial"/>
              </a:rPr>
              <a:t>gers </a:t>
            </a:r>
            <a:r>
              <a:rPr lang="en-US" altLang="zh-CN" spc="-95" dirty="0">
                <a:cs typeface="Arial"/>
              </a:rPr>
              <a:t>are </a:t>
            </a:r>
            <a:r>
              <a:rPr lang="en-US" altLang="zh-CN" spc="-75" dirty="0">
                <a:cs typeface="Arial"/>
              </a:rPr>
              <a:t>there where </a:t>
            </a:r>
            <a:r>
              <a:rPr lang="en-US" altLang="zh-CN" spc="-140" dirty="0">
                <a:cs typeface="Arial"/>
              </a:rPr>
              <a:t>e</a:t>
            </a:r>
            <a:r>
              <a:rPr lang="en-US" altLang="zh-CN" spc="-145" dirty="0">
                <a:cs typeface="Arial"/>
              </a:rPr>
              <a:t>a</a:t>
            </a:r>
            <a:r>
              <a:rPr lang="en-US" altLang="zh-CN" spc="-70" dirty="0">
                <a:cs typeface="Arial"/>
              </a:rPr>
              <a:t>ch </a:t>
            </a:r>
            <a:r>
              <a:rPr lang="en-US" altLang="zh-CN" spc="-5" dirty="0">
                <a:cs typeface="Arial"/>
              </a:rPr>
              <a:t>digit </a:t>
            </a:r>
            <a:r>
              <a:rPr lang="en-US" altLang="zh-CN" spc="-35" dirty="0">
                <a:cs typeface="Arial"/>
              </a:rPr>
              <a:t>is </a:t>
            </a:r>
            <a:r>
              <a:rPr lang="en-US" altLang="zh-CN" spc="-75" dirty="0">
                <a:cs typeface="Arial"/>
              </a:rPr>
              <a:t>greater </a:t>
            </a:r>
            <a:r>
              <a:rPr lang="en-US" altLang="zh-CN" spc="-70" dirty="0">
                <a:cs typeface="Arial"/>
              </a:rPr>
              <a:t>than </a:t>
            </a:r>
            <a:r>
              <a:rPr lang="en-US" altLang="zh-CN" spc="-90" dirty="0">
                <a:cs typeface="Arial"/>
              </a:rPr>
              <a:t>those </a:t>
            </a:r>
            <a:r>
              <a:rPr lang="en-US" altLang="zh-CN" spc="-40" dirty="0">
                <a:cs typeface="Arial"/>
              </a:rPr>
              <a:t>to </a:t>
            </a:r>
            <a:r>
              <a:rPr lang="en-US" altLang="zh-CN" spc="-75" dirty="0">
                <a:cs typeface="Arial"/>
              </a:rPr>
              <a:t>the</a:t>
            </a:r>
            <a:r>
              <a:rPr lang="en-US" altLang="zh-CN" spc="-45" dirty="0">
                <a:cs typeface="Arial"/>
              </a:rPr>
              <a:t> </a:t>
            </a:r>
            <a:r>
              <a:rPr lang="en-US" altLang="zh-CN" spc="-40" dirty="0">
                <a:cs typeface="Arial"/>
              </a:rPr>
              <a:t>right?</a:t>
            </a:r>
          </a:p>
          <a:p>
            <a:pPr marL="1168400" lvl="1" indent="-450850">
              <a:lnSpc>
                <a:spcPts val="3600"/>
              </a:lnSpc>
              <a:spcBef>
                <a:spcPts val="1200"/>
              </a:spcBef>
              <a:buFont typeface="+mj-lt"/>
              <a:buAutoNum type="arabicPeriod"/>
              <a:tabLst>
                <a:tab pos="173355" algn="l"/>
              </a:tabLst>
            </a:pPr>
            <a:r>
              <a:rPr lang="en-US" altLang="zh-CN" spc="-5" dirty="0">
                <a:cs typeface="Arial"/>
              </a:rPr>
              <a:t>Choose 4 distinct digits. (C(10, 4) ways)</a:t>
            </a:r>
          </a:p>
          <a:p>
            <a:pPr marL="1168400" lvl="1" indent="-450850">
              <a:lnSpc>
                <a:spcPts val="3600"/>
              </a:lnSpc>
              <a:spcBef>
                <a:spcPts val="1200"/>
              </a:spcBef>
              <a:buFont typeface="+mj-lt"/>
              <a:buAutoNum type="arabicPeriod"/>
              <a:tabLst>
                <a:tab pos="173355" algn="l"/>
              </a:tabLst>
            </a:pPr>
            <a:r>
              <a:rPr lang="en-US" altLang="zh-CN" spc="-5" dirty="0">
                <a:cs typeface="Arial"/>
              </a:rPr>
              <a:t>Arrange them in a decreasing order from left to right. (1 way)</a:t>
            </a:r>
          </a:p>
          <a:p>
            <a:pPr marL="457200" lvl="1" indent="0">
              <a:lnSpc>
                <a:spcPts val="3600"/>
              </a:lnSpc>
              <a:spcBef>
                <a:spcPts val="1200"/>
              </a:spcBef>
              <a:buNone/>
            </a:pPr>
            <a:r>
              <a:rPr lang="en-US" altLang="zh-CN" spc="-5" dirty="0">
                <a:cs typeface="Arial"/>
              </a:rPr>
              <a:t>   ⇒ </a:t>
            </a:r>
            <a:r>
              <a:rPr lang="en-US" altLang="zh-CN" spc="-80" dirty="0">
                <a:cs typeface="Arial"/>
              </a:rPr>
              <a:t>There</a:t>
            </a:r>
            <a:r>
              <a:rPr lang="en-US" altLang="zh-CN" spc="-35" dirty="0">
                <a:cs typeface="Arial"/>
              </a:rPr>
              <a:t> </a:t>
            </a:r>
            <a:r>
              <a:rPr lang="en-US" altLang="zh-CN" spc="-95" dirty="0">
                <a:cs typeface="Arial"/>
              </a:rPr>
              <a:t>are </a:t>
            </a:r>
            <a:r>
              <a:rPr lang="en-US" altLang="zh-CN" i="1" spc="-45" dirty="0">
                <a:cs typeface="Arial"/>
              </a:rPr>
              <a:t>C</a:t>
            </a:r>
            <a:r>
              <a:rPr lang="en-US" altLang="zh-CN" spc="60" dirty="0">
                <a:cs typeface="Arial"/>
              </a:rPr>
              <a:t>(</a:t>
            </a:r>
            <a:r>
              <a:rPr lang="en-US" altLang="zh-CN" spc="-75" dirty="0">
                <a:cs typeface="Arial"/>
              </a:rPr>
              <a:t>10</a:t>
            </a:r>
            <a:r>
              <a:rPr lang="en-US" altLang="zh-CN" i="1" spc="-5" dirty="0">
                <a:cs typeface="Arial"/>
              </a:rPr>
              <a:t>,</a:t>
            </a:r>
            <a:r>
              <a:rPr lang="en-US" altLang="zh-CN" i="1" spc="-204" dirty="0">
                <a:cs typeface="Arial"/>
              </a:rPr>
              <a:t> </a:t>
            </a:r>
            <a:r>
              <a:rPr lang="en-US" altLang="zh-CN" spc="-75" dirty="0">
                <a:cs typeface="Arial"/>
              </a:rPr>
              <a:t>4</a:t>
            </a:r>
            <a:r>
              <a:rPr lang="en-US" altLang="zh-CN" spc="60" dirty="0">
                <a:cs typeface="Arial"/>
              </a:rPr>
              <a:t>)</a:t>
            </a:r>
            <a:r>
              <a:rPr lang="en-US" altLang="zh-CN" spc="-170" dirty="0">
                <a:cs typeface="Arial"/>
              </a:rPr>
              <a:t> </a:t>
            </a:r>
            <a:r>
              <a:rPr lang="en-US" altLang="zh-CN" spc="-434" dirty="0">
                <a:latin typeface="Lucida Sans Unicode"/>
                <a:cs typeface="Lucida Sans Unicode"/>
              </a:rPr>
              <a:t>·</a:t>
            </a:r>
            <a:r>
              <a:rPr lang="en-US" altLang="zh-CN" spc="-215" dirty="0">
                <a:latin typeface="Lucida Sans Unicode"/>
                <a:cs typeface="Lucida Sans Unicode"/>
              </a:rPr>
              <a:t> </a:t>
            </a:r>
            <a:r>
              <a:rPr lang="en-US" altLang="zh-CN" spc="-75" dirty="0">
                <a:cs typeface="Arial"/>
              </a:rPr>
              <a:t>1</a:t>
            </a:r>
            <a:r>
              <a:rPr lang="en-US" altLang="zh-CN" spc="-35" dirty="0">
                <a:cs typeface="Arial"/>
              </a:rPr>
              <a:t> </a:t>
            </a:r>
            <a:r>
              <a:rPr lang="en-US" altLang="zh-CN" spc="-70" dirty="0">
                <a:cs typeface="Arial"/>
              </a:rPr>
              <a:t>choices.</a:t>
            </a:r>
            <a:endParaRPr lang="en-US" altLang="zh-CN" spc="-5" dirty="0">
              <a:cs typeface="Arial"/>
            </a:endParaRPr>
          </a:p>
          <a:p>
            <a:pPr lvl="1">
              <a:lnSpc>
                <a:spcPts val="3600"/>
              </a:lnSpc>
            </a:pPr>
            <a:endParaRPr lang="en-US" altLang="zh-CN" sz="3600" dirty="0"/>
          </a:p>
          <a:p>
            <a:pPr marL="0" indent="0">
              <a:lnSpc>
                <a:spcPts val="4400"/>
              </a:lnSpc>
              <a:buNone/>
            </a:pPr>
            <a:endParaRPr lang="en-US" altLang="zh-CN" dirty="0">
              <a:cs typeface="Arial"/>
            </a:endParaRPr>
          </a:p>
        </p:txBody>
      </p:sp>
    </p:spTree>
    <p:extLst>
      <p:ext uri="{BB962C8B-B14F-4D97-AF65-F5344CB8AC3E}">
        <p14:creationId xmlns:p14="http://schemas.microsoft.com/office/powerpoint/2010/main" val="410212748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D4E0BA3-9A67-43E5-B959-60A156740D4C}"/>
              </a:ext>
            </a:extLst>
          </p:cNvPr>
          <p:cNvSpPr>
            <a:spLocks noGrp="1"/>
          </p:cNvSpPr>
          <p:nvPr>
            <p:ph type="ctrTitle"/>
          </p:nvPr>
        </p:nvSpPr>
        <p:spPr/>
        <p:txBody>
          <a:bodyPr/>
          <a:lstStyle/>
          <a:p>
            <a:r>
              <a:rPr lang="en-US" altLang="zh-CN" b="1" spc="-60" dirty="0">
                <a:cs typeface="Arial"/>
              </a:rPr>
              <a:t>1.2.3   </a:t>
            </a:r>
            <a:r>
              <a:rPr lang="en-US" altLang="zh-CN" b="1" spc="-140" dirty="0">
                <a:cs typeface="Arial"/>
              </a:rPr>
              <a:t> </a:t>
            </a:r>
            <a:r>
              <a:rPr lang="en-US" altLang="zh-CN" b="1" spc="-100" dirty="0">
                <a:cs typeface="Arial"/>
              </a:rPr>
              <a:t>P</a:t>
            </a:r>
            <a:r>
              <a:rPr lang="en-US" altLang="zh-CN" b="1" spc="-70" dirty="0">
                <a:cs typeface="Arial"/>
              </a:rPr>
              <a:t>ermutations</a:t>
            </a:r>
            <a:r>
              <a:rPr lang="en-US" altLang="zh-CN" b="1" spc="-35" dirty="0">
                <a:cs typeface="Arial"/>
              </a:rPr>
              <a:t> </a:t>
            </a:r>
            <a:r>
              <a:rPr lang="en-US" altLang="zh-CN" b="1" spc="-40" dirty="0">
                <a:cs typeface="Arial"/>
              </a:rPr>
              <a:t>with</a:t>
            </a:r>
            <a:r>
              <a:rPr lang="en-US" altLang="zh-CN" b="1" spc="-35" dirty="0">
                <a:cs typeface="Arial"/>
              </a:rPr>
              <a:t> </a:t>
            </a:r>
            <a:r>
              <a:rPr lang="en-US" altLang="zh-CN" b="1" spc="-45" dirty="0">
                <a:cs typeface="Arial"/>
              </a:rPr>
              <a:t>Unlimited</a:t>
            </a:r>
            <a:r>
              <a:rPr lang="en-US" altLang="zh-CN" b="1" spc="-35" dirty="0">
                <a:cs typeface="Arial"/>
              </a:rPr>
              <a:t> </a:t>
            </a:r>
            <a:r>
              <a:rPr lang="en-US" altLang="zh-CN" b="1" spc="-60" dirty="0">
                <a:cs typeface="Arial"/>
              </a:rPr>
              <a:t>Repetition</a:t>
            </a:r>
            <a:endParaRPr lang="zh-CN" altLang="en-US" dirty="0"/>
          </a:p>
        </p:txBody>
      </p:sp>
      <p:sp>
        <p:nvSpPr>
          <p:cNvPr id="5" name="副标题 4">
            <a:extLst>
              <a:ext uri="{FF2B5EF4-FFF2-40B4-BE49-F238E27FC236}">
                <a16:creationId xmlns:a16="http://schemas.microsoft.com/office/drawing/2014/main" id="{C87CB0BB-AF1A-48BD-BF35-A31A3F7EAE23}"/>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33583572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403E3E-F2C6-40AC-B41C-B67411A32752}"/>
              </a:ext>
            </a:extLst>
          </p:cNvPr>
          <p:cNvSpPr>
            <a:spLocks noGrp="1"/>
          </p:cNvSpPr>
          <p:nvPr>
            <p:ph type="title"/>
          </p:nvPr>
        </p:nvSpPr>
        <p:spPr>
          <a:xfrm>
            <a:off x="313085" y="1556792"/>
            <a:ext cx="8517830" cy="1081088"/>
          </a:xfrm>
        </p:spPr>
        <p:txBody>
          <a:bodyPr/>
          <a:lstStyle/>
          <a:p>
            <a:r>
              <a:rPr lang="en-US" altLang="zh-CN" b="1" spc="-100" dirty="0">
                <a:cs typeface="Arial"/>
              </a:rPr>
              <a:t>P</a:t>
            </a:r>
            <a:r>
              <a:rPr lang="en-US" altLang="zh-CN" b="1" spc="-70" dirty="0">
                <a:cs typeface="Arial"/>
              </a:rPr>
              <a:t>ermutations</a:t>
            </a:r>
            <a:r>
              <a:rPr lang="en-US" altLang="zh-CN" b="1" spc="-35" dirty="0">
                <a:cs typeface="Arial"/>
              </a:rPr>
              <a:t> </a:t>
            </a:r>
            <a:r>
              <a:rPr lang="en-US" altLang="zh-CN" b="1" spc="-40" dirty="0">
                <a:cs typeface="Arial"/>
              </a:rPr>
              <a:t>with</a:t>
            </a:r>
            <a:r>
              <a:rPr lang="en-US" altLang="zh-CN" b="1" spc="-35" dirty="0">
                <a:cs typeface="Arial"/>
              </a:rPr>
              <a:t> </a:t>
            </a:r>
            <a:r>
              <a:rPr lang="en-US" altLang="zh-CN" b="1" spc="-45" dirty="0">
                <a:cs typeface="Arial"/>
              </a:rPr>
              <a:t>Unlimited</a:t>
            </a:r>
            <a:r>
              <a:rPr lang="en-US" altLang="zh-CN" b="1" spc="-35" dirty="0">
                <a:cs typeface="Arial"/>
              </a:rPr>
              <a:t> </a:t>
            </a:r>
            <a:r>
              <a:rPr lang="en-US" altLang="zh-CN" b="1" spc="-60" dirty="0">
                <a:cs typeface="Arial"/>
              </a:rPr>
              <a:t>Repetition</a:t>
            </a:r>
            <a:endParaRPr lang="zh-CN" altLang="en-US" dirty="0"/>
          </a:p>
        </p:txBody>
      </p:sp>
      <p:sp>
        <p:nvSpPr>
          <p:cNvPr id="3" name="内容占位符 2">
            <a:extLst>
              <a:ext uri="{FF2B5EF4-FFF2-40B4-BE49-F238E27FC236}">
                <a16:creationId xmlns:a16="http://schemas.microsoft.com/office/drawing/2014/main" id="{2D9C6489-00D9-4036-8492-D40A96128B95}"/>
              </a:ext>
            </a:extLst>
          </p:cNvPr>
          <p:cNvSpPr>
            <a:spLocks noGrp="1"/>
          </p:cNvSpPr>
          <p:nvPr>
            <p:ph idx="1"/>
          </p:nvPr>
        </p:nvSpPr>
        <p:spPr>
          <a:xfrm>
            <a:off x="251520" y="2924944"/>
            <a:ext cx="8410908" cy="3743448"/>
          </a:xfrm>
        </p:spPr>
        <p:txBody>
          <a:bodyPr/>
          <a:lstStyle/>
          <a:p>
            <a:pPr algn="just">
              <a:lnSpc>
                <a:spcPts val="4400"/>
              </a:lnSpc>
              <a:spcBef>
                <a:spcPts val="1200"/>
              </a:spcBef>
            </a:pPr>
            <a:r>
              <a:rPr lang="en-US" altLang="zh-CN" spc="-70" dirty="0">
                <a:cs typeface="Arial"/>
              </a:rPr>
              <a:t>Consider</a:t>
            </a:r>
            <a:r>
              <a:rPr lang="en-US" altLang="zh-CN" spc="25" dirty="0">
                <a:cs typeface="Arial"/>
              </a:rPr>
              <a:t> </a:t>
            </a:r>
            <a:r>
              <a:rPr lang="en-US" altLang="zh-CN" spc="-75" dirty="0">
                <a:cs typeface="Arial"/>
              </a:rPr>
              <a:t>the</a:t>
            </a:r>
            <a:r>
              <a:rPr lang="en-US" altLang="zh-CN" spc="25" dirty="0">
                <a:cs typeface="Arial"/>
              </a:rPr>
              <a:t> </a:t>
            </a:r>
            <a:r>
              <a:rPr lang="en-US" altLang="zh-CN" spc="-60" dirty="0">
                <a:cs typeface="Arial"/>
              </a:rPr>
              <a:t>selection</a:t>
            </a:r>
            <a:r>
              <a:rPr lang="en-US" altLang="zh-CN" spc="25" dirty="0">
                <a:cs typeface="Arial"/>
              </a:rPr>
              <a:t> </a:t>
            </a:r>
            <a:r>
              <a:rPr lang="en-US" altLang="zh-CN" spc="-5" dirty="0">
                <a:cs typeface="Arial"/>
              </a:rPr>
              <a:t>of</a:t>
            </a:r>
            <a:r>
              <a:rPr lang="en-US" altLang="zh-CN" spc="25" dirty="0">
                <a:cs typeface="Arial"/>
              </a:rPr>
              <a:t> </a:t>
            </a:r>
            <a:r>
              <a:rPr lang="en-US" altLang="zh-CN" i="1" spc="-75" dirty="0">
                <a:cs typeface="Arial"/>
              </a:rPr>
              <a:t>k</a:t>
            </a:r>
            <a:r>
              <a:rPr lang="en-US" altLang="zh-CN" i="1" spc="45" dirty="0">
                <a:cs typeface="Arial"/>
              </a:rPr>
              <a:t> </a:t>
            </a:r>
            <a:r>
              <a:rPr lang="en-US" altLang="zh-CN" spc="-60" dirty="0">
                <a:cs typeface="Arial"/>
              </a:rPr>
              <a:t>objects</a:t>
            </a:r>
            <a:r>
              <a:rPr lang="en-US" altLang="zh-CN" spc="25" dirty="0">
                <a:cs typeface="Arial"/>
              </a:rPr>
              <a:t> </a:t>
            </a:r>
            <a:r>
              <a:rPr lang="en-US" altLang="zh-CN" spc="-25" dirty="0">
                <a:cs typeface="Arial"/>
              </a:rPr>
              <a:t>from</a:t>
            </a:r>
            <a:r>
              <a:rPr lang="en-US" altLang="zh-CN" spc="25" dirty="0">
                <a:cs typeface="Arial"/>
              </a:rPr>
              <a:t> </a:t>
            </a:r>
            <a:r>
              <a:rPr lang="en-US" altLang="zh-CN" spc="-140" dirty="0">
                <a:cs typeface="Arial"/>
              </a:rPr>
              <a:t>a</a:t>
            </a:r>
            <a:r>
              <a:rPr lang="en-US" altLang="zh-CN" spc="25" dirty="0">
                <a:cs typeface="Arial"/>
              </a:rPr>
              <a:t> </a:t>
            </a:r>
            <a:r>
              <a:rPr lang="en-US" altLang="zh-CN" spc="-100" dirty="0">
                <a:cs typeface="Arial"/>
              </a:rPr>
              <a:t>set</a:t>
            </a:r>
            <a:r>
              <a:rPr lang="en-US" altLang="zh-CN" spc="25" dirty="0">
                <a:cs typeface="Arial"/>
              </a:rPr>
              <a:t> </a:t>
            </a:r>
            <a:r>
              <a:rPr lang="en-US" altLang="zh-CN" spc="-5" dirty="0">
                <a:cs typeface="Arial"/>
              </a:rPr>
              <a:t>of</a:t>
            </a:r>
            <a:r>
              <a:rPr lang="en-US" altLang="zh-CN" spc="25" dirty="0">
                <a:cs typeface="Arial"/>
              </a:rPr>
              <a:t> </a:t>
            </a:r>
            <a:r>
              <a:rPr lang="en-US" altLang="zh-CN" i="1" spc="-75" dirty="0">
                <a:cs typeface="Arial"/>
              </a:rPr>
              <a:t>n</a:t>
            </a:r>
            <a:r>
              <a:rPr lang="en-US" altLang="zh-CN" i="1" spc="25" dirty="0">
                <a:cs typeface="Arial"/>
              </a:rPr>
              <a:t> </a:t>
            </a:r>
            <a:r>
              <a:rPr lang="en-US" altLang="zh-CN" spc="-60" dirty="0">
                <a:cs typeface="Arial"/>
              </a:rPr>
              <a:t>objects</a:t>
            </a:r>
            <a:r>
              <a:rPr lang="en-US" altLang="zh-CN" spc="25" dirty="0">
                <a:cs typeface="Arial"/>
              </a:rPr>
              <a:t> </a:t>
            </a:r>
            <a:r>
              <a:rPr lang="en-US" altLang="zh-CN" spc="-75" dirty="0">
                <a:cs typeface="Arial"/>
              </a:rPr>
              <a:t>where</a:t>
            </a:r>
            <a:r>
              <a:rPr lang="en-US" altLang="zh-CN" spc="25" dirty="0">
                <a:cs typeface="Arial"/>
              </a:rPr>
              <a:t> </a:t>
            </a:r>
            <a:r>
              <a:rPr lang="en-US" altLang="zh-CN" b="1" spc="-45" dirty="0">
                <a:solidFill>
                  <a:srgbClr val="0070C0"/>
                </a:solidFill>
                <a:cs typeface="Arial"/>
              </a:rPr>
              <a:t>order</a:t>
            </a:r>
            <a:r>
              <a:rPr lang="en-US" altLang="zh-CN" b="1" spc="25" dirty="0">
                <a:solidFill>
                  <a:srgbClr val="0070C0"/>
                </a:solidFill>
                <a:cs typeface="Arial"/>
              </a:rPr>
              <a:t> </a:t>
            </a:r>
            <a:r>
              <a:rPr lang="en-US" altLang="zh-CN" b="1" spc="-65" dirty="0">
                <a:solidFill>
                  <a:srgbClr val="0070C0"/>
                </a:solidFill>
                <a:cs typeface="Arial"/>
              </a:rPr>
              <a:t>matters and</a:t>
            </a:r>
            <a:r>
              <a:rPr lang="en-US" altLang="zh-CN" b="1" spc="125" dirty="0">
                <a:solidFill>
                  <a:srgbClr val="0070C0"/>
                </a:solidFill>
                <a:cs typeface="Arial"/>
              </a:rPr>
              <a:t> </a:t>
            </a:r>
            <a:r>
              <a:rPr lang="en-US" altLang="zh-CN" b="1" spc="35" dirty="0">
                <a:solidFill>
                  <a:srgbClr val="0070C0"/>
                </a:solidFill>
                <a:cs typeface="Arial"/>
              </a:rPr>
              <a:t>r</a:t>
            </a:r>
            <a:r>
              <a:rPr lang="en-US" altLang="zh-CN" b="1" spc="-70" dirty="0">
                <a:solidFill>
                  <a:srgbClr val="0070C0"/>
                </a:solidFill>
                <a:cs typeface="Arial"/>
              </a:rPr>
              <a:t>epetition</a:t>
            </a:r>
            <a:r>
              <a:rPr lang="en-US" altLang="zh-CN" b="1" spc="125" dirty="0">
                <a:solidFill>
                  <a:srgbClr val="0070C0"/>
                </a:solidFill>
                <a:cs typeface="Arial"/>
              </a:rPr>
              <a:t> </a:t>
            </a:r>
            <a:r>
              <a:rPr lang="en-US" altLang="zh-CN" b="1" spc="-105" dirty="0">
                <a:solidFill>
                  <a:srgbClr val="0070C0"/>
                </a:solidFill>
                <a:cs typeface="Arial"/>
              </a:rPr>
              <a:t>is</a:t>
            </a:r>
            <a:r>
              <a:rPr lang="en-US" altLang="zh-CN" b="1" spc="125" dirty="0">
                <a:solidFill>
                  <a:srgbClr val="0070C0"/>
                </a:solidFill>
                <a:cs typeface="Arial"/>
              </a:rPr>
              <a:t> </a:t>
            </a:r>
            <a:r>
              <a:rPr lang="en-US" altLang="zh-CN" b="1" spc="-50" dirty="0">
                <a:solidFill>
                  <a:srgbClr val="0070C0"/>
                </a:solidFill>
                <a:cs typeface="Arial"/>
              </a:rPr>
              <a:t>all</a:t>
            </a:r>
            <a:r>
              <a:rPr lang="en-US" altLang="zh-CN" b="1" spc="-100" dirty="0">
                <a:solidFill>
                  <a:srgbClr val="0070C0"/>
                </a:solidFill>
                <a:cs typeface="Arial"/>
              </a:rPr>
              <a:t>owe</a:t>
            </a:r>
            <a:r>
              <a:rPr lang="en-US" altLang="zh-CN" b="1" spc="-95" dirty="0">
                <a:solidFill>
                  <a:srgbClr val="0070C0"/>
                </a:solidFill>
                <a:cs typeface="Arial"/>
              </a:rPr>
              <a:t>d</a:t>
            </a:r>
            <a:r>
              <a:rPr lang="en-US" altLang="zh-CN" spc="-40" dirty="0">
                <a:cs typeface="Arial"/>
              </a:rPr>
              <a:t>.  </a:t>
            </a:r>
            <a:r>
              <a:rPr lang="en-US" altLang="zh-CN" spc="-10" dirty="0">
                <a:cs typeface="Arial"/>
              </a:rPr>
              <a:t>A</a:t>
            </a:r>
            <a:r>
              <a:rPr lang="en-US" altLang="zh-CN" spc="-30" dirty="0">
                <a:cs typeface="Arial"/>
              </a:rPr>
              <a:t>n</a:t>
            </a:r>
            <a:r>
              <a:rPr lang="en-US" altLang="zh-CN" spc="-10" dirty="0">
                <a:cs typeface="Arial"/>
              </a:rPr>
              <a:t>y</a:t>
            </a:r>
            <a:r>
              <a:rPr lang="en-US" altLang="zh-CN" spc="125" dirty="0">
                <a:cs typeface="Arial"/>
              </a:rPr>
              <a:t> </a:t>
            </a:r>
            <a:r>
              <a:rPr lang="en-US" altLang="zh-CN" spc="-90" dirty="0">
                <a:cs typeface="Arial"/>
              </a:rPr>
              <a:t>such</a:t>
            </a:r>
            <a:r>
              <a:rPr lang="en-US" altLang="zh-CN" spc="125" dirty="0">
                <a:cs typeface="Arial"/>
              </a:rPr>
              <a:t> </a:t>
            </a:r>
            <a:r>
              <a:rPr lang="en-US" altLang="zh-CN" spc="-60" dirty="0">
                <a:cs typeface="Arial"/>
              </a:rPr>
              <a:t>selection</a:t>
            </a:r>
            <a:r>
              <a:rPr lang="en-US" altLang="zh-CN" spc="125" dirty="0">
                <a:cs typeface="Arial"/>
              </a:rPr>
              <a:t> </a:t>
            </a:r>
            <a:r>
              <a:rPr lang="en-US" altLang="zh-CN" spc="-35" dirty="0">
                <a:cs typeface="Arial"/>
              </a:rPr>
              <a:t>is</a:t>
            </a:r>
            <a:r>
              <a:rPr lang="en-US" altLang="zh-CN" spc="125" dirty="0">
                <a:cs typeface="Arial"/>
              </a:rPr>
              <a:t> </a:t>
            </a:r>
            <a:r>
              <a:rPr lang="en-US" altLang="zh-CN" spc="-50" dirty="0">
                <a:cs typeface="Arial"/>
              </a:rPr>
              <a:t>called</a:t>
            </a:r>
            <a:r>
              <a:rPr lang="en-US" altLang="zh-CN" spc="125" dirty="0">
                <a:cs typeface="Arial"/>
              </a:rPr>
              <a:t> </a:t>
            </a:r>
            <a:r>
              <a:rPr lang="en-US" altLang="zh-CN" spc="-140" dirty="0">
                <a:cs typeface="Arial"/>
              </a:rPr>
              <a:t>a</a:t>
            </a:r>
            <a:r>
              <a:rPr lang="en-US" altLang="zh-CN" spc="125" dirty="0">
                <a:cs typeface="Arial"/>
              </a:rPr>
              <a:t> </a:t>
            </a:r>
            <a:r>
              <a:rPr lang="en-US" altLang="zh-CN" b="1" i="1" spc="-55" dirty="0">
                <a:solidFill>
                  <a:srgbClr val="FF0000"/>
                </a:solidFill>
                <a:cs typeface="Arial"/>
              </a:rPr>
              <a:t>k</a:t>
            </a:r>
            <a:r>
              <a:rPr lang="en-US" altLang="zh-CN" b="1" i="1" spc="-45" dirty="0">
                <a:solidFill>
                  <a:srgbClr val="FF0000"/>
                </a:solidFill>
                <a:cs typeface="Arial"/>
              </a:rPr>
              <a:t>-permutation</a:t>
            </a:r>
            <a:r>
              <a:rPr lang="en-US" altLang="zh-CN" b="1" i="1" spc="125" dirty="0">
                <a:solidFill>
                  <a:srgbClr val="FF0000"/>
                </a:solidFill>
                <a:cs typeface="Arial"/>
              </a:rPr>
              <a:t> </a:t>
            </a:r>
            <a:r>
              <a:rPr lang="en-US" altLang="zh-CN" b="1" i="1" spc="-25" dirty="0">
                <a:solidFill>
                  <a:srgbClr val="FF0000"/>
                </a:solidFill>
                <a:cs typeface="Arial"/>
              </a:rPr>
              <a:t>with</a:t>
            </a:r>
            <a:r>
              <a:rPr lang="en-US" altLang="zh-CN" b="1" i="1" spc="-15" dirty="0">
                <a:solidFill>
                  <a:srgbClr val="FF0000"/>
                </a:solidFill>
                <a:cs typeface="Arial"/>
              </a:rPr>
              <a:t> </a:t>
            </a:r>
            <a:r>
              <a:rPr lang="en-US" altLang="zh-CN" b="1" i="1" spc="-35" dirty="0">
                <a:solidFill>
                  <a:srgbClr val="FF0000"/>
                </a:solidFill>
                <a:cs typeface="Arial"/>
              </a:rPr>
              <a:t>unlimited </a:t>
            </a:r>
            <a:r>
              <a:rPr lang="en-US" altLang="zh-CN" b="1" i="1" spc="15" dirty="0">
                <a:solidFill>
                  <a:srgbClr val="FF0000"/>
                </a:solidFill>
                <a:cs typeface="Arial"/>
              </a:rPr>
              <a:t>r</a:t>
            </a:r>
            <a:r>
              <a:rPr lang="en-US" altLang="zh-CN" b="1" i="1" spc="-45" dirty="0">
                <a:solidFill>
                  <a:srgbClr val="FF0000"/>
                </a:solidFill>
                <a:cs typeface="Arial"/>
              </a:rPr>
              <a:t>epetition</a:t>
            </a:r>
            <a:r>
              <a:rPr lang="en-US" altLang="zh-CN" i="1" spc="-35" dirty="0">
                <a:cs typeface="Arial"/>
              </a:rPr>
              <a:t> </a:t>
            </a:r>
            <a:r>
              <a:rPr lang="en-US" altLang="zh-CN" spc="-5" dirty="0">
                <a:cs typeface="Arial"/>
              </a:rPr>
              <a:t>of</a:t>
            </a:r>
            <a:r>
              <a:rPr lang="en-US" altLang="zh-CN" spc="-35" dirty="0">
                <a:cs typeface="Arial"/>
              </a:rPr>
              <a:t> </a:t>
            </a:r>
            <a:r>
              <a:rPr lang="en-US" altLang="zh-CN" spc="-140" dirty="0">
                <a:cs typeface="Arial"/>
              </a:rPr>
              <a:t>a</a:t>
            </a:r>
            <a:r>
              <a:rPr lang="en-US" altLang="zh-CN" spc="-35" dirty="0">
                <a:cs typeface="Arial"/>
              </a:rPr>
              <a:t> </a:t>
            </a:r>
            <a:r>
              <a:rPr lang="en-US" altLang="zh-CN" spc="-100" dirty="0">
                <a:cs typeface="Arial"/>
              </a:rPr>
              <a:t>set</a:t>
            </a:r>
            <a:r>
              <a:rPr lang="en-US" altLang="zh-CN" spc="-35" dirty="0">
                <a:cs typeface="Arial"/>
              </a:rPr>
              <a:t> </a:t>
            </a:r>
            <a:r>
              <a:rPr lang="en-US" altLang="zh-CN" spc="-5" dirty="0">
                <a:cs typeface="Arial"/>
              </a:rPr>
              <a:t>of</a:t>
            </a:r>
            <a:r>
              <a:rPr lang="en-US" altLang="zh-CN" spc="-35" dirty="0">
                <a:cs typeface="Arial"/>
              </a:rPr>
              <a:t> </a:t>
            </a:r>
            <a:r>
              <a:rPr lang="en-US" altLang="zh-CN" i="1" spc="-75" dirty="0">
                <a:cs typeface="Arial"/>
              </a:rPr>
              <a:t>n</a:t>
            </a:r>
            <a:r>
              <a:rPr lang="en-US" altLang="zh-CN" i="1" spc="-35" dirty="0">
                <a:cs typeface="Arial"/>
              </a:rPr>
              <a:t> </a:t>
            </a:r>
            <a:r>
              <a:rPr lang="en-US" altLang="zh-CN" spc="-60" dirty="0">
                <a:cs typeface="Arial"/>
              </a:rPr>
              <a:t>objects.</a:t>
            </a:r>
            <a:endParaRPr lang="en-US" altLang="zh-CN" dirty="0">
              <a:cs typeface="Arial"/>
            </a:endParaRPr>
          </a:p>
        </p:txBody>
      </p:sp>
    </p:spTree>
    <p:extLst>
      <p:ext uri="{BB962C8B-B14F-4D97-AF65-F5344CB8AC3E}">
        <p14:creationId xmlns:p14="http://schemas.microsoft.com/office/powerpoint/2010/main" val="277656294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296DF4-0CE8-4892-9787-CB7C8DE1B274}"/>
              </a:ext>
            </a:extLst>
          </p:cNvPr>
          <p:cNvSpPr>
            <a:spLocks noGrp="1"/>
          </p:cNvSpPr>
          <p:nvPr>
            <p:ph type="title"/>
          </p:nvPr>
        </p:nvSpPr>
        <p:spPr/>
        <p:txBody>
          <a:bodyPr/>
          <a:lstStyle/>
          <a:p>
            <a:r>
              <a:rPr lang="en-US" altLang="zh-CN" b="1" spc="-100" dirty="0">
                <a:cs typeface="Arial"/>
              </a:rPr>
              <a:t>1.2 Selections</a:t>
            </a:r>
            <a:endParaRPr lang="zh-CN" altLang="en-US" b="1" dirty="0"/>
          </a:p>
        </p:txBody>
      </p:sp>
      <p:sp>
        <p:nvSpPr>
          <p:cNvPr id="3" name="内容占位符 2">
            <a:extLst>
              <a:ext uri="{FF2B5EF4-FFF2-40B4-BE49-F238E27FC236}">
                <a16:creationId xmlns:a16="http://schemas.microsoft.com/office/drawing/2014/main" id="{CC1A671F-0FE7-467F-9C39-E3AA9014B764}"/>
              </a:ext>
            </a:extLst>
          </p:cNvPr>
          <p:cNvSpPr>
            <a:spLocks noGrp="1"/>
          </p:cNvSpPr>
          <p:nvPr>
            <p:ph idx="1"/>
          </p:nvPr>
        </p:nvSpPr>
        <p:spPr>
          <a:xfrm>
            <a:off x="539750" y="2420938"/>
            <a:ext cx="8229600" cy="4032398"/>
          </a:xfrm>
        </p:spPr>
        <p:txBody>
          <a:bodyPr/>
          <a:lstStyle/>
          <a:p>
            <a:pPr algn="just"/>
            <a:r>
              <a:rPr lang="en-US" altLang="zh-CN" spc="-40" dirty="0">
                <a:solidFill>
                  <a:srgbClr val="FF0000"/>
                </a:solidFill>
                <a:cs typeface="Arial"/>
              </a:rPr>
              <a:t>This</a:t>
            </a:r>
            <a:r>
              <a:rPr lang="en-US" altLang="zh-CN" spc="35" dirty="0">
                <a:solidFill>
                  <a:srgbClr val="FF0000"/>
                </a:solidFill>
                <a:cs typeface="Arial"/>
              </a:rPr>
              <a:t> </a:t>
            </a:r>
            <a:r>
              <a:rPr lang="en-US" altLang="zh-CN" spc="-60" dirty="0">
                <a:solidFill>
                  <a:srgbClr val="FF0000"/>
                </a:solidFill>
                <a:cs typeface="Arial"/>
              </a:rPr>
              <a:t>problem</a:t>
            </a:r>
            <a:r>
              <a:rPr lang="en-US" altLang="zh-CN" spc="30" dirty="0">
                <a:solidFill>
                  <a:srgbClr val="FF0000"/>
                </a:solidFill>
                <a:cs typeface="Arial"/>
              </a:rPr>
              <a:t> </a:t>
            </a:r>
            <a:r>
              <a:rPr lang="en-US" altLang="zh-CN" spc="-35" dirty="0">
                <a:solidFill>
                  <a:srgbClr val="FF0000"/>
                </a:solidFill>
                <a:cs typeface="Arial"/>
              </a:rPr>
              <a:t>is</a:t>
            </a:r>
            <a:r>
              <a:rPr lang="en-US" altLang="zh-CN" spc="35" dirty="0">
                <a:solidFill>
                  <a:srgbClr val="FF0000"/>
                </a:solidFill>
                <a:cs typeface="Arial"/>
              </a:rPr>
              <a:t> </a:t>
            </a:r>
            <a:r>
              <a:rPr lang="en-US" altLang="zh-CN" spc="-50" dirty="0">
                <a:solidFill>
                  <a:srgbClr val="FF0000"/>
                </a:solidFill>
                <a:cs typeface="Arial"/>
              </a:rPr>
              <a:t>not</a:t>
            </a:r>
            <a:r>
              <a:rPr lang="en-US" altLang="zh-CN" spc="30" dirty="0">
                <a:solidFill>
                  <a:srgbClr val="FF0000"/>
                </a:solidFill>
                <a:cs typeface="Arial"/>
              </a:rPr>
              <a:t> </a:t>
            </a:r>
            <a:r>
              <a:rPr lang="en-US" altLang="zh-CN" spc="-65" dirty="0">
                <a:solidFill>
                  <a:srgbClr val="FF0000"/>
                </a:solidFill>
                <a:cs typeface="Arial"/>
              </a:rPr>
              <a:t>defined</a:t>
            </a:r>
            <a:r>
              <a:rPr lang="en-US" altLang="zh-CN" spc="35" dirty="0">
                <a:solidFill>
                  <a:srgbClr val="FF0000"/>
                </a:solidFill>
                <a:cs typeface="Arial"/>
              </a:rPr>
              <a:t> </a:t>
            </a:r>
            <a:r>
              <a:rPr lang="en-US" altLang="zh-CN" spc="-10" dirty="0">
                <a:solidFill>
                  <a:srgbClr val="FF0000"/>
                </a:solidFill>
                <a:cs typeface="Arial"/>
              </a:rPr>
              <a:t>well.</a:t>
            </a:r>
            <a:r>
              <a:rPr lang="en-US" altLang="zh-CN" spc="50" dirty="0">
                <a:cs typeface="Arial"/>
              </a:rPr>
              <a:t> </a:t>
            </a:r>
          </a:p>
          <a:p>
            <a:pPr algn="just"/>
            <a:r>
              <a:rPr lang="en-US" altLang="zh-CN" spc="50" dirty="0">
                <a:cs typeface="Arial"/>
              </a:rPr>
              <a:t>S</a:t>
            </a:r>
            <a:r>
              <a:rPr lang="en-US" altLang="zh-CN" spc="-75" dirty="0">
                <a:cs typeface="Arial"/>
              </a:rPr>
              <a:t>ince</a:t>
            </a:r>
            <a:r>
              <a:rPr lang="en-US" altLang="zh-CN" spc="35" dirty="0">
                <a:cs typeface="Arial"/>
              </a:rPr>
              <a:t> </a:t>
            </a:r>
            <a:r>
              <a:rPr lang="en-US" altLang="zh-CN" spc="-80" dirty="0">
                <a:cs typeface="Arial"/>
              </a:rPr>
              <a:t>we</a:t>
            </a:r>
            <a:r>
              <a:rPr lang="en-US" altLang="zh-CN" spc="30" dirty="0">
                <a:cs typeface="Arial"/>
              </a:rPr>
              <a:t> </a:t>
            </a:r>
            <a:r>
              <a:rPr lang="en-US" altLang="zh-CN" spc="-95" dirty="0">
                <a:cs typeface="Arial"/>
              </a:rPr>
              <a:t>are</a:t>
            </a:r>
            <a:r>
              <a:rPr lang="en-US" altLang="zh-CN" spc="35" dirty="0">
                <a:cs typeface="Arial"/>
              </a:rPr>
              <a:t> </a:t>
            </a:r>
            <a:r>
              <a:rPr lang="en-US" altLang="zh-CN" spc="-50" dirty="0">
                <a:cs typeface="Arial"/>
              </a:rPr>
              <a:t>not</a:t>
            </a:r>
            <a:r>
              <a:rPr lang="en-US" altLang="zh-CN" spc="30" dirty="0">
                <a:cs typeface="Arial"/>
              </a:rPr>
              <a:t> </a:t>
            </a:r>
            <a:r>
              <a:rPr lang="en-US" altLang="zh-CN" spc="-20" dirty="0">
                <a:cs typeface="Arial"/>
              </a:rPr>
              <a:t>told</a:t>
            </a:r>
            <a:r>
              <a:rPr lang="en-US" altLang="zh-CN" spc="35" dirty="0">
                <a:cs typeface="Arial"/>
              </a:rPr>
              <a:t> </a:t>
            </a:r>
            <a:r>
              <a:rPr lang="en-US" altLang="zh-CN" spc="-65" dirty="0">
                <a:cs typeface="Arial"/>
              </a:rPr>
              <a:t>whether</a:t>
            </a:r>
            <a:r>
              <a:rPr lang="en-US" altLang="zh-CN" spc="30" dirty="0">
                <a:cs typeface="Arial"/>
              </a:rPr>
              <a:t> </a:t>
            </a:r>
            <a:r>
              <a:rPr lang="en-US" altLang="zh-CN" spc="-40" dirty="0">
                <a:cs typeface="Arial"/>
              </a:rPr>
              <a:t>or</a:t>
            </a:r>
            <a:r>
              <a:rPr lang="en-US" altLang="zh-CN" spc="35" dirty="0">
                <a:cs typeface="Arial"/>
              </a:rPr>
              <a:t> </a:t>
            </a:r>
            <a:r>
              <a:rPr lang="en-US" altLang="zh-CN" spc="-50" dirty="0">
                <a:cs typeface="Arial"/>
              </a:rPr>
              <a:t>not</a:t>
            </a:r>
            <a:r>
              <a:rPr lang="en-US" altLang="zh-CN" spc="30" dirty="0">
                <a:cs typeface="Arial"/>
              </a:rPr>
              <a:t> </a:t>
            </a:r>
            <a:r>
              <a:rPr lang="en-US" altLang="zh-CN" spc="-75" dirty="0">
                <a:cs typeface="Arial"/>
              </a:rPr>
              <a:t>the</a:t>
            </a:r>
            <a:r>
              <a:rPr lang="en-US" altLang="zh-CN" spc="35" dirty="0">
                <a:cs typeface="Arial"/>
              </a:rPr>
              <a:t> </a:t>
            </a:r>
            <a:r>
              <a:rPr lang="en-US" altLang="zh-CN" spc="-125" dirty="0">
                <a:cs typeface="Arial"/>
              </a:rPr>
              <a:t>same</a:t>
            </a:r>
            <a:r>
              <a:rPr lang="en-US" altLang="zh-CN" spc="-60" dirty="0">
                <a:cs typeface="Arial"/>
              </a:rPr>
              <a:t> type</a:t>
            </a:r>
            <a:r>
              <a:rPr lang="en-US" altLang="zh-CN" spc="40" dirty="0">
                <a:cs typeface="Arial"/>
              </a:rPr>
              <a:t> </a:t>
            </a:r>
            <a:r>
              <a:rPr lang="en-US" altLang="zh-CN" spc="-5" dirty="0">
                <a:cs typeface="Arial"/>
              </a:rPr>
              <a:t>of</a:t>
            </a:r>
            <a:r>
              <a:rPr lang="en-US" altLang="zh-CN" spc="40" dirty="0">
                <a:cs typeface="Arial"/>
              </a:rPr>
              <a:t> </a:t>
            </a:r>
            <a:r>
              <a:rPr lang="en-US" altLang="zh-CN" spc="-90" dirty="0">
                <a:cs typeface="Arial"/>
              </a:rPr>
              <a:t>sweet</a:t>
            </a:r>
            <a:r>
              <a:rPr lang="en-US" altLang="zh-CN" spc="40" dirty="0">
                <a:cs typeface="Arial"/>
              </a:rPr>
              <a:t> </a:t>
            </a:r>
            <a:r>
              <a:rPr lang="en-US" altLang="zh-CN" spc="-100" dirty="0">
                <a:cs typeface="Arial"/>
              </a:rPr>
              <a:t>can</a:t>
            </a:r>
            <a:r>
              <a:rPr lang="en-US" altLang="zh-CN" spc="40" dirty="0">
                <a:cs typeface="Arial"/>
              </a:rPr>
              <a:t> </a:t>
            </a:r>
            <a:r>
              <a:rPr lang="en-US" altLang="zh-CN" spc="-110" dirty="0">
                <a:cs typeface="Arial"/>
              </a:rPr>
              <a:t>be</a:t>
            </a:r>
            <a:r>
              <a:rPr lang="en-US" altLang="zh-CN" spc="40" dirty="0">
                <a:cs typeface="Arial"/>
              </a:rPr>
              <a:t> </a:t>
            </a:r>
            <a:r>
              <a:rPr lang="en-US" altLang="zh-CN" spc="-80" dirty="0">
                <a:cs typeface="Arial"/>
              </a:rPr>
              <a:t>selected</a:t>
            </a:r>
            <a:r>
              <a:rPr lang="en-US" altLang="zh-CN" spc="40" dirty="0">
                <a:cs typeface="Arial"/>
              </a:rPr>
              <a:t> </a:t>
            </a:r>
            <a:r>
              <a:rPr lang="en-US" altLang="zh-CN" spc="-35" dirty="0">
                <a:cs typeface="Arial"/>
              </a:rPr>
              <a:t>twice.</a:t>
            </a:r>
            <a:r>
              <a:rPr lang="en-US" altLang="zh-CN" spc="40" dirty="0">
                <a:cs typeface="Arial"/>
              </a:rPr>
              <a:t> </a:t>
            </a:r>
          </a:p>
          <a:p>
            <a:pPr lvl="1" algn="just"/>
            <a:r>
              <a:rPr lang="en-US" altLang="zh-CN" spc="-35" dirty="0">
                <a:cs typeface="Arial"/>
              </a:rPr>
              <a:t>i.e. </a:t>
            </a:r>
            <a:r>
              <a:rPr lang="en-US" altLang="zh-CN" spc="-60" dirty="0">
                <a:cs typeface="Arial"/>
              </a:rPr>
              <a:t> </a:t>
            </a:r>
            <a:r>
              <a:rPr lang="en-US" altLang="zh-CN" spc="-35" dirty="0">
                <a:cs typeface="Arial"/>
              </a:rPr>
              <a:t>is</a:t>
            </a:r>
            <a:r>
              <a:rPr lang="en-US" altLang="zh-CN" spc="40" dirty="0">
                <a:cs typeface="Arial"/>
              </a:rPr>
              <a:t> </a:t>
            </a:r>
            <a:r>
              <a:rPr lang="en-US" altLang="zh-CN" spc="55" dirty="0">
                <a:cs typeface="Arial"/>
              </a:rPr>
              <a:t>AA</a:t>
            </a:r>
            <a:r>
              <a:rPr lang="en-US" altLang="zh-CN" spc="40" dirty="0">
                <a:cs typeface="Arial"/>
              </a:rPr>
              <a:t> </a:t>
            </a:r>
            <a:r>
              <a:rPr lang="en-US" altLang="zh-CN" spc="-20" dirty="0">
                <a:cs typeface="Arial"/>
              </a:rPr>
              <a:t>all</a:t>
            </a:r>
            <a:r>
              <a:rPr lang="en-US" altLang="zh-CN" spc="-60" dirty="0">
                <a:cs typeface="Arial"/>
              </a:rPr>
              <a:t>o</a:t>
            </a:r>
            <a:r>
              <a:rPr lang="en-US" altLang="zh-CN" spc="-70" dirty="0">
                <a:cs typeface="Arial"/>
              </a:rPr>
              <a:t>wed?</a:t>
            </a:r>
            <a:r>
              <a:rPr lang="en-US" altLang="zh-CN" spc="60" dirty="0">
                <a:cs typeface="Arial"/>
              </a:rPr>
              <a:t> </a:t>
            </a:r>
            <a:endParaRPr lang="en-US" altLang="zh-CN" spc="40" dirty="0">
              <a:cs typeface="Arial"/>
            </a:endParaRPr>
          </a:p>
          <a:p>
            <a:pPr algn="just"/>
            <a:r>
              <a:rPr lang="en-US" altLang="zh-CN" spc="-95" dirty="0">
                <a:cs typeface="Arial"/>
              </a:rPr>
              <a:t>And </a:t>
            </a:r>
            <a:r>
              <a:rPr lang="en-US" altLang="zh-CN" spc="-105" dirty="0">
                <a:cs typeface="Arial"/>
              </a:rPr>
              <a:t>does</a:t>
            </a:r>
            <a:r>
              <a:rPr lang="en-US" altLang="zh-CN" spc="40" dirty="0">
                <a:cs typeface="Arial"/>
              </a:rPr>
              <a:t> </a:t>
            </a:r>
            <a:r>
              <a:rPr lang="en-US" altLang="zh-CN" spc="30" dirty="0">
                <a:cs typeface="Arial"/>
              </a:rPr>
              <a:t>it</a:t>
            </a:r>
            <a:r>
              <a:rPr lang="en-US" altLang="zh-CN" spc="40" dirty="0">
                <a:cs typeface="Arial"/>
              </a:rPr>
              <a:t> </a:t>
            </a:r>
            <a:r>
              <a:rPr lang="en-US" altLang="zh-CN" spc="-65" dirty="0">
                <a:cs typeface="Arial"/>
              </a:rPr>
              <a:t>matter</a:t>
            </a:r>
            <a:r>
              <a:rPr lang="en-US" altLang="zh-CN" spc="40" dirty="0">
                <a:cs typeface="Arial"/>
              </a:rPr>
              <a:t> </a:t>
            </a:r>
            <a:r>
              <a:rPr lang="en-US" altLang="zh-CN" spc="-5" dirty="0">
                <a:cs typeface="Arial"/>
              </a:rPr>
              <a:t>in </a:t>
            </a:r>
            <a:r>
              <a:rPr lang="en-US" altLang="zh-CN" spc="-35" dirty="0">
                <a:cs typeface="Arial"/>
              </a:rPr>
              <a:t>which</a:t>
            </a:r>
            <a:r>
              <a:rPr lang="en-US" altLang="zh-CN" spc="-80" dirty="0">
                <a:cs typeface="Arial"/>
              </a:rPr>
              <a:t> </a:t>
            </a:r>
            <a:r>
              <a:rPr lang="en-US" altLang="zh-CN" spc="-60" dirty="0">
                <a:cs typeface="Arial"/>
              </a:rPr>
              <a:t>order</a:t>
            </a:r>
            <a:r>
              <a:rPr lang="en-US" altLang="zh-CN" spc="-80" dirty="0">
                <a:cs typeface="Arial"/>
              </a:rPr>
              <a:t> </a:t>
            </a:r>
            <a:r>
              <a:rPr lang="en-US" altLang="zh-CN" spc="-75" dirty="0">
                <a:cs typeface="Arial"/>
              </a:rPr>
              <a:t>the</a:t>
            </a:r>
            <a:r>
              <a:rPr lang="en-US" altLang="zh-CN" spc="-80" dirty="0">
                <a:cs typeface="Arial"/>
              </a:rPr>
              <a:t> </a:t>
            </a:r>
            <a:r>
              <a:rPr lang="en-US" altLang="zh-CN" spc="-95" dirty="0">
                <a:cs typeface="Arial"/>
              </a:rPr>
              <a:t>sweets</a:t>
            </a:r>
            <a:r>
              <a:rPr lang="en-US" altLang="zh-CN" spc="-80" dirty="0">
                <a:cs typeface="Arial"/>
              </a:rPr>
              <a:t> </a:t>
            </a:r>
            <a:r>
              <a:rPr lang="en-US" altLang="zh-CN" spc="-95" dirty="0">
                <a:cs typeface="Arial"/>
              </a:rPr>
              <a:t>are</a:t>
            </a:r>
            <a:r>
              <a:rPr lang="en-US" altLang="zh-CN" spc="-80" dirty="0">
                <a:cs typeface="Arial"/>
              </a:rPr>
              <a:t> selected. </a:t>
            </a:r>
          </a:p>
          <a:p>
            <a:pPr lvl="1" algn="just"/>
            <a:r>
              <a:rPr lang="en-US" altLang="zh-CN" spc="-35" dirty="0">
                <a:cs typeface="Arial"/>
              </a:rPr>
              <a:t>i.e.</a:t>
            </a:r>
            <a:r>
              <a:rPr lang="en-US" altLang="zh-CN" spc="20" dirty="0">
                <a:cs typeface="Arial"/>
              </a:rPr>
              <a:t> </a:t>
            </a:r>
            <a:r>
              <a:rPr lang="en-US" altLang="zh-CN" spc="-35" dirty="0">
                <a:cs typeface="Arial"/>
              </a:rPr>
              <a:t>is</a:t>
            </a:r>
            <a:r>
              <a:rPr lang="en-US" altLang="zh-CN" spc="-80" dirty="0">
                <a:cs typeface="Arial"/>
              </a:rPr>
              <a:t> </a:t>
            </a:r>
            <a:r>
              <a:rPr lang="en-US" altLang="zh-CN" spc="20" dirty="0">
                <a:cs typeface="Arial"/>
              </a:rPr>
              <a:t>AB</a:t>
            </a:r>
            <a:r>
              <a:rPr lang="en-US" altLang="zh-CN" spc="-80" dirty="0">
                <a:cs typeface="Arial"/>
              </a:rPr>
              <a:t> </a:t>
            </a:r>
            <a:r>
              <a:rPr lang="en-US" altLang="zh-CN" spc="-40" dirty="0">
                <a:cs typeface="Arial"/>
              </a:rPr>
              <a:t>to</a:t>
            </a:r>
            <a:r>
              <a:rPr lang="en-US" altLang="zh-CN" spc="-80" dirty="0">
                <a:cs typeface="Arial"/>
              </a:rPr>
              <a:t> </a:t>
            </a:r>
            <a:r>
              <a:rPr lang="en-US" altLang="zh-CN" spc="-110" dirty="0">
                <a:cs typeface="Arial"/>
              </a:rPr>
              <a:t>be</a:t>
            </a:r>
            <a:r>
              <a:rPr lang="en-US" altLang="zh-CN" spc="-80" dirty="0">
                <a:cs typeface="Arial"/>
              </a:rPr>
              <a:t> </a:t>
            </a:r>
            <a:r>
              <a:rPr lang="en-US" altLang="zh-CN" spc="-70" dirty="0">
                <a:cs typeface="Arial"/>
              </a:rPr>
              <a:t>treated</a:t>
            </a:r>
            <a:r>
              <a:rPr lang="en-US" altLang="zh-CN" spc="-80" dirty="0">
                <a:cs typeface="Arial"/>
              </a:rPr>
              <a:t> </a:t>
            </a:r>
            <a:r>
              <a:rPr lang="en-US" altLang="zh-CN" spc="-140" dirty="0">
                <a:cs typeface="Arial"/>
              </a:rPr>
              <a:t>as</a:t>
            </a:r>
            <a:r>
              <a:rPr lang="en-US" altLang="zh-CN" spc="-80" dirty="0">
                <a:cs typeface="Arial"/>
              </a:rPr>
              <a:t> </a:t>
            </a:r>
            <a:r>
              <a:rPr lang="en-US" altLang="zh-CN" spc="-140" dirty="0">
                <a:cs typeface="Arial"/>
              </a:rPr>
              <a:t>a</a:t>
            </a:r>
            <a:r>
              <a:rPr lang="en-US" altLang="zh-CN" spc="-80" dirty="0">
                <a:cs typeface="Arial"/>
              </a:rPr>
              <a:t> </a:t>
            </a:r>
            <a:r>
              <a:rPr lang="en-US" altLang="zh-CN" spc="15" dirty="0">
                <a:cs typeface="Arial"/>
              </a:rPr>
              <a:t>di</a:t>
            </a:r>
            <a:r>
              <a:rPr lang="en-US" altLang="zh-CN" spc="-20" dirty="0">
                <a:cs typeface="Arial"/>
              </a:rPr>
              <a:t>f</a:t>
            </a:r>
            <a:r>
              <a:rPr lang="en-US" altLang="zh-CN" spc="-55" dirty="0">
                <a:cs typeface="Arial"/>
              </a:rPr>
              <a:t>ferent</a:t>
            </a:r>
            <a:r>
              <a:rPr lang="en-US" altLang="zh-CN" spc="-80" dirty="0">
                <a:cs typeface="Arial"/>
              </a:rPr>
              <a:t> </a:t>
            </a:r>
            <a:r>
              <a:rPr lang="en-US" altLang="zh-CN" spc="-60" dirty="0">
                <a:cs typeface="Arial"/>
              </a:rPr>
              <a:t>selection</a:t>
            </a:r>
            <a:r>
              <a:rPr lang="en-US" altLang="zh-CN" spc="-40" dirty="0">
                <a:cs typeface="Arial"/>
              </a:rPr>
              <a:t> </a:t>
            </a:r>
            <a:r>
              <a:rPr lang="en-US" altLang="zh-CN" spc="-25" dirty="0">
                <a:cs typeface="Arial"/>
              </a:rPr>
              <a:t>from</a:t>
            </a:r>
            <a:r>
              <a:rPr lang="en-US" altLang="zh-CN" spc="-35" dirty="0">
                <a:cs typeface="Arial"/>
              </a:rPr>
              <a:t> </a:t>
            </a:r>
            <a:r>
              <a:rPr lang="en-US" altLang="zh-CN" spc="-55" dirty="0">
                <a:cs typeface="Arial"/>
              </a:rPr>
              <a:t>B</a:t>
            </a:r>
            <a:r>
              <a:rPr lang="en-US" altLang="zh-CN" spc="10" dirty="0">
                <a:cs typeface="Arial"/>
              </a:rPr>
              <a:t>A,</a:t>
            </a:r>
            <a:r>
              <a:rPr lang="en-US" altLang="zh-CN" spc="-35" dirty="0">
                <a:cs typeface="Arial"/>
              </a:rPr>
              <a:t> </a:t>
            </a:r>
            <a:r>
              <a:rPr lang="en-US" altLang="zh-CN" spc="-40" dirty="0">
                <a:cs typeface="Arial"/>
              </a:rPr>
              <a:t>or</a:t>
            </a:r>
            <a:r>
              <a:rPr lang="en-US" altLang="zh-CN" spc="-35" dirty="0">
                <a:cs typeface="Arial"/>
              </a:rPr>
              <a:t> </a:t>
            </a:r>
            <a:r>
              <a:rPr lang="en-US" altLang="zh-CN" spc="-60" dirty="0">
                <a:cs typeface="Arial"/>
              </a:rPr>
              <a:t>not?</a:t>
            </a:r>
            <a:endParaRPr lang="en-US" altLang="zh-CN" dirty="0">
              <a:cs typeface="Arial"/>
            </a:endParaRPr>
          </a:p>
          <a:p>
            <a:endParaRPr lang="zh-CN" altLang="en-US" dirty="0"/>
          </a:p>
        </p:txBody>
      </p:sp>
    </p:spTree>
    <p:extLst>
      <p:ext uri="{BB962C8B-B14F-4D97-AF65-F5344CB8AC3E}">
        <p14:creationId xmlns:p14="http://schemas.microsoft.com/office/powerpoint/2010/main" val="364392939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403E3E-F2C6-40AC-B41C-B67411A32752}"/>
              </a:ext>
            </a:extLst>
          </p:cNvPr>
          <p:cNvSpPr>
            <a:spLocks noGrp="1"/>
          </p:cNvSpPr>
          <p:nvPr>
            <p:ph type="title"/>
          </p:nvPr>
        </p:nvSpPr>
        <p:spPr>
          <a:xfrm>
            <a:off x="313085" y="1556792"/>
            <a:ext cx="8517830" cy="1081088"/>
          </a:xfrm>
        </p:spPr>
        <p:txBody>
          <a:bodyPr/>
          <a:lstStyle/>
          <a:p>
            <a:r>
              <a:rPr lang="en-US" altLang="zh-CN" b="1" spc="-100" dirty="0">
                <a:cs typeface="Arial"/>
              </a:rPr>
              <a:t>P</a:t>
            </a:r>
            <a:r>
              <a:rPr lang="en-US" altLang="zh-CN" b="1" spc="-70" dirty="0">
                <a:cs typeface="Arial"/>
              </a:rPr>
              <a:t>ermutations</a:t>
            </a:r>
            <a:r>
              <a:rPr lang="en-US" altLang="zh-CN" b="1" spc="-35" dirty="0">
                <a:cs typeface="Arial"/>
              </a:rPr>
              <a:t> </a:t>
            </a:r>
            <a:r>
              <a:rPr lang="en-US" altLang="zh-CN" b="1" spc="-40" dirty="0">
                <a:cs typeface="Arial"/>
              </a:rPr>
              <a:t>with</a:t>
            </a:r>
            <a:r>
              <a:rPr lang="en-US" altLang="zh-CN" b="1" spc="-35" dirty="0">
                <a:cs typeface="Arial"/>
              </a:rPr>
              <a:t> </a:t>
            </a:r>
            <a:r>
              <a:rPr lang="en-US" altLang="zh-CN" b="1" spc="-45" dirty="0">
                <a:cs typeface="Arial"/>
              </a:rPr>
              <a:t>Unlimited</a:t>
            </a:r>
            <a:r>
              <a:rPr lang="en-US" altLang="zh-CN" b="1" spc="-35" dirty="0">
                <a:cs typeface="Arial"/>
              </a:rPr>
              <a:t> </a:t>
            </a:r>
            <a:r>
              <a:rPr lang="en-US" altLang="zh-CN" b="1" spc="-60" dirty="0">
                <a:cs typeface="Arial"/>
              </a:rPr>
              <a:t>Repetition</a:t>
            </a:r>
            <a:endParaRPr lang="zh-CN" altLang="en-US" dirty="0"/>
          </a:p>
        </p:txBody>
      </p:sp>
      <p:sp>
        <p:nvSpPr>
          <p:cNvPr id="3" name="内容占位符 2">
            <a:extLst>
              <a:ext uri="{FF2B5EF4-FFF2-40B4-BE49-F238E27FC236}">
                <a16:creationId xmlns:a16="http://schemas.microsoft.com/office/drawing/2014/main" id="{2D9C6489-00D9-4036-8492-D40A96128B95}"/>
              </a:ext>
            </a:extLst>
          </p:cNvPr>
          <p:cNvSpPr>
            <a:spLocks noGrp="1"/>
          </p:cNvSpPr>
          <p:nvPr>
            <p:ph idx="1"/>
          </p:nvPr>
        </p:nvSpPr>
        <p:spPr>
          <a:xfrm>
            <a:off x="313085" y="3068960"/>
            <a:ext cx="8291364" cy="3599432"/>
          </a:xfrm>
        </p:spPr>
        <p:txBody>
          <a:bodyPr/>
          <a:lstStyle/>
          <a:p>
            <a:pPr algn="just">
              <a:lnSpc>
                <a:spcPct val="150000"/>
              </a:lnSpc>
              <a:spcBef>
                <a:spcPts val="1200"/>
              </a:spcBef>
            </a:pPr>
            <a:r>
              <a:rPr lang="en-US" altLang="zh-CN" b="1" spc="-50" dirty="0">
                <a:cs typeface="Arial"/>
              </a:rPr>
              <a:t>Theo</a:t>
            </a:r>
            <a:r>
              <a:rPr lang="en-US" altLang="zh-CN" b="1" spc="-60" dirty="0">
                <a:cs typeface="Arial"/>
              </a:rPr>
              <a:t>r</a:t>
            </a:r>
            <a:r>
              <a:rPr lang="en-US" altLang="zh-CN" b="1" spc="-105" dirty="0">
                <a:cs typeface="Arial"/>
              </a:rPr>
              <a:t>em</a:t>
            </a:r>
            <a:r>
              <a:rPr lang="en-US" altLang="zh-CN" b="1" spc="-35" dirty="0">
                <a:cs typeface="Arial"/>
              </a:rPr>
              <a:t> </a:t>
            </a:r>
            <a:r>
              <a:rPr lang="en-US" altLang="zh-CN" b="1" spc="-65" dirty="0">
                <a:cs typeface="Arial"/>
              </a:rPr>
              <a:t>1.3 </a:t>
            </a:r>
            <a:r>
              <a:rPr lang="en-US" altLang="zh-CN" b="1" spc="-85" dirty="0">
                <a:cs typeface="Arial"/>
              </a:rPr>
              <a:t> </a:t>
            </a:r>
            <a:r>
              <a:rPr lang="en-US" altLang="zh-CN" i="1" spc="-140" dirty="0">
                <a:cs typeface="Arial"/>
              </a:rPr>
              <a:t>F</a:t>
            </a:r>
            <a:r>
              <a:rPr lang="en-US" altLang="zh-CN" i="1" spc="-10" dirty="0">
                <a:cs typeface="Arial"/>
              </a:rPr>
              <a:t>or</a:t>
            </a:r>
            <a:r>
              <a:rPr lang="en-US" altLang="zh-CN" i="1" spc="70" dirty="0">
                <a:cs typeface="Arial"/>
              </a:rPr>
              <a:t> </a:t>
            </a:r>
            <a:r>
              <a:rPr lang="en-US" altLang="zh-CN" i="1" spc="-50" dirty="0">
                <a:cs typeface="Arial"/>
              </a:rPr>
              <a:t>positive</a:t>
            </a:r>
            <a:r>
              <a:rPr lang="en-US" altLang="zh-CN" i="1" spc="70" dirty="0">
                <a:cs typeface="Arial"/>
              </a:rPr>
              <a:t> </a:t>
            </a:r>
            <a:r>
              <a:rPr lang="en-US" altLang="zh-CN" i="1" spc="-35" dirty="0">
                <a:cs typeface="Arial"/>
              </a:rPr>
              <a:t>int</a:t>
            </a:r>
            <a:r>
              <a:rPr lang="en-US" altLang="zh-CN" i="1" spc="-105" dirty="0">
                <a:cs typeface="Arial"/>
              </a:rPr>
              <a:t>e</a:t>
            </a:r>
            <a:r>
              <a:rPr lang="en-US" altLang="zh-CN" i="1" spc="-90" dirty="0">
                <a:cs typeface="Arial"/>
              </a:rPr>
              <a:t>g</a:t>
            </a:r>
            <a:r>
              <a:rPr lang="en-US" altLang="zh-CN" i="1" spc="-50" dirty="0">
                <a:cs typeface="Arial"/>
              </a:rPr>
              <a:t>e</a:t>
            </a:r>
            <a:r>
              <a:rPr lang="en-US" altLang="zh-CN" i="1" spc="-45" dirty="0">
                <a:cs typeface="Arial"/>
              </a:rPr>
              <a:t>r</a:t>
            </a:r>
            <a:r>
              <a:rPr lang="en-US" altLang="zh-CN" i="1" spc="-140" dirty="0">
                <a:cs typeface="Arial"/>
              </a:rPr>
              <a:t>s</a:t>
            </a:r>
            <a:r>
              <a:rPr lang="en-US" altLang="zh-CN" i="1" spc="70" dirty="0">
                <a:cs typeface="Arial"/>
              </a:rPr>
              <a:t> </a:t>
            </a:r>
            <a:r>
              <a:rPr lang="en-US" altLang="zh-CN" i="1" spc="-75" dirty="0">
                <a:cs typeface="Arial"/>
              </a:rPr>
              <a:t>k</a:t>
            </a:r>
            <a:r>
              <a:rPr lang="en-US" altLang="zh-CN" i="1" spc="90" dirty="0">
                <a:cs typeface="Arial"/>
              </a:rPr>
              <a:t> </a:t>
            </a:r>
            <a:r>
              <a:rPr lang="en-US" altLang="zh-CN" i="1" spc="-75" dirty="0">
                <a:cs typeface="Arial"/>
              </a:rPr>
              <a:t>and</a:t>
            </a:r>
            <a:r>
              <a:rPr lang="en-US" altLang="zh-CN" i="1" spc="70" dirty="0">
                <a:cs typeface="Arial"/>
              </a:rPr>
              <a:t> </a:t>
            </a:r>
            <a:r>
              <a:rPr lang="en-US" altLang="zh-CN" i="1" spc="-55" dirty="0">
                <a:cs typeface="Arial"/>
              </a:rPr>
              <a:t>n,</a:t>
            </a:r>
            <a:r>
              <a:rPr lang="en-US" altLang="zh-CN" i="1" spc="95" dirty="0">
                <a:cs typeface="Arial"/>
              </a:rPr>
              <a:t> </a:t>
            </a:r>
            <a:r>
              <a:rPr lang="en-US" altLang="zh-CN" i="1" spc="-75" dirty="0">
                <a:cs typeface="Arial"/>
              </a:rPr>
              <a:t>the</a:t>
            </a:r>
            <a:r>
              <a:rPr lang="en-US" altLang="zh-CN" i="1" spc="70" dirty="0">
                <a:cs typeface="Arial"/>
              </a:rPr>
              <a:t> </a:t>
            </a:r>
            <a:r>
              <a:rPr lang="en-US" altLang="zh-CN" i="1" spc="-75" dirty="0">
                <a:cs typeface="Arial"/>
              </a:rPr>
              <a:t>number</a:t>
            </a:r>
            <a:r>
              <a:rPr lang="en-US" altLang="zh-CN" i="1" spc="70" dirty="0">
                <a:cs typeface="Arial"/>
              </a:rPr>
              <a:t> </a:t>
            </a:r>
            <a:r>
              <a:rPr lang="en-US" altLang="zh-CN" i="1" spc="-40" dirty="0">
                <a:cs typeface="Arial"/>
              </a:rPr>
              <a:t>of</a:t>
            </a:r>
            <a:r>
              <a:rPr lang="en-US" altLang="zh-CN" i="1" spc="70" dirty="0">
                <a:cs typeface="Arial"/>
              </a:rPr>
              <a:t> </a:t>
            </a:r>
            <a:r>
              <a:rPr lang="en-US" altLang="zh-CN" i="1" spc="-55" dirty="0">
                <a:cs typeface="Arial"/>
              </a:rPr>
              <a:t>k-permutations</a:t>
            </a:r>
            <a:r>
              <a:rPr lang="en-US" altLang="zh-CN" i="1" spc="70" dirty="0">
                <a:cs typeface="Arial"/>
              </a:rPr>
              <a:t> </a:t>
            </a:r>
            <a:r>
              <a:rPr lang="en-US" altLang="zh-CN" i="1" spc="-25" dirty="0">
                <a:cs typeface="Arial"/>
              </a:rPr>
              <a:t>with</a:t>
            </a:r>
            <a:r>
              <a:rPr lang="en-US" altLang="zh-CN" i="1" spc="-15" dirty="0">
                <a:cs typeface="Arial"/>
              </a:rPr>
              <a:t> </a:t>
            </a:r>
            <a:r>
              <a:rPr lang="en-US" altLang="zh-CN" i="1" spc="-35" dirty="0">
                <a:cs typeface="Arial"/>
              </a:rPr>
              <a:t>unlimited </a:t>
            </a:r>
            <a:r>
              <a:rPr lang="en-US" altLang="zh-CN" i="1" spc="15" dirty="0">
                <a:cs typeface="Arial"/>
              </a:rPr>
              <a:t>r</a:t>
            </a:r>
            <a:r>
              <a:rPr lang="en-US" altLang="zh-CN" i="1" spc="-45" dirty="0">
                <a:cs typeface="Arial"/>
              </a:rPr>
              <a:t>epetition</a:t>
            </a:r>
            <a:r>
              <a:rPr lang="en-US" altLang="zh-CN" i="1" spc="-35" dirty="0">
                <a:cs typeface="Arial"/>
              </a:rPr>
              <a:t> </a:t>
            </a:r>
            <a:r>
              <a:rPr lang="en-US" altLang="zh-CN" i="1" spc="-40" dirty="0">
                <a:cs typeface="Arial"/>
              </a:rPr>
              <a:t>of</a:t>
            </a:r>
            <a:r>
              <a:rPr lang="en-US" altLang="zh-CN" i="1" spc="-35" dirty="0">
                <a:cs typeface="Arial"/>
              </a:rPr>
              <a:t> </a:t>
            </a:r>
            <a:r>
              <a:rPr lang="en-US" altLang="zh-CN" i="1" spc="-75" dirty="0">
                <a:cs typeface="Arial"/>
              </a:rPr>
              <a:t>a</a:t>
            </a:r>
            <a:r>
              <a:rPr lang="en-US" altLang="zh-CN" i="1" spc="-35" dirty="0">
                <a:cs typeface="Arial"/>
              </a:rPr>
              <a:t> </a:t>
            </a:r>
            <a:r>
              <a:rPr lang="en-US" altLang="zh-CN" i="1" spc="-100" dirty="0">
                <a:cs typeface="Arial"/>
              </a:rPr>
              <a:t>set</a:t>
            </a:r>
            <a:r>
              <a:rPr lang="en-US" altLang="zh-CN" i="1" spc="-35" dirty="0">
                <a:cs typeface="Arial"/>
              </a:rPr>
              <a:t> </a:t>
            </a:r>
            <a:r>
              <a:rPr lang="en-US" altLang="zh-CN" i="1" spc="-40" dirty="0">
                <a:cs typeface="Arial"/>
              </a:rPr>
              <a:t>of</a:t>
            </a:r>
            <a:r>
              <a:rPr lang="en-US" altLang="zh-CN" i="1" spc="-35" dirty="0">
                <a:cs typeface="Arial"/>
              </a:rPr>
              <a:t> </a:t>
            </a:r>
            <a:r>
              <a:rPr lang="en-US" altLang="zh-CN" i="1" spc="-75" dirty="0">
                <a:cs typeface="Arial"/>
              </a:rPr>
              <a:t>n</a:t>
            </a:r>
            <a:r>
              <a:rPr lang="en-US" altLang="zh-CN" i="1" spc="-35" dirty="0">
                <a:cs typeface="Arial"/>
              </a:rPr>
              <a:t> </a:t>
            </a:r>
            <a:r>
              <a:rPr lang="en-US" altLang="zh-CN" i="1" spc="-60" dirty="0">
                <a:cs typeface="Arial"/>
              </a:rPr>
              <a:t>objects</a:t>
            </a:r>
            <a:r>
              <a:rPr lang="en-US" altLang="zh-CN" i="1" spc="-35" dirty="0">
                <a:cs typeface="Arial"/>
              </a:rPr>
              <a:t> is </a:t>
            </a:r>
            <a:r>
              <a:rPr lang="en-US" altLang="zh-CN" i="1" spc="-80" dirty="0" err="1">
                <a:cs typeface="Arial"/>
              </a:rPr>
              <a:t>n</a:t>
            </a:r>
            <a:r>
              <a:rPr lang="en-US" altLang="zh-CN" sz="3600" i="1" spc="15" baseline="27777" dirty="0" err="1">
                <a:cs typeface="Arial"/>
              </a:rPr>
              <a:t>k</a:t>
            </a:r>
            <a:r>
              <a:rPr lang="en-US" altLang="zh-CN" i="1" spc="-40" dirty="0">
                <a:cs typeface="Arial"/>
              </a:rPr>
              <a:t>.</a:t>
            </a:r>
            <a:endParaRPr lang="en-US" altLang="zh-CN" dirty="0">
              <a:cs typeface="Arial"/>
            </a:endParaRPr>
          </a:p>
          <a:p>
            <a:pPr algn="just">
              <a:lnSpc>
                <a:spcPts val="4400"/>
              </a:lnSpc>
              <a:spcBef>
                <a:spcPts val="1200"/>
              </a:spcBef>
            </a:pPr>
            <a:endParaRPr lang="en-US" altLang="zh-CN" dirty="0">
              <a:cs typeface="Arial"/>
            </a:endParaRPr>
          </a:p>
        </p:txBody>
      </p:sp>
    </p:spTree>
    <p:extLst>
      <p:ext uri="{BB962C8B-B14F-4D97-AF65-F5344CB8AC3E}">
        <p14:creationId xmlns:p14="http://schemas.microsoft.com/office/powerpoint/2010/main" val="7142052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D9C6489-00D9-4036-8492-D40A96128B95}"/>
              </a:ext>
            </a:extLst>
          </p:cNvPr>
          <p:cNvSpPr>
            <a:spLocks noGrp="1"/>
          </p:cNvSpPr>
          <p:nvPr>
            <p:ph idx="1"/>
          </p:nvPr>
        </p:nvSpPr>
        <p:spPr>
          <a:xfrm>
            <a:off x="424926" y="1412776"/>
            <a:ext cx="8027220" cy="5219612"/>
          </a:xfrm>
        </p:spPr>
        <p:txBody>
          <a:bodyPr/>
          <a:lstStyle/>
          <a:p>
            <a:pPr algn="just">
              <a:lnSpc>
                <a:spcPts val="3800"/>
              </a:lnSpc>
              <a:spcBef>
                <a:spcPts val="0"/>
              </a:spcBef>
            </a:pPr>
            <a:r>
              <a:rPr lang="en-US" altLang="zh-CN" i="1" spc="-10" dirty="0">
                <a:cs typeface="Arial"/>
              </a:rPr>
              <a:t>P</a:t>
            </a:r>
            <a:r>
              <a:rPr lang="en-US" altLang="zh-CN" i="1" spc="-60" dirty="0">
                <a:cs typeface="Arial"/>
              </a:rPr>
              <a:t>r</a:t>
            </a:r>
            <a:r>
              <a:rPr lang="en-US" altLang="zh-CN" i="1" spc="-20" dirty="0">
                <a:cs typeface="Arial"/>
              </a:rPr>
              <a:t>oof:</a:t>
            </a:r>
            <a:r>
              <a:rPr lang="en-US" altLang="zh-CN" i="1" spc="35" dirty="0">
                <a:cs typeface="Arial"/>
              </a:rPr>
              <a:t> </a:t>
            </a:r>
            <a:r>
              <a:rPr lang="en-US" altLang="zh-CN" spc="-70" dirty="0">
                <a:cs typeface="Arial"/>
              </a:rPr>
              <a:t>Consider</a:t>
            </a:r>
            <a:r>
              <a:rPr lang="en-US" altLang="zh-CN" spc="-35" dirty="0">
                <a:cs typeface="Arial"/>
              </a:rPr>
              <a:t> </a:t>
            </a:r>
            <a:r>
              <a:rPr lang="en-US" altLang="zh-CN" spc="-75" dirty="0">
                <a:cs typeface="Arial"/>
              </a:rPr>
              <a:t>the</a:t>
            </a:r>
            <a:r>
              <a:rPr lang="en-US" altLang="zh-CN" spc="-35" dirty="0">
                <a:cs typeface="Arial"/>
              </a:rPr>
              <a:t> </a:t>
            </a:r>
            <a:r>
              <a:rPr lang="en-US" altLang="zh-CN" spc="5" dirty="0">
                <a:cs typeface="Arial"/>
              </a:rPr>
              <a:t>foll</a:t>
            </a:r>
            <a:r>
              <a:rPr lang="en-US" altLang="zh-CN" spc="-20" dirty="0">
                <a:cs typeface="Arial"/>
              </a:rPr>
              <a:t>o</a:t>
            </a:r>
            <a:r>
              <a:rPr lang="en-US" altLang="zh-CN" spc="-25" dirty="0">
                <a:cs typeface="Arial"/>
              </a:rPr>
              <a:t>wing</a:t>
            </a:r>
            <a:r>
              <a:rPr lang="en-US" altLang="zh-CN" spc="-35" dirty="0">
                <a:cs typeface="Arial"/>
              </a:rPr>
              <a:t> </a:t>
            </a:r>
            <a:r>
              <a:rPr lang="en-US" altLang="zh-CN" spc="-50" dirty="0">
                <a:cs typeface="Arial"/>
              </a:rPr>
              <a:t>counting</a:t>
            </a:r>
            <a:r>
              <a:rPr lang="en-US" altLang="zh-CN" spc="-35" dirty="0">
                <a:cs typeface="Arial"/>
              </a:rPr>
              <a:t> </a:t>
            </a:r>
            <a:r>
              <a:rPr lang="en-US" altLang="zh-CN" spc="-65" dirty="0">
                <a:cs typeface="Arial"/>
              </a:rPr>
              <a:t>procedure:</a:t>
            </a:r>
            <a:endParaRPr lang="en-US" altLang="zh-CN" dirty="0">
              <a:cs typeface="Arial"/>
            </a:endParaRPr>
          </a:p>
          <a:p>
            <a:pPr marL="990600" lvl="1" indent="-454025">
              <a:lnSpc>
                <a:spcPts val="3800"/>
              </a:lnSpc>
              <a:spcBef>
                <a:spcPts val="0"/>
              </a:spcBef>
              <a:buFont typeface="+mj-lt"/>
              <a:buAutoNum type="arabicPeriod"/>
              <a:tabLst>
                <a:tab pos="173355" algn="l"/>
              </a:tabLst>
            </a:pPr>
            <a:r>
              <a:rPr lang="en-US" altLang="zh-CN" spc="-100" dirty="0">
                <a:cs typeface="Arial"/>
              </a:rPr>
              <a:t>Choose</a:t>
            </a:r>
            <a:r>
              <a:rPr lang="en-US" altLang="zh-CN" spc="-35" dirty="0">
                <a:cs typeface="Arial"/>
              </a:rPr>
              <a:t> </a:t>
            </a:r>
            <a:r>
              <a:rPr lang="en-US" altLang="zh-CN" spc="-75" dirty="0">
                <a:cs typeface="Arial"/>
              </a:rPr>
              <a:t>the</a:t>
            </a:r>
            <a:r>
              <a:rPr lang="en-US" altLang="zh-CN" spc="-35" dirty="0">
                <a:cs typeface="Arial"/>
              </a:rPr>
              <a:t> </a:t>
            </a:r>
            <a:r>
              <a:rPr lang="en-US" altLang="zh-CN" spc="-20" dirty="0">
                <a:cs typeface="Arial"/>
              </a:rPr>
              <a:t>first</a:t>
            </a:r>
            <a:r>
              <a:rPr lang="en-US" altLang="zh-CN" spc="-35" dirty="0">
                <a:cs typeface="Arial"/>
              </a:rPr>
              <a:t> </a:t>
            </a:r>
            <a:r>
              <a:rPr lang="en-US" altLang="zh-CN" spc="-75" dirty="0">
                <a:cs typeface="Arial"/>
              </a:rPr>
              <a:t>element</a:t>
            </a:r>
            <a:r>
              <a:rPr lang="en-US" altLang="zh-CN" spc="-35" dirty="0">
                <a:cs typeface="Arial"/>
              </a:rPr>
              <a:t> </a:t>
            </a:r>
            <a:r>
              <a:rPr lang="en-US" altLang="zh-CN" spc="-5" dirty="0">
                <a:cs typeface="Arial"/>
              </a:rPr>
              <a:t>of</a:t>
            </a:r>
            <a:r>
              <a:rPr lang="en-US" altLang="zh-CN" spc="-35" dirty="0">
                <a:cs typeface="Arial"/>
              </a:rPr>
              <a:t> </a:t>
            </a:r>
            <a:r>
              <a:rPr lang="en-US" altLang="zh-CN" spc="-75" dirty="0">
                <a:cs typeface="Arial"/>
              </a:rPr>
              <a:t>the</a:t>
            </a:r>
            <a:r>
              <a:rPr lang="en-US" altLang="zh-CN" spc="-35" dirty="0">
                <a:cs typeface="Arial"/>
              </a:rPr>
              <a:t> </a:t>
            </a:r>
            <a:r>
              <a:rPr lang="en-US" altLang="zh-CN" spc="-100" dirty="0">
                <a:cs typeface="Arial"/>
              </a:rPr>
              <a:t>sequence.</a:t>
            </a:r>
            <a:r>
              <a:rPr lang="en-US" altLang="zh-CN" spc="35" dirty="0">
                <a:cs typeface="Arial"/>
              </a:rPr>
              <a:t>    </a:t>
            </a:r>
            <a:r>
              <a:rPr lang="en-US" altLang="zh-CN" spc="-10" dirty="0">
                <a:cs typeface="Arial"/>
              </a:rPr>
              <a:t>(</a:t>
            </a:r>
            <a:r>
              <a:rPr lang="en-US" altLang="zh-CN" i="1" spc="-75" dirty="0">
                <a:cs typeface="Arial"/>
              </a:rPr>
              <a:t>n</a:t>
            </a:r>
            <a:r>
              <a:rPr lang="en-US" altLang="zh-CN" i="1" spc="-35" dirty="0">
                <a:cs typeface="Arial"/>
              </a:rPr>
              <a:t> </a:t>
            </a:r>
            <a:r>
              <a:rPr lang="en-US" altLang="zh-CN" spc="-65" dirty="0">
                <a:cs typeface="Arial"/>
              </a:rPr>
              <a:t>choices)</a:t>
            </a:r>
            <a:endParaRPr lang="en-US" altLang="zh-CN" dirty="0">
              <a:cs typeface="Arial"/>
            </a:endParaRPr>
          </a:p>
          <a:p>
            <a:pPr marL="990600" lvl="1" indent="-454025">
              <a:lnSpc>
                <a:spcPts val="3800"/>
              </a:lnSpc>
              <a:spcBef>
                <a:spcPts val="0"/>
              </a:spcBef>
              <a:buFont typeface="+mj-lt"/>
              <a:buAutoNum type="arabicPeriod"/>
              <a:tabLst>
                <a:tab pos="173355" algn="l"/>
              </a:tabLst>
            </a:pPr>
            <a:r>
              <a:rPr lang="en-US" altLang="zh-CN" spc="-100" dirty="0">
                <a:cs typeface="Arial"/>
              </a:rPr>
              <a:t>Choose</a:t>
            </a:r>
            <a:r>
              <a:rPr lang="en-US" altLang="zh-CN" spc="-35" dirty="0">
                <a:cs typeface="Arial"/>
              </a:rPr>
              <a:t> </a:t>
            </a:r>
            <a:r>
              <a:rPr lang="en-US" altLang="zh-CN" spc="-75" dirty="0">
                <a:cs typeface="Arial"/>
              </a:rPr>
              <a:t>the</a:t>
            </a:r>
            <a:r>
              <a:rPr lang="en-US" altLang="zh-CN" spc="-35" dirty="0">
                <a:cs typeface="Arial"/>
              </a:rPr>
              <a:t> </a:t>
            </a:r>
            <a:r>
              <a:rPr lang="en-US" altLang="zh-CN" spc="-100" dirty="0">
                <a:cs typeface="Arial"/>
              </a:rPr>
              <a:t>second</a:t>
            </a:r>
            <a:r>
              <a:rPr lang="en-US" altLang="zh-CN" spc="-35" dirty="0">
                <a:cs typeface="Arial"/>
              </a:rPr>
              <a:t> </a:t>
            </a:r>
            <a:r>
              <a:rPr lang="en-US" altLang="zh-CN" spc="-75" dirty="0">
                <a:cs typeface="Arial"/>
              </a:rPr>
              <a:t>element</a:t>
            </a:r>
            <a:r>
              <a:rPr lang="en-US" altLang="zh-CN" spc="-35" dirty="0">
                <a:cs typeface="Arial"/>
              </a:rPr>
              <a:t> </a:t>
            </a:r>
            <a:r>
              <a:rPr lang="en-US" altLang="zh-CN" spc="-5" dirty="0">
                <a:cs typeface="Arial"/>
              </a:rPr>
              <a:t>of</a:t>
            </a:r>
            <a:r>
              <a:rPr lang="en-US" altLang="zh-CN" spc="-35" dirty="0">
                <a:cs typeface="Arial"/>
              </a:rPr>
              <a:t> </a:t>
            </a:r>
            <a:r>
              <a:rPr lang="en-US" altLang="zh-CN" spc="-75" dirty="0">
                <a:cs typeface="Arial"/>
              </a:rPr>
              <a:t>the</a:t>
            </a:r>
            <a:r>
              <a:rPr lang="en-US" altLang="zh-CN" spc="-35" dirty="0">
                <a:cs typeface="Arial"/>
              </a:rPr>
              <a:t> </a:t>
            </a:r>
            <a:r>
              <a:rPr lang="en-US" altLang="zh-CN" spc="-100" dirty="0">
                <a:cs typeface="Arial"/>
              </a:rPr>
              <a:t>sequence.</a:t>
            </a:r>
            <a:r>
              <a:rPr lang="en-US" altLang="zh-CN" spc="35" dirty="0">
                <a:cs typeface="Arial"/>
              </a:rPr>
              <a:t> </a:t>
            </a:r>
            <a:r>
              <a:rPr lang="en-US" altLang="zh-CN" spc="-10" dirty="0">
                <a:cs typeface="Arial"/>
              </a:rPr>
              <a:t>(</a:t>
            </a:r>
            <a:r>
              <a:rPr lang="en-US" altLang="zh-CN" i="1" spc="-75" dirty="0">
                <a:cs typeface="Arial"/>
              </a:rPr>
              <a:t>n</a:t>
            </a:r>
            <a:r>
              <a:rPr lang="en-US" altLang="zh-CN" i="1" spc="-35" dirty="0">
                <a:cs typeface="Arial"/>
              </a:rPr>
              <a:t> </a:t>
            </a:r>
            <a:r>
              <a:rPr lang="en-US" altLang="zh-CN" spc="-65" dirty="0">
                <a:cs typeface="Arial"/>
              </a:rPr>
              <a:t>choices)</a:t>
            </a:r>
            <a:endParaRPr lang="en-US" altLang="zh-CN" dirty="0">
              <a:cs typeface="Arial"/>
            </a:endParaRPr>
          </a:p>
          <a:p>
            <a:pPr marL="536575" lvl="1" indent="0">
              <a:lnSpc>
                <a:spcPts val="3800"/>
              </a:lnSpc>
              <a:spcBef>
                <a:spcPts val="0"/>
              </a:spcBef>
              <a:buNone/>
            </a:pPr>
            <a:r>
              <a:rPr lang="en-US" altLang="zh-CN" i="1" spc="-5" dirty="0">
                <a:cs typeface="Arial"/>
              </a:rPr>
              <a:t>     .</a:t>
            </a:r>
            <a:r>
              <a:rPr lang="en-US" altLang="zh-CN" i="1" spc="-204" dirty="0">
                <a:cs typeface="Arial"/>
              </a:rPr>
              <a:t> </a:t>
            </a:r>
            <a:r>
              <a:rPr lang="en-US" altLang="zh-CN" i="1" spc="-5" dirty="0">
                <a:cs typeface="Arial"/>
              </a:rPr>
              <a:t>.</a:t>
            </a:r>
            <a:r>
              <a:rPr lang="en-US" altLang="zh-CN" i="1" spc="-200" dirty="0">
                <a:cs typeface="Arial"/>
              </a:rPr>
              <a:t> </a:t>
            </a:r>
            <a:r>
              <a:rPr lang="en-US" altLang="zh-CN" i="1" spc="-5" dirty="0">
                <a:cs typeface="Arial"/>
              </a:rPr>
              <a:t>.</a:t>
            </a:r>
            <a:endParaRPr lang="en-US" altLang="zh-CN" dirty="0">
              <a:cs typeface="Arial"/>
            </a:endParaRPr>
          </a:p>
          <a:p>
            <a:pPr marL="1050925" lvl="1" indent="-514350">
              <a:lnSpc>
                <a:spcPts val="3800"/>
              </a:lnSpc>
              <a:spcBef>
                <a:spcPts val="0"/>
              </a:spcBef>
              <a:buAutoNum type="alphaLcPeriod" startAt="11"/>
              <a:tabLst>
                <a:tab pos="173355" algn="l"/>
              </a:tabLst>
            </a:pPr>
            <a:r>
              <a:rPr lang="en-US" altLang="zh-CN" spc="-100" dirty="0">
                <a:cs typeface="Arial"/>
              </a:rPr>
              <a:t>Choose</a:t>
            </a:r>
            <a:r>
              <a:rPr lang="en-US" altLang="zh-CN" spc="-35" dirty="0">
                <a:cs typeface="Arial"/>
              </a:rPr>
              <a:t> </a:t>
            </a:r>
            <a:r>
              <a:rPr lang="en-US" altLang="zh-CN" spc="-75" dirty="0">
                <a:cs typeface="Arial"/>
              </a:rPr>
              <a:t>the</a:t>
            </a:r>
            <a:r>
              <a:rPr lang="en-US" altLang="zh-CN" spc="-35" dirty="0">
                <a:cs typeface="Arial"/>
              </a:rPr>
              <a:t> </a:t>
            </a:r>
            <a:r>
              <a:rPr lang="en-US" altLang="zh-CN" i="1" spc="-35" dirty="0">
                <a:cs typeface="Arial"/>
              </a:rPr>
              <a:t>k</a:t>
            </a:r>
            <a:r>
              <a:rPr lang="en-US" altLang="zh-CN" sz="3200" i="1" spc="82" baseline="27777" dirty="0">
                <a:cs typeface="Arial"/>
              </a:rPr>
              <a:t>t</a:t>
            </a:r>
            <a:r>
              <a:rPr lang="en-US" altLang="zh-CN" sz="3200" i="1" spc="-82" baseline="27777" dirty="0">
                <a:cs typeface="Arial"/>
              </a:rPr>
              <a:t>h</a:t>
            </a:r>
            <a:r>
              <a:rPr lang="en-US" altLang="zh-CN" sz="3200" i="1" spc="142" baseline="27777" dirty="0">
                <a:cs typeface="Arial"/>
              </a:rPr>
              <a:t> </a:t>
            </a:r>
            <a:r>
              <a:rPr lang="en-US" altLang="zh-CN" spc="-75" dirty="0">
                <a:cs typeface="Arial"/>
              </a:rPr>
              <a:t>element</a:t>
            </a:r>
            <a:r>
              <a:rPr lang="en-US" altLang="zh-CN" spc="-35" dirty="0">
                <a:cs typeface="Arial"/>
              </a:rPr>
              <a:t> </a:t>
            </a:r>
            <a:r>
              <a:rPr lang="en-US" altLang="zh-CN" spc="-5" dirty="0">
                <a:cs typeface="Arial"/>
              </a:rPr>
              <a:t>of</a:t>
            </a:r>
            <a:r>
              <a:rPr lang="en-US" altLang="zh-CN" spc="-35" dirty="0">
                <a:cs typeface="Arial"/>
              </a:rPr>
              <a:t> </a:t>
            </a:r>
            <a:r>
              <a:rPr lang="en-US" altLang="zh-CN" spc="-75" dirty="0">
                <a:cs typeface="Arial"/>
              </a:rPr>
              <a:t>the</a:t>
            </a:r>
            <a:r>
              <a:rPr lang="en-US" altLang="zh-CN" spc="-35" dirty="0">
                <a:cs typeface="Arial"/>
              </a:rPr>
              <a:t> </a:t>
            </a:r>
            <a:r>
              <a:rPr lang="en-US" altLang="zh-CN" spc="-100" dirty="0">
                <a:cs typeface="Arial"/>
              </a:rPr>
              <a:t>sequence.</a:t>
            </a:r>
            <a:r>
              <a:rPr lang="en-US" altLang="zh-CN" spc="35" dirty="0">
                <a:cs typeface="Arial"/>
              </a:rPr>
              <a:t>      </a:t>
            </a:r>
            <a:r>
              <a:rPr lang="en-US" altLang="zh-CN" spc="-10" dirty="0">
                <a:cs typeface="Arial"/>
              </a:rPr>
              <a:t>(</a:t>
            </a:r>
            <a:r>
              <a:rPr lang="en-US" altLang="zh-CN" i="1" spc="-75" dirty="0">
                <a:cs typeface="Arial"/>
              </a:rPr>
              <a:t>n</a:t>
            </a:r>
            <a:r>
              <a:rPr lang="en-US" altLang="zh-CN" i="1" spc="-35" dirty="0">
                <a:cs typeface="Arial"/>
              </a:rPr>
              <a:t> </a:t>
            </a:r>
            <a:r>
              <a:rPr lang="en-US" altLang="zh-CN" spc="-65" dirty="0">
                <a:cs typeface="Arial"/>
              </a:rPr>
              <a:t>choices)</a:t>
            </a:r>
          </a:p>
          <a:p>
            <a:pPr marL="536575" lvl="1" indent="-536575">
              <a:lnSpc>
                <a:spcPts val="3800"/>
              </a:lnSpc>
              <a:spcBef>
                <a:spcPts val="0"/>
              </a:spcBef>
              <a:buNone/>
              <a:tabLst>
                <a:tab pos="173355" algn="l"/>
              </a:tabLst>
            </a:pPr>
            <a:r>
              <a:rPr lang="en-US" altLang="zh-CN" spc="65" dirty="0">
                <a:latin typeface="Lucida Sans Unicode"/>
                <a:cs typeface="Lucida Sans Unicode"/>
              </a:rPr>
              <a:t>⇒</a:t>
            </a:r>
            <a:r>
              <a:rPr lang="en-US" altLang="zh-CN" spc="-85" dirty="0">
                <a:latin typeface="Lucida Sans Unicode"/>
                <a:cs typeface="Lucida Sans Unicode"/>
              </a:rPr>
              <a:t> </a:t>
            </a:r>
            <a:r>
              <a:rPr lang="en-US" altLang="zh-CN" spc="-105" dirty="0">
                <a:cs typeface="Arial"/>
              </a:rPr>
              <a:t>So</a:t>
            </a:r>
            <a:r>
              <a:rPr lang="en-US" altLang="zh-CN" spc="-35" dirty="0">
                <a:cs typeface="Arial"/>
              </a:rPr>
              <a:t> </a:t>
            </a:r>
            <a:r>
              <a:rPr lang="en-US" altLang="zh-CN" spc="-40" dirty="0">
                <a:cs typeface="Arial"/>
              </a:rPr>
              <a:t>by</a:t>
            </a:r>
            <a:r>
              <a:rPr lang="en-US" altLang="zh-CN" spc="-35" dirty="0">
                <a:cs typeface="Arial"/>
              </a:rPr>
              <a:t> </a:t>
            </a:r>
            <a:r>
              <a:rPr lang="en-US" altLang="zh-CN" spc="-75" dirty="0">
                <a:cs typeface="Arial"/>
              </a:rPr>
              <a:t>the</a:t>
            </a:r>
            <a:r>
              <a:rPr lang="en-US" altLang="zh-CN" spc="-35" dirty="0">
                <a:cs typeface="Arial"/>
              </a:rPr>
              <a:t> </a:t>
            </a:r>
            <a:r>
              <a:rPr lang="en-US" altLang="zh-CN" spc="-10" dirty="0">
                <a:cs typeface="Arial"/>
              </a:rPr>
              <a:t>Multiplication</a:t>
            </a:r>
            <a:r>
              <a:rPr lang="en-US" altLang="zh-CN" spc="-35" dirty="0">
                <a:cs typeface="Arial"/>
              </a:rPr>
              <a:t> Principle, </a:t>
            </a:r>
            <a:r>
              <a:rPr lang="en-US" altLang="zh-CN" spc="-75" dirty="0">
                <a:cs typeface="Arial"/>
              </a:rPr>
              <a:t>there</a:t>
            </a:r>
            <a:r>
              <a:rPr lang="en-US" altLang="zh-CN" spc="-35" dirty="0">
                <a:cs typeface="Arial"/>
              </a:rPr>
              <a:t> </a:t>
            </a:r>
            <a:r>
              <a:rPr lang="en-US" altLang="zh-CN" spc="-95" dirty="0">
                <a:cs typeface="Arial"/>
              </a:rPr>
              <a:t>are</a:t>
            </a:r>
            <a:r>
              <a:rPr lang="en-US" altLang="zh-CN" spc="-35" dirty="0">
                <a:cs typeface="Arial"/>
              </a:rPr>
              <a:t> </a:t>
            </a:r>
            <a:r>
              <a:rPr lang="en-US" altLang="zh-CN" i="1" spc="-75" dirty="0" err="1">
                <a:cs typeface="Arial"/>
              </a:rPr>
              <a:t>n</a:t>
            </a:r>
            <a:r>
              <a:rPr lang="en-US" altLang="zh-CN" sz="3600" i="1" spc="-82" baseline="27777" dirty="0" err="1">
                <a:cs typeface="Arial"/>
              </a:rPr>
              <a:t>k</a:t>
            </a:r>
            <a:r>
              <a:rPr lang="en-US" altLang="zh-CN" sz="3600" i="1" spc="165" baseline="27777" dirty="0">
                <a:cs typeface="Arial"/>
              </a:rPr>
              <a:t> </a:t>
            </a:r>
            <a:r>
              <a:rPr lang="en-US" altLang="zh-CN" spc="-70" dirty="0">
                <a:cs typeface="Arial"/>
              </a:rPr>
              <a:t>choices.</a:t>
            </a:r>
            <a:endParaRPr lang="en-US" altLang="zh-CN" dirty="0">
              <a:cs typeface="Arial"/>
            </a:endParaRPr>
          </a:p>
          <a:p>
            <a:pPr>
              <a:lnSpc>
                <a:spcPts val="4400"/>
              </a:lnSpc>
              <a:spcBef>
                <a:spcPts val="1200"/>
              </a:spcBef>
            </a:pPr>
            <a:endParaRPr lang="en-US" altLang="zh-CN" dirty="0">
              <a:cs typeface="Arial"/>
            </a:endParaRPr>
          </a:p>
          <a:p>
            <a:pPr>
              <a:lnSpc>
                <a:spcPts val="4400"/>
              </a:lnSpc>
              <a:spcBef>
                <a:spcPts val="1200"/>
              </a:spcBef>
            </a:pPr>
            <a:endParaRPr lang="en-US" altLang="zh-CN" dirty="0">
              <a:cs typeface="Arial"/>
            </a:endParaRPr>
          </a:p>
        </p:txBody>
      </p:sp>
      <p:sp>
        <p:nvSpPr>
          <p:cNvPr id="4" name="标题 3">
            <a:extLst>
              <a:ext uri="{FF2B5EF4-FFF2-40B4-BE49-F238E27FC236}">
                <a16:creationId xmlns:a16="http://schemas.microsoft.com/office/drawing/2014/main" id="{2E44A493-225E-4ACC-B143-642C91A65763}"/>
              </a:ext>
            </a:extLst>
          </p:cNvPr>
          <p:cNvSpPr>
            <a:spLocks noGrp="1"/>
          </p:cNvSpPr>
          <p:nvPr>
            <p:ph type="title"/>
          </p:nvPr>
        </p:nvSpPr>
        <p:spPr>
          <a:xfrm>
            <a:off x="457200" y="0"/>
            <a:ext cx="8229600" cy="1081088"/>
          </a:xfrm>
        </p:spPr>
        <p:txBody>
          <a:bodyPr/>
          <a:lstStyle/>
          <a:p>
            <a:endParaRPr lang="zh-CN" altLang="en-US"/>
          </a:p>
        </p:txBody>
      </p:sp>
    </p:spTree>
    <p:extLst>
      <p:ext uri="{BB962C8B-B14F-4D97-AF65-F5344CB8AC3E}">
        <p14:creationId xmlns:p14="http://schemas.microsoft.com/office/powerpoint/2010/main" val="41073043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403E3E-F2C6-40AC-B41C-B67411A32752}"/>
              </a:ext>
            </a:extLst>
          </p:cNvPr>
          <p:cNvSpPr>
            <a:spLocks noGrp="1"/>
          </p:cNvSpPr>
          <p:nvPr>
            <p:ph type="title"/>
          </p:nvPr>
        </p:nvSpPr>
        <p:spPr>
          <a:xfrm>
            <a:off x="313085" y="1340768"/>
            <a:ext cx="8517830" cy="1081088"/>
          </a:xfrm>
        </p:spPr>
        <p:txBody>
          <a:bodyPr/>
          <a:lstStyle/>
          <a:p>
            <a:r>
              <a:rPr lang="en-US" altLang="zh-CN" b="1" spc="-65" dirty="0">
                <a:cs typeface="Arial"/>
              </a:rPr>
              <a:t>Example</a:t>
            </a:r>
            <a:endParaRPr lang="zh-CN" altLang="en-US" dirty="0"/>
          </a:p>
        </p:txBody>
      </p:sp>
      <p:sp>
        <p:nvSpPr>
          <p:cNvPr id="3" name="内容占位符 2">
            <a:extLst>
              <a:ext uri="{FF2B5EF4-FFF2-40B4-BE49-F238E27FC236}">
                <a16:creationId xmlns:a16="http://schemas.microsoft.com/office/drawing/2014/main" id="{2D9C6489-00D9-4036-8492-D40A96128B95}"/>
              </a:ext>
            </a:extLst>
          </p:cNvPr>
          <p:cNvSpPr>
            <a:spLocks noGrp="1"/>
          </p:cNvSpPr>
          <p:nvPr>
            <p:ph idx="1"/>
          </p:nvPr>
        </p:nvSpPr>
        <p:spPr>
          <a:xfrm>
            <a:off x="251520" y="2421856"/>
            <a:ext cx="8579395" cy="4246536"/>
          </a:xfrm>
        </p:spPr>
        <p:txBody>
          <a:bodyPr/>
          <a:lstStyle/>
          <a:p>
            <a:pPr algn="just">
              <a:lnSpc>
                <a:spcPts val="4400"/>
              </a:lnSpc>
              <a:spcBef>
                <a:spcPts val="1200"/>
              </a:spcBef>
            </a:pPr>
            <a:r>
              <a:rPr lang="en-US" altLang="zh-CN" spc="-45" dirty="0">
                <a:cs typeface="Arial"/>
              </a:rPr>
              <a:t>H</a:t>
            </a:r>
            <a:r>
              <a:rPr lang="en-US" altLang="zh-CN" spc="-65" dirty="0">
                <a:cs typeface="Arial"/>
              </a:rPr>
              <a:t>o</a:t>
            </a:r>
            <a:r>
              <a:rPr lang="en-US" altLang="zh-CN" spc="-10" dirty="0">
                <a:cs typeface="Arial"/>
              </a:rPr>
              <a:t>w</a:t>
            </a:r>
            <a:r>
              <a:rPr lang="en-US" altLang="zh-CN" spc="-35" dirty="0">
                <a:cs typeface="Arial"/>
              </a:rPr>
              <a:t> </a:t>
            </a:r>
            <a:r>
              <a:rPr lang="en-US" altLang="zh-CN" spc="-100" dirty="0">
                <a:cs typeface="Arial"/>
              </a:rPr>
              <a:t>man</a:t>
            </a:r>
            <a:r>
              <a:rPr lang="en-US" altLang="zh-CN" spc="-10" dirty="0">
                <a:cs typeface="Arial"/>
              </a:rPr>
              <a:t>y</a:t>
            </a:r>
            <a:r>
              <a:rPr lang="en-US" altLang="zh-CN" spc="-35" dirty="0">
                <a:cs typeface="Arial"/>
              </a:rPr>
              <a:t> </a:t>
            </a:r>
            <a:r>
              <a:rPr lang="en-US" altLang="zh-CN" spc="-75" dirty="0">
                <a:cs typeface="Arial"/>
              </a:rPr>
              <a:t>5</a:t>
            </a:r>
            <a:r>
              <a:rPr lang="en-US" altLang="zh-CN" spc="-35" dirty="0">
                <a:cs typeface="Arial"/>
              </a:rPr>
              <a:t> </a:t>
            </a:r>
            <a:r>
              <a:rPr lang="en-US" altLang="zh-CN" spc="-40" dirty="0">
                <a:cs typeface="Arial"/>
              </a:rPr>
              <a:t>letter</a:t>
            </a:r>
            <a:r>
              <a:rPr lang="en-US" altLang="zh-CN" spc="-35" dirty="0">
                <a:cs typeface="Arial"/>
              </a:rPr>
              <a:t> </a:t>
            </a:r>
            <a:r>
              <a:rPr lang="en-US" altLang="zh-CN" spc="-55" dirty="0">
                <a:cs typeface="Arial"/>
              </a:rPr>
              <a:t>strings</a:t>
            </a:r>
            <a:r>
              <a:rPr lang="en-US" altLang="zh-CN" spc="-35" dirty="0">
                <a:cs typeface="Arial"/>
              </a:rPr>
              <a:t> </a:t>
            </a:r>
            <a:r>
              <a:rPr lang="en-US" altLang="zh-CN" spc="-100" dirty="0">
                <a:cs typeface="Arial"/>
              </a:rPr>
              <a:t>can</a:t>
            </a:r>
            <a:r>
              <a:rPr lang="en-US" altLang="zh-CN" spc="-35" dirty="0">
                <a:cs typeface="Arial"/>
              </a:rPr>
              <a:t> </a:t>
            </a:r>
            <a:r>
              <a:rPr lang="en-US" altLang="zh-CN" spc="-110" dirty="0">
                <a:cs typeface="Arial"/>
              </a:rPr>
              <a:t>be</a:t>
            </a:r>
            <a:r>
              <a:rPr lang="en-US" altLang="zh-CN" spc="-35" dirty="0">
                <a:cs typeface="Arial"/>
              </a:rPr>
              <a:t> </a:t>
            </a:r>
            <a:r>
              <a:rPr lang="en-US" altLang="zh-CN" spc="-50" dirty="0">
                <a:cs typeface="Arial"/>
              </a:rPr>
              <a:t>formed</a:t>
            </a:r>
            <a:r>
              <a:rPr lang="en-US" altLang="zh-CN" spc="-35" dirty="0">
                <a:cs typeface="Arial"/>
              </a:rPr>
              <a:t> </a:t>
            </a:r>
            <a:r>
              <a:rPr lang="en-US" altLang="zh-CN" spc="-25" dirty="0">
                <a:cs typeface="Arial"/>
              </a:rPr>
              <a:t>from</a:t>
            </a:r>
            <a:r>
              <a:rPr lang="en-US" altLang="zh-CN" spc="-35" dirty="0">
                <a:cs typeface="Arial"/>
              </a:rPr>
              <a:t> </a:t>
            </a:r>
            <a:r>
              <a:rPr lang="en-US" altLang="zh-CN" spc="-45" dirty="0">
                <a:cs typeface="Arial"/>
              </a:rPr>
              <a:t>English</a:t>
            </a:r>
            <a:r>
              <a:rPr lang="en-US" altLang="zh-CN" spc="-35" dirty="0">
                <a:cs typeface="Arial"/>
              </a:rPr>
              <a:t> </a:t>
            </a:r>
            <a:r>
              <a:rPr lang="en-US" altLang="zh-CN" spc="-85" dirty="0">
                <a:cs typeface="Arial"/>
              </a:rPr>
              <a:t>alphabet?</a:t>
            </a:r>
          </a:p>
          <a:p>
            <a:pPr marL="263525" indent="273050" algn="just">
              <a:lnSpc>
                <a:spcPts val="4400"/>
              </a:lnSpc>
              <a:spcBef>
                <a:spcPts val="1200"/>
              </a:spcBef>
              <a:buNone/>
            </a:pPr>
            <a:r>
              <a:rPr lang="en-US" altLang="zh-CN" spc="-85" dirty="0">
                <a:cs typeface="Arial"/>
              </a:rPr>
              <a:t> </a:t>
            </a:r>
            <a:r>
              <a:rPr lang="en-US" altLang="zh-CN" spc="-75" dirty="0">
                <a:cs typeface="Arial"/>
              </a:rPr>
              <a:t>Since</a:t>
            </a:r>
            <a:r>
              <a:rPr lang="en-US" altLang="zh-CN" spc="125" dirty="0">
                <a:cs typeface="Arial"/>
              </a:rPr>
              <a:t> </a:t>
            </a:r>
            <a:r>
              <a:rPr lang="en-US" altLang="zh-CN" spc="-60" dirty="0">
                <a:cs typeface="Arial"/>
              </a:rPr>
              <a:t>order</a:t>
            </a:r>
            <a:r>
              <a:rPr lang="en-US" altLang="zh-CN" spc="120" dirty="0">
                <a:cs typeface="Arial"/>
              </a:rPr>
              <a:t> </a:t>
            </a:r>
            <a:r>
              <a:rPr lang="en-US" altLang="zh-CN" spc="-75" dirty="0">
                <a:cs typeface="Arial"/>
              </a:rPr>
              <a:t>matters</a:t>
            </a:r>
            <a:r>
              <a:rPr lang="en-US" altLang="zh-CN" spc="125" dirty="0">
                <a:cs typeface="Arial"/>
              </a:rPr>
              <a:t> </a:t>
            </a:r>
            <a:r>
              <a:rPr lang="en-US" altLang="zh-CN" spc="-95" dirty="0">
                <a:cs typeface="Arial"/>
              </a:rPr>
              <a:t>and</a:t>
            </a:r>
            <a:r>
              <a:rPr lang="en-US" altLang="zh-CN" spc="120" dirty="0">
                <a:cs typeface="Arial"/>
              </a:rPr>
              <a:t> </a:t>
            </a:r>
            <a:r>
              <a:rPr lang="en-US" altLang="zh-CN" spc="-40" dirty="0">
                <a:cs typeface="Arial"/>
              </a:rPr>
              <a:t>repetition</a:t>
            </a:r>
            <a:r>
              <a:rPr lang="en-US" altLang="zh-CN" spc="125" dirty="0">
                <a:cs typeface="Arial"/>
              </a:rPr>
              <a:t> </a:t>
            </a:r>
            <a:r>
              <a:rPr lang="en-US" altLang="zh-CN" spc="-35" dirty="0">
                <a:cs typeface="Arial"/>
              </a:rPr>
              <a:t>is</a:t>
            </a:r>
            <a:r>
              <a:rPr lang="en-US" altLang="zh-CN" spc="120" dirty="0">
                <a:cs typeface="Arial"/>
              </a:rPr>
              <a:t> </a:t>
            </a:r>
            <a:r>
              <a:rPr lang="en-US" altLang="zh-CN" spc="-20" dirty="0">
                <a:cs typeface="Arial"/>
              </a:rPr>
              <a:t>all</a:t>
            </a:r>
            <a:r>
              <a:rPr lang="en-US" altLang="zh-CN" spc="-60" dirty="0">
                <a:cs typeface="Arial"/>
              </a:rPr>
              <a:t>o</a:t>
            </a:r>
            <a:r>
              <a:rPr lang="en-US" altLang="zh-CN" spc="-65" dirty="0">
                <a:cs typeface="Arial"/>
              </a:rPr>
              <a:t>wed,</a:t>
            </a:r>
            <a:r>
              <a:rPr lang="en-US" altLang="zh-CN" spc="165" dirty="0">
                <a:cs typeface="Arial"/>
              </a:rPr>
              <a:t> </a:t>
            </a:r>
            <a:r>
              <a:rPr lang="en-US" altLang="zh-CN" spc="-40" dirty="0">
                <a:cs typeface="Arial"/>
              </a:rPr>
              <a:t>by</a:t>
            </a:r>
            <a:r>
              <a:rPr lang="en-US" altLang="zh-CN" spc="120" dirty="0">
                <a:cs typeface="Arial"/>
              </a:rPr>
              <a:t> </a:t>
            </a:r>
            <a:r>
              <a:rPr lang="en-US" altLang="zh-CN" spc="-80" dirty="0">
                <a:cs typeface="Arial"/>
              </a:rPr>
              <a:t>Theorem</a:t>
            </a:r>
            <a:r>
              <a:rPr lang="en-US" altLang="zh-CN" spc="125" dirty="0">
                <a:cs typeface="Arial"/>
              </a:rPr>
              <a:t> </a:t>
            </a:r>
            <a:r>
              <a:rPr lang="en-US" altLang="zh-CN" spc="-55" dirty="0">
                <a:cs typeface="Arial"/>
              </a:rPr>
              <a:t>1.3,</a:t>
            </a:r>
            <a:r>
              <a:rPr lang="en-US" altLang="zh-CN" spc="165" dirty="0">
                <a:cs typeface="Arial"/>
              </a:rPr>
              <a:t> </a:t>
            </a:r>
            <a:r>
              <a:rPr lang="en-US" altLang="zh-CN" spc="-75" dirty="0">
                <a:cs typeface="Arial"/>
              </a:rPr>
              <a:t>the</a:t>
            </a:r>
            <a:r>
              <a:rPr lang="en-US" altLang="zh-CN" spc="120" dirty="0">
                <a:cs typeface="Arial"/>
              </a:rPr>
              <a:t> </a:t>
            </a:r>
            <a:r>
              <a:rPr lang="en-US" altLang="zh-CN" spc="-75" dirty="0">
                <a:cs typeface="Arial"/>
              </a:rPr>
              <a:t>number</a:t>
            </a:r>
            <a:r>
              <a:rPr lang="en-US" altLang="zh-CN" spc="125" dirty="0">
                <a:cs typeface="Arial"/>
              </a:rPr>
              <a:t> </a:t>
            </a:r>
            <a:r>
              <a:rPr lang="en-US" altLang="zh-CN" spc="-5" dirty="0">
                <a:cs typeface="Arial"/>
              </a:rPr>
              <a:t>of </a:t>
            </a:r>
            <a:r>
              <a:rPr lang="en-US" altLang="zh-CN" spc="-75" dirty="0">
                <a:cs typeface="Arial"/>
              </a:rPr>
              <a:t>5</a:t>
            </a:r>
            <a:r>
              <a:rPr lang="en-US" altLang="zh-CN" spc="-35" dirty="0">
                <a:cs typeface="Arial"/>
              </a:rPr>
              <a:t> </a:t>
            </a:r>
            <a:r>
              <a:rPr lang="en-US" altLang="zh-CN" spc="-40" dirty="0">
                <a:cs typeface="Arial"/>
              </a:rPr>
              <a:t>letter</a:t>
            </a:r>
            <a:r>
              <a:rPr lang="en-US" altLang="zh-CN" spc="-35" dirty="0">
                <a:cs typeface="Arial"/>
              </a:rPr>
              <a:t> </a:t>
            </a:r>
            <a:r>
              <a:rPr lang="en-US" altLang="zh-CN" spc="-55" dirty="0">
                <a:cs typeface="Arial"/>
              </a:rPr>
              <a:t>strings</a:t>
            </a:r>
            <a:r>
              <a:rPr lang="en-US" altLang="zh-CN" spc="-35" dirty="0">
                <a:cs typeface="Arial"/>
              </a:rPr>
              <a:t> is </a:t>
            </a:r>
            <a:r>
              <a:rPr lang="en-US" altLang="zh-CN" spc="-75" dirty="0">
                <a:cs typeface="Arial"/>
              </a:rPr>
              <a:t>2</a:t>
            </a:r>
            <a:r>
              <a:rPr lang="en-US" altLang="zh-CN" spc="-80" dirty="0">
                <a:cs typeface="Arial"/>
              </a:rPr>
              <a:t>6</a:t>
            </a:r>
            <a:r>
              <a:rPr lang="en-US" altLang="zh-CN" sz="3600" spc="-15" baseline="27777" dirty="0">
                <a:cs typeface="Arial"/>
              </a:rPr>
              <a:t>5</a:t>
            </a:r>
            <a:r>
              <a:rPr lang="en-US" altLang="zh-CN" spc="-40" dirty="0">
                <a:cs typeface="Arial"/>
              </a:rPr>
              <a:t>.</a:t>
            </a:r>
            <a:endParaRPr lang="en-US" altLang="zh-CN" dirty="0">
              <a:cs typeface="Arial"/>
            </a:endParaRPr>
          </a:p>
        </p:txBody>
      </p:sp>
    </p:spTree>
    <p:extLst>
      <p:ext uri="{BB962C8B-B14F-4D97-AF65-F5344CB8AC3E}">
        <p14:creationId xmlns:p14="http://schemas.microsoft.com/office/powerpoint/2010/main" val="121661403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403E3E-F2C6-40AC-B41C-B67411A32752}"/>
              </a:ext>
            </a:extLst>
          </p:cNvPr>
          <p:cNvSpPr>
            <a:spLocks noGrp="1"/>
          </p:cNvSpPr>
          <p:nvPr>
            <p:ph type="title"/>
          </p:nvPr>
        </p:nvSpPr>
        <p:spPr>
          <a:xfrm>
            <a:off x="313085" y="1340768"/>
            <a:ext cx="8517830" cy="1081088"/>
          </a:xfrm>
        </p:spPr>
        <p:txBody>
          <a:bodyPr/>
          <a:lstStyle/>
          <a:p>
            <a:r>
              <a:rPr lang="en-US" altLang="zh-CN" b="1" spc="-65" dirty="0">
                <a:cs typeface="Arial"/>
              </a:rPr>
              <a:t>Example</a:t>
            </a:r>
            <a:endParaRPr lang="zh-CN" altLang="en-US" dirty="0"/>
          </a:p>
        </p:txBody>
      </p:sp>
      <p:sp>
        <p:nvSpPr>
          <p:cNvPr id="3" name="内容占位符 2">
            <a:extLst>
              <a:ext uri="{FF2B5EF4-FFF2-40B4-BE49-F238E27FC236}">
                <a16:creationId xmlns:a16="http://schemas.microsoft.com/office/drawing/2014/main" id="{2D9C6489-00D9-4036-8492-D40A96128B95}"/>
              </a:ext>
            </a:extLst>
          </p:cNvPr>
          <p:cNvSpPr>
            <a:spLocks noGrp="1"/>
          </p:cNvSpPr>
          <p:nvPr>
            <p:ph idx="1"/>
          </p:nvPr>
        </p:nvSpPr>
        <p:spPr>
          <a:xfrm>
            <a:off x="395536" y="2421856"/>
            <a:ext cx="8603865" cy="4246536"/>
          </a:xfrm>
        </p:spPr>
        <p:txBody>
          <a:bodyPr/>
          <a:lstStyle/>
          <a:p>
            <a:pPr>
              <a:lnSpc>
                <a:spcPts val="4400"/>
              </a:lnSpc>
              <a:spcBef>
                <a:spcPts val="1200"/>
              </a:spcBef>
            </a:pPr>
            <a:r>
              <a:rPr lang="en-US" altLang="zh-CN" spc="-30" dirty="0">
                <a:cs typeface="Arial"/>
              </a:rPr>
              <a:t>Let</a:t>
            </a:r>
            <a:r>
              <a:rPr lang="en-US" altLang="zh-CN" spc="-35" dirty="0">
                <a:cs typeface="Arial"/>
              </a:rPr>
              <a:t> </a:t>
            </a:r>
            <a:r>
              <a:rPr lang="en-US" altLang="zh-CN" i="1" spc="-75" dirty="0">
                <a:cs typeface="Arial"/>
              </a:rPr>
              <a:t>A</a:t>
            </a:r>
            <a:r>
              <a:rPr lang="en-US" altLang="zh-CN" i="1" spc="-70" dirty="0">
                <a:cs typeface="Arial"/>
              </a:rPr>
              <a:t> </a:t>
            </a:r>
            <a:r>
              <a:rPr lang="en-US" altLang="zh-CN" spc="220" dirty="0">
                <a:cs typeface="Arial"/>
              </a:rPr>
              <a:t>=</a:t>
            </a:r>
            <a:r>
              <a:rPr lang="en-US" altLang="zh-CN" spc="-70" dirty="0">
                <a:cs typeface="Arial"/>
              </a:rPr>
              <a:t> </a:t>
            </a:r>
            <a:r>
              <a:rPr lang="en-US" altLang="zh-CN" spc="204" dirty="0">
                <a:latin typeface="Lucida Sans Unicode"/>
                <a:cs typeface="Lucida Sans Unicode"/>
              </a:rPr>
              <a:t>{</a:t>
            </a:r>
            <a:r>
              <a:rPr lang="en-US" altLang="zh-CN" spc="-75" dirty="0">
                <a:cs typeface="Arial"/>
              </a:rPr>
              <a:t>1</a:t>
            </a:r>
            <a:r>
              <a:rPr lang="en-US" altLang="zh-CN" i="1" spc="-5" dirty="0">
                <a:cs typeface="Arial"/>
              </a:rPr>
              <a:t>,</a:t>
            </a:r>
            <a:r>
              <a:rPr lang="en-US" altLang="zh-CN" i="1" spc="-204" dirty="0">
                <a:cs typeface="Arial"/>
              </a:rPr>
              <a:t> </a:t>
            </a:r>
            <a:r>
              <a:rPr lang="en-US" altLang="zh-CN" i="1" spc="-5" dirty="0">
                <a:cs typeface="Arial"/>
              </a:rPr>
              <a:t>.</a:t>
            </a:r>
            <a:r>
              <a:rPr lang="en-US" altLang="zh-CN" i="1" spc="-200" dirty="0">
                <a:cs typeface="Arial"/>
              </a:rPr>
              <a:t> </a:t>
            </a:r>
            <a:r>
              <a:rPr lang="en-US" altLang="zh-CN" i="1" spc="-5" dirty="0">
                <a:cs typeface="Arial"/>
              </a:rPr>
              <a:t>.</a:t>
            </a:r>
            <a:r>
              <a:rPr lang="en-US" altLang="zh-CN" i="1" spc="-204" dirty="0">
                <a:cs typeface="Arial"/>
              </a:rPr>
              <a:t> </a:t>
            </a:r>
            <a:r>
              <a:rPr lang="en-US" altLang="zh-CN" i="1" spc="-5" dirty="0">
                <a:cs typeface="Arial"/>
              </a:rPr>
              <a:t>.</a:t>
            </a:r>
            <a:r>
              <a:rPr lang="en-US" altLang="zh-CN" i="1" spc="-204" dirty="0">
                <a:cs typeface="Arial"/>
              </a:rPr>
              <a:t> </a:t>
            </a:r>
            <a:r>
              <a:rPr lang="en-US" altLang="zh-CN" i="1" spc="-5" dirty="0">
                <a:cs typeface="Arial"/>
              </a:rPr>
              <a:t>,</a:t>
            </a:r>
            <a:r>
              <a:rPr lang="en-US" altLang="zh-CN" i="1" spc="-204" dirty="0">
                <a:cs typeface="Arial"/>
              </a:rPr>
              <a:t> </a:t>
            </a:r>
            <a:r>
              <a:rPr lang="en-US" altLang="zh-CN" spc="-75" dirty="0">
                <a:cs typeface="Arial"/>
              </a:rPr>
              <a:t>6</a:t>
            </a:r>
            <a:r>
              <a:rPr lang="en-US" altLang="zh-CN" spc="204" dirty="0">
                <a:latin typeface="Lucida Sans Unicode"/>
                <a:cs typeface="Lucida Sans Unicode"/>
              </a:rPr>
              <a:t>}</a:t>
            </a:r>
            <a:r>
              <a:rPr lang="en-US" altLang="zh-CN" spc="-85" dirty="0">
                <a:latin typeface="Lucida Sans Unicode"/>
                <a:cs typeface="Lucida Sans Unicode"/>
              </a:rPr>
              <a:t> </a:t>
            </a:r>
            <a:r>
              <a:rPr lang="en-US" altLang="zh-CN" spc="-95" dirty="0">
                <a:cs typeface="Arial"/>
              </a:rPr>
              <a:t>and</a:t>
            </a:r>
            <a:r>
              <a:rPr lang="en-US" altLang="zh-CN" spc="-35" dirty="0">
                <a:cs typeface="Arial"/>
              </a:rPr>
              <a:t> </a:t>
            </a:r>
            <a:r>
              <a:rPr lang="en-US" altLang="zh-CN" i="1" spc="-75" dirty="0">
                <a:cs typeface="Arial"/>
              </a:rPr>
              <a:t>B</a:t>
            </a:r>
            <a:r>
              <a:rPr lang="en-US" altLang="zh-CN" i="1" spc="-70" dirty="0">
                <a:cs typeface="Arial"/>
              </a:rPr>
              <a:t> </a:t>
            </a:r>
            <a:r>
              <a:rPr lang="en-US" altLang="zh-CN" spc="220" dirty="0">
                <a:cs typeface="Arial"/>
              </a:rPr>
              <a:t>=</a:t>
            </a:r>
            <a:r>
              <a:rPr lang="en-US" altLang="zh-CN" spc="-70" dirty="0">
                <a:cs typeface="Arial"/>
              </a:rPr>
              <a:t> </a:t>
            </a:r>
            <a:r>
              <a:rPr lang="en-US" altLang="zh-CN" spc="204" dirty="0">
                <a:latin typeface="Lucida Sans Unicode"/>
                <a:cs typeface="Lucida Sans Unicode"/>
              </a:rPr>
              <a:t>{</a:t>
            </a:r>
            <a:r>
              <a:rPr lang="en-US" altLang="zh-CN" i="1" spc="-75" dirty="0">
                <a:cs typeface="Arial"/>
              </a:rPr>
              <a:t>a</a:t>
            </a:r>
            <a:r>
              <a:rPr lang="en-US" altLang="zh-CN" i="1" spc="-5" dirty="0">
                <a:cs typeface="Arial"/>
              </a:rPr>
              <a:t>,</a:t>
            </a:r>
            <a:r>
              <a:rPr lang="en-US" altLang="zh-CN" i="1" spc="-204" dirty="0">
                <a:cs typeface="Arial"/>
              </a:rPr>
              <a:t> </a:t>
            </a:r>
            <a:r>
              <a:rPr lang="en-US" altLang="zh-CN" i="1" spc="-75" dirty="0">
                <a:cs typeface="Arial"/>
              </a:rPr>
              <a:t>b</a:t>
            </a:r>
            <a:r>
              <a:rPr lang="en-US" altLang="zh-CN" i="1" spc="-5" dirty="0">
                <a:cs typeface="Arial"/>
              </a:rPr>
              <a:t>,</a:t>
            </a:r>
            <a:r>
              <a:rPr lang="en-US" altLang="zh-CN" i="1" spc="-204" dirty="0">
                <a:cs typeface="Arial"/>
              </a:rPr>
              <a:t> </a:t>
            </a:r>
            <a:r>
              <a:rPr lang="en-US" altLang="zh-CN" i="1" spc="-75" dirty="0">
                <a:cs typeface="Arial"/>
              </a:rPr>
              <a:t>c</a:t>
            </a:r>
            <a:r>
              <a:rPr lang="en-US" altLang="zh-CN" i="1" spc="-5" dirty="0">
                <a:cs typeface="Arial"/>
              </a:rPr>
              <a:t>,</a:t>
            </a:r>
            <a:r>
              <a:rPr lang="en-US" altLang="zh-CN" i="1" spc="-204" dirty="0">
                <a:cs typeface="Arial"/>
              </a:rPr>
              <a:t> </a:t>
            </a:r>
            <a:r>
              <a:rPr lang="en-US" altLang="zh-CN" i="1" spc="-15" dirty="0">
                <a:cs typeface="Arial"/>
              </a:rPr>
              <a:t>d</a:t>
            </a:r>
            <a:r>
              <a:rPr lang="en-US" altLang="zh-CN" i="1" spc="-5" dirty="0">
                <a:cs typeface="Arial"/>
              </a:rPr>
              <a:t>,</a:t>
            </a:r>
            <a:r>
              <a:rPr lang="en-US" altLang="zh-CN" i="1" spc="-204" dirty="0">
                <a:cs typeface="Arial"/>
              </a:rPr>
              <a:t> </a:t>
            </a:r>
            <a:r>
              <a:rPr lang="en-US" altLang="zh-CN" i="1" spc="-140" dirty="0">
                <a:cs typeface="Arial"/>
              </a:rPr>
              <a:t>e</a:t>
            </a:r>
            <a:r>
              <a:rPr lang="en-US" altLang="zh-CN" spc="204" dirty="0">
                <a:latin typeface="Lucida Sans Unicode"/>
                <a:cs typeface="Lucida Sans Unicode"/>
              </a:rPr>
              <a:t>}.</a:t>
            </a:r>
          </a:p>
          <a:p>
            <a:pPr marL="0" indent="0">
              <a:lnSpc>
                <a:spcPts val="4400"/>
              </a:lnSpc>
              <a:spcBef>
                <a:spcPts val="1200"/>
              </a:spcBef>
              <a:buNone/>
            </a:pPr>
            <a:r>
              <a:rPr lang="en-US" altLang="zh-CN" spc="204" dirty="0">
                <a:latin typeface="Lucida Sans Unicode"/>
                <a:cs typeface="Lucida Sans Unicode"/>
              </a:rPr>
              <a:t>  (a) </a:t>
            </a:r>
            <a:r>
              <a:rPr lang="en-US" altLang="zh-CN" spc="-45" dirty="0">
                <a:cs typeface="Arial"/>
              </a:rPr>
              <a:t>Find</a:t>
            </a:r>
            <a:r>
              <a:rPr lang="en-US" altLang="zh-CN" spc="-35" dirty="0">
                <a:cs typeface="Arial"/>
              </a:rPr>
              <a:t> </a:t>
            </a:r>
            <a:r>
              <a:rPr lang="en-US" altLang="zh-CN" spc="-75" dirty="0">
                <a:cs typeface="Arial"/>
              </a:rPr>
              <a:t>the</a:t>
            </a:r>
            <a:r>
              <a:rPr lang="en-US" altLang="zh-CN" spc="-35" dirty="0">
                <a:cs typeface="Arial"/>
              </a:rPr>
              <a:t> </a:t>
            </a:r>
            <a:r>
              <a:rPr lang="en-US" altLang="zh-CN" spc="-75" dirty="0">
                <a:cs typeface="Arial"/>
              </a:rPr>
              <a:t>number</a:t>
            </a:r>
            <a:r>
              <a:rPr lang="en-US" altLang="zh-CN" spc="-35" dirty="0">
                <a:cs typeface="Arial"/>
              </a:rPr>
              <a:t> </a:t>
            </a:r>
            <a:r>
              <a:rPr lang="en-US" altLang="zh-CN" spc="-5" dirty="0">
                <a:cs typeface="Arial"/>
              </a:rPr>
              <a:t>of</a:t>
            </a:r>
            <a:r>
              <a:rPr lang="en-US" altLang="zh-CN" spc="-35" dirty="0">
                <a:cs typeface="Arial"/>
              </a:rPr>
              <a:t> </a:t>
            </a:r>
            <a:r>
              <a:rPr lang="en-US" altLang="zh-CN" spc="-45" dirty="0">
                <a:cs typeface="Arial"/>
              </a:rPr>
              <a:t>functions</a:t>
            </a:r>
            <a:r>
              <a:rPr lang="en-US" altLang="zh-CN" spc="-35" dirty="0">
                <a:cs typeface="Arial"/>
              </a:rPr>
              <a:t> </a:t>
            </a:r>
            <a:r>
              <a:rPr lang="en-US" altLang="zh-CN" spc="-25" dirty="0">
                <a:cs typeface="Arial"/>
              </a:rPr>
              <a:t>from</a:t>
            </a:r>
            <a:r>
              <a:rPr lang="en-US" altLang="zh-CN" spc="-35" dirty="0">
                <a:cs typeface="Arial"/>
              </a:rPr>
              <a:t> </a:t>
            </a:r>
            <a:r>
              <a:rPr lang="en-US" altLang="zh-CN" i="1" spc="-75" dirty="0">
                <a:cs typeface="Arial"/>
              </a:rPr>
              <a:t>A</a:t>
            </a:r>
            <a:r>
              <a:rPr lang="en-US" altLang="zh-CN" i="1" spc="-35" dirty="0">
                <a:cs typeface="Arial"/>
              </a:rPr>
              <a:t> </a:t>
            </a:r>
            <a:r>
              <a:rPr lang="en-US" altLang="zh-CN" spc="-40" dirty="0">
                <a:cs typeface="Arial"/>
              </a:rPr>
              <a:t>to</a:t>
            </a:r>
            <a:r>
              <a:rPr lang="en-US" altLang="zh-CN" spc="-35" dirty="0">
                <a:cs typeface="Arial"/>
              </a:rPr>
              <a:t> </a:t>
            </a:r>
            <a:r>
              <a:rPr lang="en-US" altLang="zh-CN" i="1" spc="-75" dirty="0">
                <a:cs typeface="Arial"/>
              </a:rPr>
              <a:t>B</a:t>
            </a:r>
            <a:r>
              <a:rPr lang="en-US" altLang="zh-CN" spc="-40" dirty="0">
                <a:cs typeface="Arial"/>
              </a:rPr>
              <a:t>.</a:t>
            </a:r>
            <a:endParaRPr lang="en-US" altLang="zh-CN" dirty="0">
              <a:cs typeface="Arial"/>
            </a:endParaRPr>
          </a:p>
          <a:p>
            <a:pPr marL="573405" lvl="1" indent="-161290">
              <a:spcBef>
                <a:spcPts val="1200"/>
              </a:spcBef>
              <a:buFont typeface="Arial"/>
              <a:buAutoNum type="arabicPeriod"/>
              <a:tabLst>
                <a:tab pos="173355" algn="l"/>
              </a:tabLst>
            </a:pPr>
            <a:r>
              <a:rPr lang="en-US" altLang="zh-CN" spc="-100" dirty="0">
                <a:cs typeface="Arial"/>
              </a:rPr>
              <a:t> Choose</a:t>
            </a:r>
            <a:r>
              <a:rPr lang="en-US" altLang="zh-CN" spc="-35" dirty="0">
                <a:cs typeface="Arial"/>
              </a:rPr>
              <a:t> </a:t>
            </a:r>
            <a:r>
              <a:rPr lang="en-US" altLang="zh-CN" spc="-110" dirty="0">
                <a:cs typeface="Arial"/>
              </a:rPr>
              <a:t>an</a:t>
            </a:r>
            <a:r>
              <a:rPr lang="en-US" altLang="zh-CN" spc="-35" dirty="0">
                <a:cs typeface="Arial"/>
              </a:rPr>
              <a:t> </a:t>
            </a:r>
            <a:r>
              <a:rPr lang="en-US" altLang="zh-CN" spc="-75" dirty="0">
                <a:cs typeface="Arial"/>
              </a:rPr>
              <a:t>element</a:t>
            </a:r>
            <a:r>
              <a:rPr lang="en-US" altLang="zh-CN" spc="-35" dirty="0">
                <a:cs typeface="Arial"/>
              </a:rPr>
              <a:t> </a:t>
            </a:r>
            <a:r>
              <a:rPr lang="en-US" altLang="zh-CN" spc="-55" dirty="0">
                <a:cs typeface="Arial"/>
              </a:rPr>
              <a:t>that</a:t>
            </a:r>
            <a:r>
              <a:rPr lang="en-US" altLang="zh-CN" spc="-35" dirty="0">
                <a:cs typeface="Arial"/>
              </a:rPr>
              <a:t> </a:t>
            </a:r>
            <a:r>
              <a:rPr lang="en-US" altLang="zh-CN" spc="-75" dirty="0">
                <a:cs typeface="Arial"/>
              </a:rPr>
              <a:t>1</a:t>
            </a:r>
            <a:r>
              <a:rPr lang="en-US" altLang="zh-CN" spc="-35" dirty="0">
                <a:cs typeface="Arial"/>
              </a:rPr>
              <a:t> </a:t>
            </a:r>
            <a:r>
              <a:rPr lang="en-US" altLang="zh-CN" spc="-105" dirty="0">
                <a:cs typeface="Arial"/>
              </a:rPr>
              <a:t>maps</a:t>
            </a:r>
            <a:r>
              <a:rPr lang="en-US" altLang="zh-CN" spc="-35" dirty="0">
                <a:cs typeface="Arial"/>
              </a:rPr>
              <a:t> </a:t>
            </a:r>
            <a:r>
              <a:rPr lang="en-US" altLang="zh-CN" spc="-40" dirty="0">
                <a:cs typeface="Arial"/>
              </a:rPr>
              <a:t>to.</a:t>
            </a:r>
            <a:r>
              <a:rPr lang="en-US" altLang="zh-CN" spc="35" dirty="0">
                <a:cs typeface="Arial"/>
              </a:rPr>
              <a:t> </a:t>
            </a:r>
            <a:r>
              <a:rPr lang="en-US" altLang="zh-CN" spc="-40" dirty="0">
                <a:cs typeface="Arial"/>
              </a:rPr>
              <a:t>(5</a:t>
            </a:r>
            <a:r>
              <a:rPr lang="en-US" altLang="zh-CN" spc="-35" dirty="0">
                <a:cs typeface="Arial"/>
              </a:rPr>
              <a:t> </a:t>
            </a:r>
            <a:r>
              <a:rPr lang="en-US" altLang="zh-CN" spc="-65" dirty="0">
                <a:cs typeface="Arial"/>
              </a:rPr>
              <a:t>choices)</a:t>
            </a:r>
            <a:endParaRPr lang="en-US" altLang="zh-CN" dirty="0">
              <a:cs typeface="Arial"/>
            </a:endParaRPr>
          </a:p>
          <a:p>
            <a:pPr marL="573405" lvl="1" indent="-161290">
              <a:spcBef>
                <a:spcPts val="1200"/>
              </a:spcBef>
              <a:buFont typeface="Arial"/>
              <a:buAutoNum type="arabicPeriod"/>
              <a:tabLst>
                <a:tab pos="173355" algn="l"/>
              </a:tabLst>
            </a:pPr>
            <a:r>
              <a:rPr lang="en-US" altLang="zh-CN" spc="-100" dirty="0">
                <a:cs typeface="Arial"/>
              </a:rPr>
              <a:t> Choose</a:t>
            </a:r>
            <a:r>
              <a:rPr lang="en-US" altLang="zh-CN" spc="-35" dirty="0">
                <a:cs typeface="Arial"/>
              </a:rPr>
              <a:t> </a:t>
            </a:r>
            <a:r>
              <a:rPr lang="en-US" altLang="zh-CN" spc="-110" dirty="0">
                <a:cs typeface="Arial"/>
              </a:rPr>
              <a:t>an</a:t>
            </a:r>
            <a:r>
              <a:rPr lang="en-US" altLang="zh-CN" spc="-35" dirty="0">
                <a:cs typeface="Arial"/>
              </a:rPr>
              <a:t> </a:t>
            </a:r>
            <a:r>
              <a:rPr lang="en-US" altLang="zh-CN" spc="-75" dirty="0">
                <a:cs typeface="Arial"/>
              </a:rPr>
              <a:t>element</a:t>
            </a:r>
            <a:r>
              <a:rPr lang="en-US" altLang="zh-CN" spc="-35" dirty="0">
                <a:cs typeface="Arial"/>
              </a:rPr>
              <a:t> </a:t>
            </a:r>
            <a:r>
              <a:rPr lang="en-US" altLang="zh-CN" spc="-55" dirty="0">
                <a:cs typeface="Arial"/>
              </a:rPr>
              <a:t>that</a:t>
            </a:r>
            <a:r>
              <a:rPr lang="en-US" altLang="zh-CN" spc="-35" dirty="0">
                <a:cs typeface="Arial"/>
              </a:rPr>
              <a:t> </a:t>
            </a:r>
            <a:r>
              <a:rPr lang="en-US" altLang="zh-CN" spc="-75" dirty="0">
                <a:cs typeface="Arial"/>
              </a:rPr>
              <a:t>2</a:t>
            </a:r>
            <a:r>
              <a:rPr lang="en-US" altLang="zh-CN" spc="-35" dirty="0">
                <a:cs typeface="Arial"/>
              </a:rPr>
              <a:t> </a:t>
            </a:r>
            <a:r>
              <a:rPr lang="en-US" altLang="zh-CN" spc="-105" dirty="0">
                <a:cs typeface="Arial"/>
              </a:rPr>
              <a:t>maps</a:t>
            </a:r>
            <a:r>
              <a:rPr lang="en-US" altLang="zh-CN" spc="-35" dirty="0">
                <a:cs typeface="Arial"/>
              </a:rPr>
              <a:t> </a:t>
            </a:r>
            <a:r>
              <a:rPr lang="en-US" altLang="zh-CN" spc="-40" dirty="0">
                <a:cs typeface="Arial"/>
              </a:rPr>
              <a:t>to.</a:t>
            </a:r>
            <a:r>
              <a:rPr lang="en-US" altLang="zh-CN" spc="35" dirty="0">
                <a:cs typeface="Arial"/>
              </a:rPr>
              <a:t> </a:t>
            </a:r>
            <a:r>
              <a:rPr lang="en-US" altLang="zh-CN" spc="-40" dirty="0">
                <a:cs typeface="Arial"/>
              </a:rPr>
              <a:t>(5</a:t>
            </a:r>
            <a:r>
              <a:rPr lang="en-US" altLang="zh-CN" spc="-35" dirty="0">
                <a:cs typeface="Arial"/>
              </a:rPr>
              <a:t> </a:t>
            </a:r>
            <a:r>
              <a:rPr lang="en-US" altLang="zh-CN" spc="-65" dirty="0">
                <a:cs typeface="Arial"/>
              </a:rPr>
              <a:t>choices)</a:t>
            </a:r>
            <a:endParaRPr lang="en-US" altLang="zh-CN" dirty="0">
              <a:cs typeface="Arial"/>
            </a:endParaRPr>
          </a:p>
          <a:p>
            <a:pPr marL="127000" lvl="1" indent="0">
              <a:spcBef>
                <a:spcPts val="1200"/>
              </a:spcBef>
              <a:buNone/>
            </a:pPr>
            <a:r>
              <a:rPr lang="en-US" altLang="zh-CN" i="1" spc="-5" dirty="0">
                <a:cs typeface="Arial"/>
              </a:rPr>
              <a:t>    .</a:t>
            </a:r>
            <a:r>
              <a:rPr lang="en-US" altLang="zh-CN" i="1" spc="-204" dirty="0">
                <a:cs typeface="Arial"/>
              </a:rPr>
              <a:t> </a:t>
            </a:r>
            <a:r>
              <a:rPr lang="en-US" altLang="zh-CN" i="1" spc="-5" dirty="0">
                <a:cs typeface="Arial"/>
              </a:rPr>
              <a:t>.</a:t>
            </a:r>
            <a:r>
              <a:rPr lang="en-US" altLang="zh-CN" i="1" spc="-200" dirty="0">
                <a:cs typeface="Arial"/>
              </a:rPr>
              <a:t> </a:t>
            </a:r>
            <a:r>
              <a:rPr lang="en-US" altLang="zh-CN" i="1" spc="-5" dirty="0">
                <a:cs typeface="Arial"/>
              </a:rPr>
              <a:t>.</a:t>
            </a:r>
            <a:endParaRPr lang="en-US" altLang="zh-CN" dirty="0">
              <a:cs typeface="Arial"/>
            </a:endParaRPr>
          </a:p>
          <a:p>
            <a:pPr marL="127000" lvl="1" indent="0">
              <a:spcBef>
                <a:spcPts val="1200"/>
              </a:spcBef>
              <a:buNone/>
            </a:pPr>
            <a:r>
              <a:rPr lang="en-US" altLang="zh-CN" spc="-55" dirty="0">
                <a:cs typeface="Arial"/>
              </a:rPr>
              <a:t>   6.</a:t>
            </a:r>
            <a:r>
              <a:rPr lang="en-US" altLang="zh-CN" spc="35" dirty="0">
                <a:cs typeface="Arial"/>
              </a:rPr>
              <a:t> </a:t>
            </a:r>
            <a:r>
              <a:rPr lang="en-US" altLang="zh-CN" spc="-100" dirty="0">
                <a:cs typeface="Arial"/>
              </a:rPr>
              <a:t>Choose</a:t>
            </a:r>
            <a:r>
              <a:rPr lang="en-US" altLang="zh-CN" spc="-35" dirty="0">
                <a:cs typeface="Arial"/>
              </a:rPr>
              <a:t> </a:t>
            </a:r>
            <a:r>
              <a:rPr lang="en-US" altLang="zh-CN" spc="-110" dirty="0">
                <a:cs typeface="Arial"/>
              </a:rPr>
              <a:t>an</a:t>
            </a:r>
            <a:r>
              <a:rPr lang="en-US" altLang="zh-CN" spc="-35" dirty="0">
                <a:cs typeface="Arial"/>
              </a:rPr>
              <a:t> </a:t>
            </a:r>
            <a:r>
              <a:rPr lang="en-US" altLang="zh-CN" spc="-75" dirty="0">
                <a:cs typeface="Arial"/>
              </a:rPr>
              <a:t>element</a:t>
            </a:r>
            <a:r>
              <a:rPr lang="en-US" altLang="zh-CN" spc="-35" dirty="0">
                <a:cs typeface="Arial"/>
              </a:rPr>
              <a:t> </a:t>
            </a:r>
            <a:r>
              <a:rPr lang="en-US" altLang="zh-CN" spc="-55" dirty="0">
                <a:cs typeface="Arial"/>
              </a:rPr>
              <a:t>that</a:t>
            </a:r>
            <a:r>
              <a:rPr lang="en-US" altLang="zh-CN" spc="-35" dirty="0">
                <a:cs typeface="Arial"/>
              </a:rPr>
              <a:t> </a:t>
            </a:r>
            <a:r>
              <a:rPr lang="en-US" altLang="zh-CN" spc="-75" dirty="0">
                <a:cs typeface="Arial"/>
              </a:rPr>
              <a:t>6</a:t>
            </a:r>
            <a:r>
              <a:rPr lang="en-US" altLang="zh-CN" spc="-35" dirty="0">
                <a:cs typeface="Arial"/>
              </a:rPr>
              <a:t> </a:t>
            </a:r>
            <a:r>
              <a:rPr lang="en-US" altLang="zh-CN" spc="-105" dirty="0">
                <a:cs typeface="Arial"/>
              </a:rPr>
              <a:t>maps</a:t>
            </a:r>
            <a:r>
              <a:rPr lang="en-US" altLang="zh-CN" spc="-35" dirty="0">
                <a:cs typeface="Arial"/>
              </a:rPr>
              <a:t> </a:t>
            </a:r>
            <a:r>
              <a:rPr lang="en-US" altLang="zh-CN" spc="-40" dirty="0">
                <a:cs typeface="Arial"/>
              </a:rPr>
              <a:t>to.</a:t>
            </a:r>
            <a:r>
              <a:rPr lang="en-US" altLang="zh-CN" spc="35" dirty="0">
                <a:cs typeface="Arial"/>
              </a:rPr>
              <a:t> </a:t>
            </a:r>
            <a:r>
              <a:rPr lang="en-US" altLang="zh-CN" spc="-40" dirty="0">
                <a:cs typeface="Arial"/>
              </a:rPr>
              <a:t>(5</a:t>
            </a:r>
            <a:r>
              <a:rPr lang="en-US" altLang="zh-CN" spc="-35" dirty="0">
                <a:cs typeface="Arial"/>
              </a:rPr>
              <a:t> </a:t>
            </a:r>
            <a:r>
              <a:rPr lang="en-US" altLang="zh-CN" spc="-65" dirty="0">
                <a:cs typeface="Arial"/>
              </a:rPr>
              <a:t>choices)</a:t>
            </a:r>
            <a:endParaRPr lang="en-US" altLang="zh-CN" dirty="0">
              <a:cs typeface="Arial"/>
            </a:endParaRPr>
          </a:p>
          <a:p>
            <a:pPr marL="127000" lvl="1" indent="0">
              <a:spcBef>
                <a:spcPts val="1200"/>
              </a:spcBef>
              <a:buNone/>
            </a:pPr>
            <a:r>
              <a:rPr lang="en-US" altLang="zh-CN" spc="65" dirty="0">
                <a:latin typeface="Lucida Sans Unicode"/>
                <a:cs typeface="Lucida Sans Unicode"/>
              </a:rPr>
              <a:t>  ⇒</a:t>
            </a:r>
            <a:r>
              <a:rPr lang="en-US" altLang="zh-CN" spc="-85" dirty="0">
                <a:latin typeface="Lucida Sans Unicode"/>
                <a:cs typeface="Lucida Sans Unicode"/>
              </a:rPr>
              <a:t> </a:t>
            </a:r>
            <a:r>
              <a:rPr lang="en-US" altLang="zh-CN" spc="-80" dirty="0">
                <a:cs typeface="Arial"/>
              </a:rPr>
              <a:t>There</a:t>
            </a:r>
            <a:r>
              <a:rPr lang="en-US" altLang="zh-CN" spc="-35" dirty="0">
                <a:cs typeface="Arial"/>
              </a:rPr>
              <a:t> </a:t>
            </a:r>
            <a:r>
              <a:rPr lang="en-US" altLang="zh-CN" spc="-95" dirty="0">
                <a:cs typeface="Arial"/>
              </a:rPr>
              <a:t>are</a:t>
            </a:r>
            <a:r>
              <a:rPr lang="en-US" altLang="zh-CN" spc="-35" dirty="0">
                <a:cs typeface="Arial"/>
              </a:rPr>
              <a:t> </a:t>
            </a:r>
            <a:r>
              <a:rPr lang="en-US" altLang="zh-CN" spc="-75" dirty="0">
                <a:cs typeface="Arial"/>
              </a:rPr>
              <a:t>5</a:t>
            </a:r>
            <a:r>
              <a:rPr lang="en-US" altLang="zh-CN" spc="-82" baseline="27777" dirty="0">
                <a:cs typeface="Arial"/>
              </a:rPr>
              <a:t>6</a:t>
            </a:r>
            <a:r>
              <a:rPr lang="en-US" altLang="zh-CN" spc="142" baseline="27777" dirty="0">
                <a:cs typeface="Arial"/>
              </a:rPr>
              <a:t> </a:t>
            </a:r>
            <a:r>
              <a:rPr lang="en-US" altLang="zh-CN" spc="-45" dirty="0">
                <a:cs typeface="Arial"/>
              </a:rPr>
              <a:t>functions.</a:t>
            </a:r>
            <a:endParaRPr lang="en-US" altLang="zh-CN" dirty="0">
              <a:cs typeface="Arial"/>
            </a:endParaRPr>
          </a:p>
        </p:txBody>
      </p:sp>
    </p:spTree>
    <p:extLst>
      <p:ext uri="{BB962C8B-B14F-4D97-AF65-F5344CB8AC3E}">
        <p14:creationId xmlns:p14="http://schemas.microsoft.com/office/powerpoint/2010/main" val="389727601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403E3E-F2C6-40AC-B41C-B67411A32752}"/>
              </a:ext>
            </a:extLst>
          </p:cNvPr>
          <p:cNvSpPr>
            <a:spLocks noGrp="1"/>
          </p:cNvSpPr>
          <p:nvPr>
            <p:ph type="title"/>
          </p:nvPr>
        </p:nvSpPr>
        <p:spPr>
          <a:xfrm>
            <a:off x="313085" y="1340768"/>
            <a:ext cx="8517830" cy="1081088"/>
          </a:xfrm>
        </p:spPr>
        <p:txBody>
          <a:bodyPr/>
          <a:lstStyle/>
          <a:p>
            <a:r>
              <a:rPr lang="en-US" altLang="zh-CN" b="1" spc="-65" dirty="0">
                <a:cs typeface="Arial"/>
              </a:rPr>
              <a:t>Example</a:t>
            </a:r>
            <a:endParaRPr lang="zh-CN" altLang="en-US" dirty="0"/>
          </a:p>
        </p:txBody>
      </p:sp>
      <p:sp>
        <p:nvSpPr>
          <p:cNvPr id="3" name="内容占位符 2">
            <a:extLst>
              <a:ext uri="{FF2B5EF4-FFF2-40B4-BE49-F238E27FC236}">
                <a16:creationId xmlns:a16="http://schemas.microsoft.com/office/drawing/2014/main" id="{2D9C6489-00D9-4036-8492-D40A96128B95}"/>
              </a:ext>
            </a:extLst>
          </p:cNvPr>
          <p:cNvSpPr>
            <a:spLocks noGrp="1"/>
          </p:cNvSpPr>
          <p:nvPr>
            <p:ph idx="1"/>
          </p:nvPr>
        </p:nvSpPr>
        <p:spPr>
          <a:xfrm>
            <a:off x="395536" y="2421856"/>
            <a:ext cx="8603866" cy="4246536"/>
          </a:xfrm>
        </p:spPr>
        <p:txBody>
          <a:bodyPr/>
          <a:lstStyle/>
          <a:p>
            <a:pPr>
              <a:lnSpc>
                <a:spcPts val="4400"/>
              </a:lnSpc>
              <a:spcBef>
                <a:spcPts val="1200"/>
              </a:spcBef>
            </a:pPr>
            <a:r>
              <a:rPr lang="en-US" altLang="zh-CN" spc="-30" dirty="0">
                <a:cs typeface="Arial"/>
              </a:rPr>
              <a:t>Let</a:t>
            </a:r>
            <a:r>
              <a:rPr lang="en-US" altLang="zh-CN" spc="-35" dirty="0">
                <a:cs typeface="Arial"/>
              </a:rPr>
              <a:t> </a:t>
            </a:r>
            <a:r>
              <a:rPr lang="en-US" altLang="zh-CN" i="1" spc="-75" dirty="0">
                <a:cs typeface="Arial"/>
              </a:rPr>
              <a:t>A</a:t>
            </a:r>
            <a:r>
              <a:rPr lang="en-US" altLang="zh-CN" i="1" spc="-70" dirty="0">
                <a:cs typeface="Arial"/>
              </a:rPr>
              <a:t> </a:t>
            </a:r>
            <a:r>
              <a:rPr lang="en-US" altLang="zh-CN" spc="220" dirty="0">
                <a:cs typeface="Arial"/>
              </a:rPr>
              <a:t>=</a:t>
            </a:r>
            <a:r>
              <a:rPr lang="en-US" altLang="zh-CN" spc="-70" dirty="0">
                <a:cs typeface="Arial"/>
              </a:rPr>
              <a:t> </a:t>
            </a:r>
            <a:r>
              <a:rPr lang="en-US" altLang="zh-CN" spc="204" dirty="0">
                <a:latin typeface="Lucida Sans Unicode"/>
                <a:cs typeface="Lucida Sans Unicode"/>
              </a:rPr>
              <a:t>{</a:t>
            </a:r>
            <a:r>
              <a:rPr lang="en-US" altLang="zh-CN" spc="-75" dirty="0">
                <a:cs typeface="Arial"/>
              </a:rPr>
              <a:t>1</a:t>
            </a:r>
            <a:r>
              <a:rPr lang="en-US" altLang="zh-CN" i="1" spc="-5" dirty="0">
                <a:cs typeface="Arial"/>
              </a:rPr>
              <a:t>,</a:t>
            </a:r>
            <a:r>
              <a:rPr lang="en-US" altLang="zh-CN" i="1" spc="-204" dirty="0">
                <a:cs typeface="Arial"/>
              </a:rPr>
              <a:t> </a:t>
            </a:r>
            <a:r>
              <a:rPr lang="en-US" altLang="zh-CN" i="1" spc="-5" dirty="0">
                <a:cs typeface="Arial"/>
              </a:rPr>
              <a:t>.</a:t>
            </a:r>
            <a:r>
              <a:rPr lang="en-US" altLang="zh-CN" i="1" spc="-200" dirty="0">
                <a:cs typeface="Arial"/>
              </a:rPr>
              <a:t> </a:t>
            </a:r>
            <a:r>
              <a:rPr lang="en-US" altLang="zh-CN" i="1" spc="-5" dirty="0">
                <a:cs typeface="Arial"/>
              </a:rPr>
              <a:t>.</a:t>
            </a:r>
            <a:r>
              <a:rPr lang="en-US" altLang="zh-CN" i="1" spc="-204" dirty="0">
                <a:cs typeface="Arial"/>
              </a:rPr>
              <a:t> </a:t>
            </a:r>
            <a:r>
              <a:rPr lang="en-US" altLang="zh-CN" i="1" spc="-5" dirty="0">
                <a:cs typeface="Arial"/>
              </a:rPr>
              <a:t>.</a:t>
            </a:r>
            <a:r>
              <a:rPr lang="en-US" altLang="zh-CN" i="1" spc="-204" dirty="0">
                <a:cs typeface="Arial"/>
              </a:rPr>
              <a:t> </a:t>
            </a:r>
            <a:r>
              <a:rPr lang="en-US" altLang="zh-CN" i="1" spc="-5" dirty="0">
                <a:cs typeface="Arial"/>
              </a:rPr>
              <a:t>,</a:t>
            </a:r>
            <a:r>
              <a:rPr lang="en-US" altLang="zh-CN" i="1" spc="-204" dirty="0">
                <a:cs typeface="Arial"/>
              </a:rPr>
              <a:t> </a:t>
            </a:r>
            <a:r>
              <a:rPr lang="en-US" altLang="zh-CN" spc="-75" dirty="0">
                <a:cs typeface="Arial"/>
              </a:rPr>
              <a:t>6</a:t>
            </a:r>
            <a:r>
              <a:rPr lang="en-US" altLang="zh-CN" spc="204" dirty="0">
                <a:latin typeface="Lucida Sans Unicode"/>
                <a:cs typeface="Lucida Sans Unicode"/>
              </a:rPr>
              <a:t>}</a:t>
            </a:r>
            <a:r>
              <a:rPr lang="en-US" altLang="zh-CN" spc="-85" dirty="0">
                <a:latin typeface="Lucida Sans Unicode"/>
                <a:cs typeface="Lucida Sans Unicode"/>
              </a:rPr>
              <a:t> </a:t>
            </a:r>
            <a:r>
              <a:rPr lang="en-US" altLang="zh-CN" spc="-95" dirty="0">
                <a:cs typeface="Arial"/>
              </a:rPr>
              <a:t>and</a:t>
            </a:r>
            <a:r>
              <a:rPr lang="en-US" altLang="zh-CN" spc="-35" dirty="0">
                <a:cs typeface="Arial"/>
              </a:rPr>
              <a:t> </a:t>
            </a:r>
            <a:r>
              <a:rPr lang="en-US" altLang="zh-CN" i="1" spc="-75" dirty="0">
                <a:cs typeface="Arial"/>
              </a:rPr>
              <a:t>B</a:t>
            </a:r>
            <a:r>
              <a:rPr lang="en-US" altLang="zh-CN" i="1" spc="-70" dirty="0">
                <a:cs typeface="Arial"/>
              </a:rPr>
              <a:t> </a:t>
            </a:r>
            <a:r>
              <a:rPr lang="en-US" altLang="zh-CN" spc="220" dirty="0">
                <a:cs typeface="Arial"/>
              </a:rPr>
              <a:t>=</a:t>
            </a:r>
            <a:r>
              <a:rPr lang="en-US" altLang="zh-CN" spc="-70" dirty="0">
                <a:cs typeface="Arial"/>
              </a:rPr>
              <a:t> </a:t>
            </a:r>
            <a:r>
              <a:rPr lang="en-US" altLang="zh-CN" spc="204" dirty="0">
                <a:latin typeface="Lucida Sans Unicode"/>
                <a:cs typeface="Lucida Sans Unicode"/>
              </a:rPr>
              <a:t>{</a:t>
            </a:r>
            <a:r>
              <a:rPr lang="en-US" altLang="zh-CN" i="1" spc="-75" dirty="0">
                <a:cs typeface="Arial"/>
              </a:rPr>
              <a:t>a</a:t>
            </a:r>
            <a:r>
              <a:rPr lang="en-US" altLang="zh-CN" i="1" spc="-5" dirty="0">
                <a:cs typeface="Arial"/>
              </a:rPr>
              <a:t>,</a:t>
            </a:r>
            <a:r>
              <a:rPr lang="en-US" altLang="zh-CN" i="1" spc="-204" dirty="0">
                <a:cs typeface="Arial"/>
              </a:rPr>
              <a:t> </a:t>
            </a:r>
            <a:r>
              <a:rPr lang="en-US" altLang="zh-CN" i="1" spc="-75" dirty="0">
                <a:cs typeface="Arial"/>
              </a:rPr>
              <a:t>b</a:t>
            </a:r>
            <a:r>
              <a:rPr lang="en-US" altLang="zh-CN" i="1" spc="-5" dirty="0">
                <a:cs typeface="Arial"/>
              </a:rPr>
              <a:t>,</a:t>
            </a:r>
            <a:r>
              <a:rPr lang="en-US" altLang="zh-CN" i="1" spc="-204" dirty="0">
                <a:cs typeface="Arial"/>
              </a:rPr>
              <a:t> </a:t>
            </a:r>
            <a:r>
              <a:rPr lang="en-US" altLang="zh-CN" i="1" spc="-75" dirty="0">
                <a:cs typeface="Arial"/>
              </a:rPr>
              <a:t>c</a:t>
            </a:r>
            <a:r>
              <a:rPr lang="en-US" altLang="zh-CN" i="1" spc="-5" dirty="0">
                <a:cs typeface="Arial"/>
              </a:rPr>
              <a:t>,</a:t>
            </a:r>
            <a:r>
              <a:rPr lang="en-US" altLang="zh-CN" i="1" spc="-204" dirty="0">
                <a:cs typeface="Arial"/>
              </a:rPr>
              <a:t> </a:t>
            </a:r>
            <a:r>
              <a:rPr lang="en-US" altLang="zh-CN" i="1" spc="-15" dirty="0">
                <a:cs typeface="Arial"/>
              </a:rPr>
              <a:t>d</a:t>
            </a:r>
            <a:r>
              <a:rPr lang="en-US" altLang="zh-CN" i="1" spc="-5" dirty="0">
                <a:cs typeface="Arial"/>
              </a:rPr>
              <a:t>,</a:t>
            </a:r>
            <a:r>
              <a:rPr lang="en-US" altLang="zh-CN" i="1" spc="-204" dirty="0">
                <a:cs typeface="Arial"/>
              </a:rPr>
              <a:t> </a:t>
            </a:r>
            <a:r>
              <a:rPr lang="en-US" altLang="zh-CN" i="1" spc="-140" dirty="0">
                <a:cs typeface="Arial"/>
              </a:rPr>
              <a:t>e</a:t>
            </a:r>
            <a:r>
              <a:rPr lang="en-US" altLang="zh-CN" spc="204" dirty="0">
                <a:latin typeface="Lucida Sans Unicode"/>
                <a:cs typeface="Lucida Sans Unicode"/>
              </a:rPr>
              <a:t>}.</a:t>
            </a:r>
          </a:p>
          <a:p>
            <a:pPr marL="0" indent="0">
              <a:lnSpc>
                <a:spcPts val="4400"/>
              </a:lnSpc>
              <a:spcBef>
                <a:spcPts val="600"/>
              </a:spcBef>
              <a:buNone/>
            </a:pPr>
            <a:r>
              <a:rPr lang="en-US" altLang="zh-CN" spc="204" dirty="0">
                <a:latin typeface="Lucida Sans Unicode"/>
                <a:cs typeface="Lucida Sans Unicode"/>
              </a:rPr>
              <a:t>  (b) </a:t>
            </a:r>
            <a:r>
              <a:rPr lang="en-US" altLang="zh-CN" spc="-45" dirty="0">
                <a:cs typeface="Arial"/>
              </a:rPr>
              <a:t>Find</a:t>
            </a:r>
            <a:r>
              <a:rPr lang="en-US" altLang="zh-CN" spc="-35" dirty="0">
                <a:cs typeface="Arial"/>
              </a:rPr>
              <a:t> </a:t>
            </a:r>
            <a:r>
              <a:rPr lang="en-US" altLang="zh-CN" spc="-75" dirty="0">
                <a:cs typeface="Arial"/>
              </a:rPr>
              <a:t>the</a:t>
            </a:r>
            <a:r>
              <a:rPr lang="en-US" altLang="zh-CN" spc="-35" dirty="0">
                <a:cs typeface="Arial"/>
              </a:rPr>
              <a:t> </a:t>
            </a:r>
            <a:r>
              <a:rPr lang="en-US" altLang="zh-CN" spc="-75" dirty="0">
                <a:cs typeface="Arial"/>
              </a:rPr>
              <a:t>number</a:t>
            </a:r>
            <a:r>
              <a:rPr lang="en-US" altLang="zh-CN" spc="-35" dirty="0">
                <a:cs typeface="Arial"/>
              </a:rPr>
              <a:t> </a:t>
            </a:r>
            <a:r>
              <a:rPr lang="en-US" altLang="zh-CN" spc="-5" dirty="0">
                <a:cs typeface="Arial"/>
              </a:rPr>
              <a:t>of</a:t>
            </a:r>
            <a:r>
              <a:rPr lang="en-US" altLang="zh-CN" spc="-35" dirty="0">
                <a:cs typeface="Arial"/>
              </a:rPr>
              <a:t> </a:t>
            </a:r>
            <a:r>
              <a:rPr lang="en-US" altLang="zh-CN" spc="-65" dirty="0">
                <a:cs typeface="Arial"/>
              </a:rPr>
              <a:t>one-to-one</a:t>
            </a:r>
            <a:r>
              <a:rPr lang="en-US" altLang="zh-CN" spc="-35" dirty="0">
                <a:cs typeface="Arial"/>
              </a:rPr>
              <a:t> </a:t>
            </a:r>
            <a:r>
              <a:rPr lang="en-US" altLang="zh-CN" spc="-45" dirty="0">
                <a:cs typeface="Arial"/>
              </a:rPr>
              <a:t>functions</a:t>
            </a:r>
            <a:r>
              <a:rPr lang="en-US" altLang="zh-CN" spc="-35" dirty="0">
                <a:cs typeface="Arial"/>
              </a:rPr>
              <a:t> </a:t>
            </a:r>
            <a:r>
              <a:rPr lang="en-US" altLang="zh-CN" spc="-25" dirty="0">
                <a:cs typeface="Arial"/>
              </a:rPr>
              <a:t>from</a:t>
            </a:r>
            <a:r>
              <a:rPr lang="en-US" altLang="zh-CN" spc="-35" dirty="0">
                <a:cs typeface="Arial"/>
              </a:rPr>
              <a:t> </a:t>
            </a:r>
            <a:r>
              <a:rPr lang="en-US" altLang="zh-CN" i="1" spc="-75" dirty="0">
                <a:cs typeface="Arial"/>
              </a:rPr>
              <a:t>B</a:t>
            </a:r>
            <a:r>
              <a:rPr lang="en-US" altLang="zh-CN" i="1" spc="-35" dirty="0">
                <a:cs typeface="Arial"/>
              </a:rPr>
              <a:t> </a:t>
            </a:r>
            <a:r>
              <a:rPr lang="en-US" altLang="zh-CN" spc="-40" dirty="0">
                <a:cs typeface="Arial"/>
              </a:rPr>
              <a:t>to</a:t>
            </a:r>
            <a:r>
              <a:rPr lang="en-US" altLang="zh-CN" spc="-35" dirty="0">
                <a:cs typeface="Arial"/>
              </a:rPr>
              <a:t> </a:t>
            </a:r>
            <a:r>
              <a:rPr lang="en-US" altLang="zh-CN" i="1" spc="-75" dirty="0">
                <a:cs typeface="Arial"/>
              </a:rPr>
              <a:t>A</a:t>
            </a:r>
            <a:r>
              <a:rPr lang="en-US" altLang="zh-CN" spc="-40" dirty="0">
                <a:cs typeface="Arial"/>
              </a:rPr>
              <a:t>.</a:t>
            </a:r>
            <a:endParaRPr lang="en-US" altLang="zh-CN" dirty="0">
              <a:cs typeface="Arial"/>
            </a:endParaRPr>
          </a:p>
          <a:p>
            <a:pPr marL="573405" lvl="1" indent="-161290">
              <a:spcBef>
                <a:spcPts val="600"/>
              </a:spcBef>
              <a:buFont typeface="Arial"/>
              <a:buAutoNum type="arabicPeriod"/>
              <a:tabLst>
                <a:tab pos="173355" algn="l"/>
              </a:tabLst>
            </a:pPr>
            <a:r>
              <a:rPr lang="en-US" altLang="zh-CN" spc="-100" dirty="0">
                <a:cs typeface="Arial"/>
              </a:rPr>
              <a:t> Choose</a:t>
            </a:r>
            <a:r>
              <a:rPr lang="en-US" altLang="zh-CN" spc="-35" dirty="0">
                <a:cs typeface="Arial"/>
              </a:rPr>
              <a:t> </a:t>
            </a:r>
            <a:r>
              <a:rPr lang="en-US" altLang="zh-CN" spc="-110" dirty="0">
                <a:cs typeface="Arial"/>
              </a:rPr>
              <a:t>an</a:t>
            </a:r>
            <a:r>
              <a:rPr lang="en-US" altLang="zh-CN" spc="-35" dirty="0">
                <a:cs typeface="Arial"/>
              </a:rPr>
              <a:t> </a:t>
            </a:r>
            <a:r>
              <a:rPr lang="en-US" altLang="zh-CN" spc="-75" dirty="0">
                <a:cs typeface="Arial"/>
              </a:rPr>
              <a:t>element</a:t>
            </a:r>
            <a:r>
              <a:rPr lang="en-US" altLang="zh-CN" spc="-35" dirty="0">
                <a:cs typeface="Arial"/>
              </a:rPr>
              <a:t> </a:t>
            </a:r>
            <a:r>
              <a:rPr lang="en-US" altLang="zh-CN" spc="-55" dirty="0">
                <a:cs typeface="Arial"/>
              </a:rPr>
              <a:t>that</a:t>
            </a:r>
            <a:r>
              <a:rPr lang="en-US" altLang="zh-CN" spc="-35" dirty="0">
                <a:cs typeface="Arial"/>
              </a:rPr>
              <a:t> </a:t>
            </a:r>
            <a:r>
              <a:rPr lang="en-US" altLang="zh-CN" i="1" spc="-75" dirty="0">
                <a:cs typeface="Arial"/>
              </a:rPr>
              <a:t>a</a:t>
            </a:r>
            <a:r>
              <a:rPr lang="en-US" altLang="zh-CN" i="1" spc="-35" dirty="0">
                <a:cs typeface="Arial"/>
              </a:rPr>
              <a:t> </a:t>
            </a:r>
            <a:r>
              <a:rPr lang="en-US" altLang="zh-CN" spc="-105" dirty="0">
                <a:cs typeface="Arial"/>
              </a:rPr>
              <a:t>maps</a:t>
            </a:r>
            <a:r>
              <a:rPr lang="en-US" altLang="zh-CN" spc="-35" dirty="0">
                <a:cs typeface="Arial"/>
              </a:rPr>
              <a:t> </a:t>
            </a:r>
            <a:r>
              <a:rPr lang="en-US" altLang="zh-CN" spc="-40" dirty="0">
                <a:cs typeface="Arial"/>
              </a:rPr>
              <a:t>to.</a:t>
            </a:r>
            <a:r>
              <a:rPr lang="en-US" altLang="zh-CN" spc="35" dirty="0">
                <a:cs typeface="Arial"/>
              </a:rPr>
              <a:t> </a:t>
            </a:r>
            <a:r>
              <a:rPr lang="en-US" altLang="zh-CN" spc="-40" dirty="0">
                <a:cs typeface="Arial"/>
              </a:rPr>
              <a:t>(6</a:t>
            </a:r>
            <a:r>
              <a:rPr lang="en-US" altLang="zh-CN" spc="-35" dirty="0">
                <a:cs typeface="Arial"/>
              </a:rPr>
              <a:t> </a:t>
            </a:r>
            <a:r>
              <a:rPr lang="en-US" altLang="zh-CN" spc="-65" dirty="0">
                <a:cs typeface="Arial"/>
              </a:rPr>
              <a:t>choices)</a:t>
            </a:r>
            <a:endParaRPr lang="en-US" altLang="zh-CN" dirty="0">
              <a:cs typeface="Arial"/>
            </a:endParaRPr>
          </a:p>
          <a:p>
            <a:pPr marL="573405" lvl="1" indent="-161290">
              <a:spcBef>
                <a:spcPts val="600"/>
              </a:spcBef>
              <a:buFont typeface="Arial"/>
              <a:buAutoNum type="arabicPeriod"/>
              <a:tabLst>
                <a:tab pos="173355" algn="l"/>
              </a:tabLst>
            </a:pPr>
            <a:r>
              <a:rPr lang="en-US" altLang="zh-CN" spc="-100" dirty="0">
                <a:cs typeface="Arial"/>
              </a:rPr>
              <a:t> Choose</a:t>
            </a:r>
            <a:r>
              <a:rPr lang="en-US" altLang="zh-CN" spc="-35" dirty="0">
                <a:cs typeface="Arial"/>
              </a:rPr>
              <a:t> </a:t>
            </a:r>
            <a:r>
              <a:rPr lang="en-US" altLang="zh-CN" spc="-110" dirty="0">
                <a:cs typeface="Arial"/>
              </a:rPr>
              <a:t>an</a:t>
            </a:r>
            <a:r>
              <a:rPr lang="en-US" altLang="zh-CN" spc="-35" dirty="0">
                <a:cs typeface="Arial"/>
              </a:rPr>
              <a:t> </a:t>
            </a:r>
            <a:r>
              <a:rPr lang="en-US" altLang="zh-CN" spc="-75" dirty="0">
                <a:cs typeface="Arial"/>
              </a:rPr>
              <a:t>element</a:t>
            </a:r>
            <a:r>
              <a:rPr lang="en-US" altLang="zh-CN" spc="-35" dirty="0">
                <a:cs typeface="Arial"/>
              </a:rPr>
              <a:t> </a:t>
            </a:r>
            <a:r>
              <a:rPr lang="en-US" altLang="zh-CN" spc="-55" dirty="0">
                <a:cs typeface="Arial"/>
              </a:rPr>
              <a:t>that</a:t>
            </a:r>
            <a:r>
              <a:rPr lang="en-US" altLang="zh-CN" spc="-35" dirty="0">
                <a:cs typeface="Arial"/>
              </a:rPr>
              <a:t> </a:t>
            </a:r>
            <a:r>
              <a:rPr lang="en-US" altLang="zh-CN" i="1" spc="-75" dirty="0">
                <a:cs typeface="Arial"/>
              </a:rPr>
              <a:t>b</a:t>
            </a:r>
            <a:r>
              <a:rPr lang="en-US" altLang="zh-CN" i="1" spc="-35" dirty="0">
                <a:cs typeface="Arial"/>
              </a:rPr>
              <a:t> </a:t>
            </a:r>
            <a:r>
              <a:rPr lang="en-US" altLang="zh-CN" spc="-105" dirty="0">
                <a:cs typeface="Arial"/>
              </a:rPr>
              <a:t>maps</a:t>
            </a:r>
            <a:r>
              <a:rPr lang="en-US" altLang="zh-CN" spc="-35" dirty="0">
                <a:cs typeface="Arial"/>
              </a:rPr>
              <a:t> </a:t>
            </a:r>
            <a:r>
              <a:rPr lang="en-US" altLang="zh-CN" spc="-40" dirty="0">
                <a:cs typeface="Arial"/>
              </a:rPr>
              <a:t>to.</a:t>
            </a:r>
            <a:r>
              <a:rPr lang="en-US" altLang="zh-CN" spc="35" dirty="0">
                <a:cs typeface="Arial"/>
              </a:rPr>
              <a:t> </a:t>
            </a:r>
            <a:r>
              <a:rPr lang="en-US" altLang="zh-CN" spc="-40" dirty="0">
                <a:cs typeface="Arial"/>
              </a:rPr>
              <a:t>(5</a:t>
            </a:r>
            <a:r>
              <a:rPr lang="en-US" altLang="zh-CN" spc="-35" dirty="0">
                <a:cs typeface="Arial"/>
              </a:rPr>
              <a:t> </a:t>
            </a:r>
            <a:r>
              <a:rPr lang="en-US" altLang="zh-CN" spc="-65" dirty="0">
                <a:cs typeface="Arial"/>
              </a:rPr>
              <a:t>choices)</a:t>
            </a:r>
            <a:endParaRPr lang="en-US" altLang="zh-CN" dirty="0">
              <a:cs typeface="Arial"/>
            </a:endParaRPr>
          </a:p>
          <a:p>
            <a:pPr marL="127000" lvl="1" indent="0">
              <a:spcBef>
                <a:spcPts val="600"/>
              </a:spcBef>
              <a:buNone/>
            </a:pPr>
            <a:r>
              <a:rPr lang="en-US" altLang="zh-CN" i="1" spc="-5" dirty="0">
                <a:cs typeface="Arial"/>
              </a:rPr>
              <a:t>    .</a:t>
            </a:r>
            <a:r>
              <a:rPr lang="en-US" altLang="zh-CN" i="1" spc="-204" dirty="0">
                <a:cs typeface="Arial"/>
              </a:rPr>
              <a:t> </a:t>
            </a:r>
            <a:r>
              <a:rPr lang="en-US" altLang="zh-CN" i="1" spc="-5" dirty="0">
                <a:cs typeface="Arial"/>
              </a:rPr>
              <a:t>.</a:t>
            </a:r>
            <a:r>
              <a:rPr lang="en-US" altLang="zh-CN" i="1" spc="-200" dirty="0">
                <a:cs typeface="Arial"/>
              </a:rPr>
              <a:t> </a:t>
            </a:r>
            <a:r>
              <a:rPr lang="en-US" altLang="zh-CN" i="1" spc="-5" dirty="0">
                <a:cs typeface="Arial"/>
              </a:rPr>
              <a:t>.</a:t>
            </a:r>
            <a:endParaRPr lang="en-US" altLang="zh-CN" dirty="0">
              <a:cs typeface="Arial"/>
            </a:endParaRPr>
          </a:p>
          <a:p>
            <a:pPr marL="127000" lvl="1" indent="0">
              <a:spcBef>
                <a:spcPts val="600"/>
              </a:spcBef>
              <a:buNone/>
            </a:pPr>
            <a:r>
              <a:rPr lang="en-US" altLang="zh-CN" spc="-55" dirty="0">
                <a:cs typeface="Arial"/>
              </a:rPr>
              <a:t>   5.</a:t>
            </a:r>
            <a:r>
              <a:rPr lang="en-US" altLang="zh-CN" spc="35" dirty="0">
                <a:cs typeface="Arial"/>
              </a:rPr>
              <a:t> </a:t>
            </a:r>
            <a:r>
              <a:rPr lang="en-US" altLang="zh-CN" spc="-100" dirty="0">
                <a:cs typeface="Arial"/>
              </a:rPr>
              <a:t>Choose</a:t>
            </a:r>
            <a:r>
              <a:rPr lang="en-US" altLang="zh-CN" spc="-35" dirty="0">
                <a:cs typeface="Arial"/>
              </a:rPr>
              <a:t> </a:t>
            </a:r>
            <a:r>
              <a:rPr lang="en-US" altLang="zh-CN" spc="-110" dirty="0">
                <a:cs typeface="Arial"/>
              </a:rPr>
              <a:t>an</a:t>
            </a:r>
            <a:r>
              <a:rPr lang="en-US" altLang="zh-CN" spc="-35" dirty="0">
                <a:cs typeface="Arial"/>
              </a:rPr>
              <a:t> </a:t>
            </a:r>
            <a:r>
              <a:rPr lang="en-US" altLang="zh-CN" spc="-75" dirty="0">
                <a:cs typeface="Arial"/>
              </a:rPr>
              <a:t>element</a:t>
            </a:r>
            <a:r>
              <a:rPr lang="en-US" altLang="zh-CN" spc="-35" dirty="0">
                <a:cs typeface="Arial"/>
              </a:rPr>
              <a:t> </a:t>
            </a:r>
            <a:r>
              <a:rPr lang="en-US" altLang="zh-CN" spc="-55" dirty="0">
                <a:cs typeface="Arial"/>
              </a:rPr>
              <a:t>that</a:t>
            </a:r>
            <a:r>
              <a:rPr lang="en-US" altLang="zh-CN" spc="-35" dirty="0">
                <a:cs typeface="Arial"/>
              </a:rPr>
              <a:t> </a:t>
            </a:r>
            <a:r>
              <a:rPr lang="en-US" altLang="zh-CN" i="1" spc="-140" dirty="0">
                <a:cs typeface="Arial"/>
              </a:rPr>
              <a:t>e</a:t>
            </a:r>
            <a:r>
              <a:rPr lang="en-US" altLang="zh-CN" i="1" spc="-35" dirty="0">
                <a:cs typeface="Arial"/>
              </a:rPr>
              <a:t> </a:t>
            </a:r>
            <a:r>
              <a:rPr lang="en-US" altLang="zh-CN" spc="-105" dirty="0">
                <a:cs typeface="Arial"/>
              </a:rPr>
              <a:t>maps</a:t>
            </a:r>
            <a:r>
              <a:rPr lang="en-US" altLang="zh-CN" spc="-35" dirty="0">
                <a:cs typeface="Arial"/>
              </a:rPr>
              <a:t> </a:t>
            </a:r>
            <a:r>
              <a:rPr lang="en-US" altLang="zh-CN" spc="-40" dirty="0">
                <a:cs typeface="Arial"/>
              </a:rPr>
              <a:t>to.</a:t>
            </a:r>
            <a:r>
              <a:rPr lang="en-US" altLang="zh-CN" spc="35" dirty="0">
                <a:cs typeface="Arial"/>
              </a:rPr>
              <a:t> </a:t>
            </a:r>
            <a:r>
              <a:rPr lang="en-US" altLang="zh-CN" spc="-40" dirty="0">
                <a:cs typeface="Arial"/>
              </a:rPr>
              <a:t>(2</a:t>
            </a:r>
            <a:r>
              <a:rPr lang="en-US" altLang="zh-CN" spc="-35" dirty="0">
                <a:cs typeface="Arial"/>
              </a:rPr>
              <a:t> </a:t>
            </a:r>
            <a:r>
              <a:rPr lang="en-US" altLang="zh-CN" spc="-65" dirty="0">
                <a:cs typeface="Arial"/>
              </a:rPr>
              <a:t>choices)</a:t>
            </a:r>
            <a:endParaRPr lang="en-US" altLang="zh-CN" dirty="0">
              <a:cs typeface="Arial"/>
            </a:endParaRPr>
          </a:p>
          <a:p>
            <a:pPr marL="127000" lvl="1" indent="0">
              <a:spcBef>
                <a:spcPts val="600"/>
              </a:spcBef>
              <a:buNone/>
            </a:pPr>
            <a:r>
              <a:rPr lang="en-US" altLang="zh-CN" spc="65" dirty="0">
                <a:latin typeface="Lucida Sans Unicode"/>
                <a:cs typeface="Lucida Sans Unicode"/>
              </a:rPr>
              <a:t>  ⇒</a:t>
            </a:r>
            <a:r>
              <a:rPr lang="en-US" altLang="zh-CN" spc="-85" dirty="0">
                <a:latin typeface="Lucida Sans Unicode"/>
                <a:cs typeface="Lucida Sans Unicode"/>
              </a:rPr>
              <a:t> </a:t>
            </a:r>
            <a:r>
              <a:rPr lang="en-US" altLang="zh-CN" spc="-80" dirty="0">
                <a:cs typeface="Arial"/>
              </a:rPr>
              <a:t>There</a:t>
            </a:r>
            <a:r>
              <a:rPr lang="en-US" altLang="zh-CN" spc="-35" dirty="0">
                <a:cs typeface="Arial"/>
              </a:rPr>
              <a:t> </a:t>
            </a:r>
            <a:r>
              <a:rPr lang="en-US" altLang="zh-CN" spc="-95" dirty="0">
                <a:cs typeface="Arial"/>
              </a:rPr>
              <a:t>are</a:t>
            </a:r>
            <a:r>
              <a:rPr lang="en-US" altLang="zh-CN" spc="-35" dirty="0">
                <a:cs typeface="Arial"/>
              </a:rPr>
              <a:t> </a:t>
            </a:r>
            <a:r>
              <a:rPr lang="en-US" altLang="zh-CN" i="1" spc="-75" dirty="0">
                <a:cs typeface="Arial"/>
              </a:rPr>
              <a:t>P</a:t>
            </a:r>
            <a:r>
              <a:rPr lang="en-US" altLang="zh-CN" spc="60" dirty="0">
                <a:cs typeface="Arial"/>
              </a:rPr>
              <a:t>(</a:t>
            </a:r>
            <a:r>
              <a:rPr lang="en-US" altLang="zh-CN" spc="-75" dirty="0">
                <a:cs typeface="Arial"/>
              </a:rPr>
              <a:t>6</a:t>
            </a:r>
            <a:r>
              <a:rPr lang="en-US" altLang="zh-CN" i="1" spc="-5" dirty="0">
                <a:cs typeface="Arial"/>
              </a:rPr>
              <a:t>,</a:t>
            </a:r>
            <a:r>
              <a:rPr lang="en-US" altLang="zh-CN" i="1" spc="-204" dirty="0">
                <a:cs typeface="Arial"/>
              </a:rPr>
              <a:t> </a:t>
            </a:r>
            <a:r>
              <a:rPr lang="en-US" altLang="zh-CN" spc="-75" dirty="0">
                <a:cs typeface="Arial"/>
              </a:rPr>
              <a:t>5</a:t>
            </a:r>
            <a:r>
              <a:rPr lang="en-US" altLang="zh-CN" spc="60" dirty="0">
                <a:cs typeface="Arial"/>
              </a:rPr>
              <a:t>)</a:t>
            </a:r>
            <a:r>
              <a:rPr lang="en-US" altLang="zh-CN" spc="-35" dirty="0">
                <a:cs typeface="Arial"/>
              </a:rPr>
              <a:t> </a:t>
            </a:r>
            <a:r>
              <a:rPr lang="en-US" altLang="zh-CN" spc="-90" dirty="0">
                <a:cs typeface="Arial"/>
              </a:rPr>
              <a:t>such</a:t>
            </a:r>
            <a:r>
              <a:rPr lang="en-US" altLang="zh-CN" spc="-35" dirty="0">
                <a:cs typeface="Arial"/>
              </a:rPr>
              <a:t> </a:t>
            </a:r>
            <a:r>
              <a:rPr lang="en-US" altLang="zh-CN" spc="-45" dirty="0">
                <a:cs typeface="Arial"/>
              </a:rPr>
              <a:t>functions.</a:t>
            </a:r>
            <a:endParaRPr lang="en-US" altLang="zh-CN" dirty="0">
              <a:cs typeface="Arial"/>
            </a:endParaRPr>
          </a:p>
        </p:txBody>
      </p:sp>
    </p:spTree>
    <p:extLst>
      <p:ext uri="{BB962C8B-B14F-4D97-AF65-F5344CB8AC3E}">
        <p14:creationId xmlns:p14="http://schemas.microsoft.com/office/powerpoint/2010/main" val="9850213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403E3E-F2C6-40AC-B41C-B67411A32752}"/>
              </a:ext>
            </a:extLst>
          </p:cNvPr>
          <p:cNvSpPr>
            <a:spLocks noGrp="1"/>
          </p:cNvSpPr>
          <p:nvPr>
            <p:ph type="title"/>
          </p:nvPr>
        </p:nvSpPr>
        <p:spPr>
          <a:xfrm>
            <a:off x="313085" y="1340768"/>
            <a:ext cx="8517830" cy="1081088"/>
          </a:xfrm>
        </p:spPr>
        <p:txBody>
          <a:bodyPr/>
          <a:lstStyle/>
          <a:p>
            <a:r>
              <a:rPr lang="en-US" altLang="zh-CN" b="1" spc="-65" dirty="0">
                <a:cs typeface="Arial"/>
              </a:rPr>
              <a:t>Example</a:t>
            </a:r>
            <a:endParaRPr lang="zh-CN" altLang="en-US" dirty="0"/>
          </a:p>
        </p:txBody>
      </p:sp>
      <p:sp>
        <p:nvSpPr>
          <p:cNvPr id="3" name="内容占位符 2">
            <a:extLst>
              <a:ext uri="{FF2B5EF4-FFF2-40B4-BE49-F238E27FC236}">
                <a16:creationId xmlns:a16="http://schemas.microsoft.com/office/drawing/2014/main" id="{2D9C6489-00D9-4036-8492-D40A96128B95}"/>
              </a:ext>
            </a:extLst>
          </p:cNvPr>
          <p:cNvSpPr>
            <a:spLocks noGrp="1"/>
          </p:cNvSpPr>
          <p:nvPr>
            <p:ph idx="1"/>
          </p:nvPr>
        </p:nvSpPr>
        <p:spPr>
          <a:xfrm>
            <a:off x="395536" y="2421856"/>
            <a:ext cx="8517830" cy="4246536"/>
          </a:xfrm>
        </p:spPr>
        <p:txBody>
          <a:bodyPr/>
          <a:lstStyle/>
          <a:p>
            <a:pPr>
              <a:lnSpc>
                <a:spcPts val="4400"/>
              </a:lnSpc>
              <a:spcBef>
                <a:spcPts val="1200"/>
              </a:spcBef>
            </a:pPr>
            <a:r>
              <a:rPr lang="en-US" altLang="zh-CN" spc="-30" dirty="0">
                <a:cs typeface="Arial"/>
              </a:rPr>
              <a:t>Let</a:t>
            </a:r>
            <a:r>
              <a:rPr lang="en-US" altLang="zh-CN" spc="-35" dirty="0">
                <a:cs typeface="Arial"/>
              </a:rPr>
              <a:t> </a:t>
            </a:r>
            <a:r>
              <a:rPr lang="en-US" altLang="zh-CN" i="1" spc="-75" dirty="0">
                <a:cs typeface="Arial"/>
              </a:rPr>
              <a:t>A</a:t>
            </a:r>
            <a:r>
              <a:rPr lang="en-US" altLang="zh-CN" i="1" spc="-70" dirty="0">
                <a:cs typeface="Arial"/>
              </a:rPr>
              <a:t> </a:t>
            </a:r>
            <a:r>
              <a:rPr lang="en-US" altLang="zh-CN" spc="220" dirty="0">
                <a:cs typeface="Arial"/>
              </a:rPr>
              <a:t>=</a:t>
            </a:r>
            <a:r>
              <a:rPr lang="en-US" altLang="zh-CN" spc="-70" dirty="0">
                <a:cs typeface="Arial"/>
              </a:rPr>
              <a:t> </a:t>
            </a:r>
            <a:r>
              <a:rPr lang="en-US" altLang="zh-CN" spc="204" dirty="0">
                <a:latin typeface="Lucida Sans Unicode"/>
                <a:cs typeface="Lucida Sans Unicode"/>
              </a:rPr>
              <a:t>{</a:t>
            </a:r>
            <a:r>
              <a:rPr lang="en-US" altLang="zh-CN" spc="-75" dirty="0">
                <a:cs typeface="Arial"/>
              </a:rPr>
              <a:t>1</a:t>
            </a:r>
            <a:r>
              <a:rPr lang="en-US" altLang="zh-CN" i="1" spc="-5" dirty="0">
                <a:cs typeface="Arial"/>
              </a:rPr>
              <a:t>,</a:t>
            </a:r>
            <a:r>
              <a:rPr lang="en-US" altLang="zh-CN" i="1" spc="-204" dirty="0">
                <a:cs typeface="Arial"/>
              </a:rPr>
              <a:t> </a:t>
            </a:r>
            <a:r>
              <a:rPr lang="en-US" altLang="zh-CN" i="1" spc="-5" dirty="0">
                <a:cs typeface="Arial"/>
              </a:rPr>
              <a:t>.</a:t>
            </a:r>
            <a:r>
              <a:rPr lang="en-US" altLang="zh-CN" i="1" spc="-200" dirty="0">
                <a:cs typeface="Arial"/>
              </a:rPr>
              <a:t> </a:t>
            </a:r>
            <a:r>
              <a:rPr lang="en-US" altLang="zh-CN" i="1" spc="-5" dirty="0">
                <a:cs typeface="Arial"/>
              </a:rPr>
              <a:t>.</a:t>
            </a:r>
            <a:r>
              <a:rPr lang="en-US" altLang="zh-CN" i="1" spc="-204" dirty="0">
                <a:cs typeface="Arial"/>
              </a:rPr>
              <a:t> </a:t>
            </a:r>
            <a:r>
              <a:rPr lang="en-US" altLang="zh-CN" i="1" spc="-5" dirty="0">
                <a:cs typeface="Arial"/>
              </a:rPr>
              <a:t>.</a:t>
            </a:r>
            <a:r>
              <a:rPr lang="en-US" altLang="zh-CN" i="1" spc="-204" dirty="0">
                <a:cs typeface="Arial"/>
              </a:rPr>
              <a:t> </a:t>
            </a:r>
            <a:r>
              <a:rPr lang="en-US" altLang="zh-CN" i="1" spc="-5" dirty="0">
                <a:cs typeface="Arial"/>
              </a:rPr>
              <a:t>,</a:t>
            </a:r>
            <a:r>
              <a:rPr lang="en-US" altLang="zh-CN" i="1" spc="-204" dirty="0">
                <a:cs typeface="Arial"/>
              </a:rPr>
              <a:t> </a:t>
            </a:r>
            <a:r>
              <a:rPr lang="en-US" altLang="zh-CN" spc="-75" dirty="0">
                <a:cs typeface="Arial"/>
              </a:rPr>
              <a:t>6</a:t>
            </a:r>
            <a:r>
              <a:rPr lang="en-US" altLang="zh-CN" spc="204" dirty="0">
                <a:latin typeface="Lucida Sans Unicode"/>
                <a:cs typeface="Lucida Sans Unicode"/>
              </a:rPr>
              <a:t>}</a:t>
            </a:r>
            <a:r>
              <a:rPr lang="en-US" altLang="zh-CN" spc="-85" dirty="0">
                <a:latin typeface="Lucida Sans Unicode"/>
                <a:cs typeface="Lucida Sans Unicode"/>
              </a:rPr>
              <a:t> </a:t>
            </a:r>
            <a:r>
              <a:rPr lang="en-US" altLang="zh-CN" spc="-95" dirty="0">
                <a:cs typeface="Arial"/>
              </a:rPr>
              <a:t>and</a:t>
            </a:r>
            <a:r>
              <a:rPr lang="en-US" altLang="zh-CN" spc="-35" dirty="0">
                <a:cs typeface="Arial"/>
              </a:rPr>
              <a:t> </a:t>
            </a:r>
            <a:r>
              <a:rPr lang="en-US" altLang="zh-CN" i="1" spc="-75" dirty="0">
                <a:cs typeface="Arial"/>
              </a:rPr>
              <a:t>B</a:t>
            </a:r>
            <a:r>
              <a:rPr lang="en-US" altLang="zh-CN" i="1" spc="-70" dirty="0">
                <a:cs typeface="Arial"/>
              </a:rPr>
              <a:t> </a:t>
            </a:r>
            <a:r>
              <a:rPr lang="en-US" altLang="zh-CN" spc="220" dirty="0">
                <a:cs typeface="Arial"/>
              </a:rPr>
              <a:t>=</a:t>
            </a:r>
            <a:r>
              <a:rPr lang="en-US" altLang="zh-CN" spc="-70" dirty="0">
                <a:cs typeface="Arial"/>
              </a:rPr>
              <a:t> </a:t>
            </a:r>
            <a:r>
              <a:rPr lang="en-US" altLang="zh-CN" spc="204" dirty="0">
                <a:latin typeface="Lucida Sans Unicode"/>
                <a:cs typeface="Lucida Sans Unicode"/>
              </a:rPr>
              <a:t>{</a:t>
            </a:r>
            <a:r>
              <a:rPr lang="en-US" altLang="zh-CN" i="1" spc="-75" dirty="0">
                <a:cs typeface="Arial"/>
              </a:rPr>
              <a:t>a</a:t>
            </a:r>
            <a:r>
              <a:rPr lang="en-US" altLang="zh-CN" i="1" spc="-5" dirty="0">
                <a:cs typeface="Arial"/>
              </a:rPr>
              <a:t>,</a:t>
            </a:r>
            <a:r>
              <a:rPr lang="en-US" altLang="zh-CN" i="1" spc="-204" dirty="0">
                <a:cs typeface="Arial"/>
              </a:rPr>
              <a:t> </a:t>
            </a:r>
            <a:r>
              <a:rPr lang="en-US" altLang="zh-CN" i="1" spc="-75" dirty="0">
                <a:cs typeface="Arial"/>
              </a:rPr>
              <a:t>b</a:t>
            </a:r>
            <a:r>
              <a:rPr lang="en-US" altLang="zh-CN" i="1" spc="-5" dirty="0">
                <a:cs typeface="Arial"/>
              </a:rPr>
              <a:t>,</a:t>
            </a:r>
            <a:r>
              <a:rPr lang="en-US" altLang="zh-CN" i="1" spc="-204" dirty="0">
                <a:cs typeface="Arial"/>
              </a:rPr>
              <a:t> </a:t>
            </a:r>
            <a:r>
              <a:rPr lang="en-US" altLang="zh-CN" i="1" spc="-75" dirty="0">
                <a:cs typeface="Arial"/>
              </a:rPr>
              <a:t>c</a:t>
            </a:r>
            <a:r>
              <a:rPr lang="en-US" altLang="zh-CN" i="1" spc="-5" dirty="0">
                <a:cs typeface="Arial"/>
              </a:rPr>
              <a:t>,</a:t>
            </a:r>
            <a:r>
              <a:rPr lang="en-US" altLang="zh-CN" i="1" spc="-204" dirty="0">
                <a:cs typeface="Arial"/>
              </a:rPr>
              <a:t> </a:t>
            </a:r>
            <a:r>
              <a:rPr lang="en-US" altLang="zh-CN" i="1" spc="-15" dirty="0">
                <a:cs typeface="Arial"/>
              </a:rPr>
              <a:t>d</a:t>
            </a:r>
            <a:r>
              <a:rPr lang="en-US" altLang="zh-CN" i="1" spc="-5" dirty="0">
                <a:cs typeface="Arial"/>
              </a:rPr>
              <a:t>,</a:t>
            </a:r>
            <a:r>
              <a:rPr lang="en-US" altLang="zh-CN" i="1" spc="-204" dirty="0">
                <a:cs typeface="Arial"/>
              </a:rPr>
              <a:t> </a:t>
            </a:r>
            <a:r>
              <a:rPr lang="en-US" altLang="zh-CN" i="1" spc="-140" dirty="0">
                <a:cs typeface="Arial"/>
              </a:rPr>
              <a:t>e</a:t>
            </a:r>
            <a:r>
              <a:rPr lang="en-US" altLang="zh-CN" spc="204" dirty="0">
                <a:latin typeface="Lucida Sans Unicode"/>
                <a:cs typeface="Lucida Sans Unicode"/>
              </a:rPr>
              <a:t>}.</a:t>
            </a:r>
          </a:p>
          <a:p>
            <a:pPr marL="0" indent="0">
              <a:lnSpc>
                <a:spcPts val="4400"/>
              </a:lnSpc>
              <a:spcBef>
                <a:spcPts val="600"/>
              </a:spcBef>
              <a:buNone/>
            </a:pPr>
            <a:r>
              <a:rPr lang="en-US" altLang="zh-CN" spc="204" dirty="0">
                <a:latin typeface="Lucida Sans Unicode"/>
                <a:cs typeface="Lucida Sans Unicode"/>
              </a:rPr>
              <a:t>  (c) </a:t>
            </a:r>
            <a:r>
              <a:rPr lang="en-US" altLang="zh-CN" spc="-45" dirty="0">
                <a:cs typeface="Arial"/>
              </a:rPr>
              <a:t>Find</a:t>
            </a:r>
            <a:r>
              <a:rPr lang="en-US" altLang="zh-CN" spc="-35" dirty="0">
                <a:cs typeface="Arial"/>
              </a:rPr>
              <a:t> </a:t>
            </a:r>
            <a:r>
              <a:rPr lang="en-US" altLang="zh-CN" spc="-75" dirty="0">
                <a:cs typeface="Arial"/>
              </a:rPr>
              <a:t>the</a:t>
            </a:r>
            <a:r>
              <a:rPr lang="en-US" altLang="zh-CN" spc="-35" dirty="0">
                <a:cs typeface="Arial"/>
              </a:rPr>
              <a:t> </a:t>
            </a:r>
            <a:r>
              <a:rPr lang="en-US" altLang="zh-CN" spc="-75" dirty="0">
                <a:cs typeface="Arial"/>
              </a:rPr>
              <a:t>number</a:t>
            </a:r>
            <a:r>
              <a:rPr lang="en-US" altLang="zh-CN" spc="-35" dirty="0">
                <a:cs typeface="Arial"/>
              </a:rPr>
              <a:t> </a:t>
            </a:r>
            <a:r>
              <a:rPr lang="en-US" altLang="zh-CN" spc="-5" dirty="0">
                <a:cs typeface="Arial"/>
              </a:rPr>
              <a:t>of</a:t>
            </a:r>
            <a:r>
              <a:rPr lang="en-US" altLang="zh-CN" spc="-35" dirty="0">
                <a:cs typeface="Arial"/>
              </a:rPr>
              <a:t> </a:t>
            </a:r>
            <a:r>
              <a:rPr lang="en-US" altLang="zh-CN" spc="-55" dirty="0">
                <a:cs typeface="Arial"/>
              </a:rPr>
              <a:t>onto</a:t>
            </a:r>
            <a:r>
              <a:rPr lang="en-US" altLang="zh-CN" spc="-35" dirty="0">
                <a:cs typeface="Arial"/>
              </a:rPr>
              <a:t> </a:t>
            </a:r>
            <a:r>
              <a:rPr lang="en-US" altLang="zh-CN" spc="-45" dirty="0">
                <a:cs typeface="Arial"/>
              </a:rPr>
              <a:t>functions</a:t>
            </a:r>
            <a:r>
              <a:rPr lang="en-US" altLang="zh-CN" spc="-35" dirty="0">
                <a:cs typeface="Arial"/>
              </a:rPr>
              <a:t> </a:t>
            </a:r>
            <a:r>
              <a:rPr lang="en-US" altLang="zh-CN" spc="-25" dirty="0">
                <a:cs typeface="Arial"/>
              </a:rPr>
              <a:t>from</a:t>
            </a:r>
            <a:r>
              <a:rPr lang="en-US" altLang="zh-CN" spc="-35" dirty="0">
                <a:cs typeface="Arial"/>
              </a:rPr>
              <a:t> </a:t>
            </a:r>
            <a:r>
              <a:rPr lang="en-US" altLang="zh-CN" i="1" spc="-75" dirty="0">
                <a:cs typeface="Arial"/>
              </a:rPr>
              <a:t>A</a:t>
            </a:r>
            <a:r>
              <a:rPr lang="en-US" altLang="zh-CN" i="1" spc="-35" dirty="0">
                <a:cs typeface="Arial"/>
              </a:rPr>
              <a:t> </a:t>
            </a:r>
            <a:r>
              <a:rPr lang="en-US" altLang="zh-CN" spc="-40" dirty="0">
                <a:cs typeface="Arial"/>
              </a:rPr>
              <a:t>to</a:t>
            </a:r>
            <a:r>
              <a:rPr lang="en-US" altLang="zh-CN" spc="-35" dirty="0">
                <a:cs typeface="Arial"/>
              </a:rPr>
              <a:t> </a:t>
            </a:r>
            <a:r>
              <a:rPr lang="en-US" altLang="zh-CN" i="1" spc="-75" dirty="0">
                <a:cs typeface="Arial"/>
              </a:rPr>
              <a:t>B</a:t>
            </a:r>
            <a:r>
              <a:rPr lang="en-US" altLang="zh-CN" spc="-40" dirty="0">
                <a:cs typeface="Arial"/>
              </a:rPr>
              <a:t>.</a:t>
            </a:r>
            <a:endParaRPr lang="en-US" altLang="zh-CN" dirty="0">
              <a:cs typeface="Arial"/>
            </a:endParaRPr>
          </a:p>
          <a:p>
            <a:pPr marL="573405" lvl="1" indent="-161290">
              <a:spcBef>
                <a:spcPts val="600"/>
              </a:spcBef>
              <a:buFont typeface="Arial"/>
              <a:buAutoNum type="arabicPeriod"/>
              <a:tabLst>
                <a:tab pos="173355" algn="l"/>
              </a:tabLst>
            </a:pPr>
            <a:r>
              <a:rPr lang="en-US" altLang="zh-CN" spc="-100" dirty="0">
                <a:cs typeface="Arial"/>
              </a:rPr>
              <a:t> </a:t>
            </a:r>
            <a:r>
              <a:rPr lang="en-US" altLang="zh-CN" spc="-75" dirty="0">
                <a:cs typeface="Arial"/>
              </a:rPr>
              <a:t>Select</a:t>
            </a:r>
            <a:r>
              <a:rPr lang="en-US" altLang="zh-CN" spc="-35" dirty="0">
                <a:cs typeface="Arial"/>
              </a:rPr>
              <a:t> </a:t>
            </a:r>
            <a:r>
              <a:rPr lang="en-US" altLang="zh-CN" spc="-70" dirty="0">
                <a:cs typeface="Arial"/>
              </a:rPr>
              <a:t>2-element</a:t>
            </a:r>
            <a:r>
              <a:rPr lang="en-US" altLang="zh-CN" spc="-35" dirty="0">
                <a:cs typeface="Arial"/>
              </a:rPr>
              <a:t> </a:t>
            </a:r>
            <a:r>
              <a:rPr lang="en-US" altLang="zh-CN" spc="-95" dirty="0">
                <a:cs typeface="Arial"/>
              </a:rPr>
              <a:t>subset</a:t>
            </a:r>
            <a:r>
              <a:rPr lang="en-US" altLang="zh-CN" spc="-35" dirty="0">
                <a:cs typeface="Arial"/>
              </a:rPr>
              <a:t> </a:t>
            </a:r>
            <a:r>
              <a:rPr lang="en-US" altLang="zh-CN" spc="-5" dirty="0">
                <a:cs typeface="Arial"/>
              </a:rPr>
              <a:t>of</a:t>
            </a:r>
            <a:r>
              <a:rPr lang="en-US" altLang="zh-CN" spc="-35" dirty="0">
                <a:cs typeface="Arial"/>
              </a:rPr>
              <a:t> </a:t>
            </a:r>
            <a:r>
              <a:rPr lang="en-US" altLang="zh-CN" i="1" spc="-75" dirty="0">
                <a:cs typeface="Arial"/>
              </a:rPr>
              <a:t>A</a:t>
            </a:r>
            <a:r>
              <a:rPr lang="en-US" altLang="zh-CN" spc="-40" dirty="0">
                <a:cs typeface="Arial"/>
              </a:rPr>
              <a:t>.</a:t>
            </a:r>
            <a:r>
              <a:rPr lang="en-US" altLang="zh-CN" spc="35" dirty="0">
                <a:cs typeface="Arial"/>
              </a:rPr>
              <a:t> </a:t>
            </a:r>
            <a:r>
              <a:rPr lang="en-US" altLang="zh-CN" spc="-65" dirty="0">
                <a:cs typeface="Arial"/>
              </a:rPr>
              <a:t>(</a:t>
            </a:r>
            <a:r>
              <a:rPr lang="en-US" altLang="zh-CN" i="1" spc="-45" dirty="0">
                <a:cs typeface="Arial"/>
              </a:rPr>
              <a:t>C</a:t>
            </a:r>
            <a:r>
              <a:rPr lang="en-US" altLang="zh-CN" spc="60" dirty="0">
                <a:cs typeface="Arial"/>
              </a:rPr>
              <a:t>(</a:t>
            </a:r>
            <a:r>
              <a:rPr lang="en-US" altLang="zh-CN" spc="-75" dirty="0">
                <a:cs typeface="Arial"/>
              </a:rPr>
              <a:t>6</a:t>
            </a:r>
            <a:r>
              <a:rPr lang="en-US" altLang="zh-CN" i="1" spc="-5" dirty="0">
                <a:cs typeface="Arial"/>
              </a:rPr>
              <a:t>,</a:t>
            </a:r>
            <a:r>
              <a:rPr lang="en-US" altLang="zh-CN" i="1" spc="-204" dirty="0">
                <a:cs typeface="Arial"/>
              </a:rPr>
              <a:t> </a:t>
            </a:r>
            <a:r>
              <a:rPr lang="en-US" altLang="zh-CN" spc="-75" dirty="0">
                <a:cs typeface="Arial"/>
              </a:rPr>
              <a:t>2</a:t>
            </a:r>
            <a:r>
              <a:rPr lang="en-US" altLang="zh-CN" spc="60" dirty="0">
                <a:cs typeface="Arial"/>
              </a:rPr>
              <a:t>)</a:t>
            </a:r>
            <a:r>
              <a:rPr lang="en-US" altLang="zh-CN" spc="-35" dirty="0">
                <a:cs typeface="Arial"/>
              </a:rPr>
              <a:t> </a:t>
            </a:r>
            <a:r>
              <a:rPr lang="en-US" altLang="zh-CN" spc="-25" dirty="0">
                <a:cs typeface="Arial"/>
              </a:rPr>
              <a:t>w</a:t>
            </a:r>
            <a:r>
              <a:rPr lang="en-US" altLang="zh-CN" spc="-75" dirty="0">
                <a:cs typeface="Arial"/>
              </a:rPr>
              <a:t>ays</a:t>
            </a:r>
            <a:r>
              <a:rPr lang="en-US" altLang="zh-CN" spc="-65" dirty="0">
                <a:cs typeface="Arial"/>
              </a:rPr>
              <a:t>)</a:t>
            </a:r>
            <a:endParaRPr lang="en-US" altLang="zh-CN" dirty="0">
              <a:cs typeface="Arial"/>
            </a:endParaRPr>
          </a:p>
          <a:p>
            <a:pPr marL="719138" lvl="1" indent="-306388">
              <a:spcBef>
                <a:spcPts val="600"/>
              </a:spcBef>
              <a:buFont typeface="Arial"/>
              <a:buAutoNum type="arabicPeriod"/>
              <a:tabLst>
                <a:tab pos="173355" algn="l"/>
              </a:tabLst>
            </a:pPr>
            <a:r>
              <a:rPr lang="en-US" altLang="zh-CN" spc="-100" dirty="0">
                <a:cs typeface="Arial"/>
              </a:rPr>
              <a:t> </a:t>
            </a:r>
            <a:r>
              <a:rPr lang="en-US" altLang="zh-CN" spc="-50" dirty="0">
                <a:cs typeface="Arial"/>
              </a:rPr>
              <a:t>Assign</a:t>
            </a:r>
            <a:r>
              <a:rPr lang="en-US" altLang="zh-CN" spc="-55" dirty="0">
                <a:cs typeface="Arial"/>
              </a:rPr>
              <a:t> </a:t>
            </a:r>
            <a:r>
              <a:rPr lang="en-US" altLang="zh-CN" spc="-85" dirty="0">
                <a:cs typeface="Arial"/>
              </a:rPr>
              <a:t>images</a:t>
            </a:r>
            <a:r>
              <a:rPr lang="en-US" altLang="zh-CN" spc="-60" dirty="0">
                <a:cs typeface="Arial"/>
              </a:rPr>
              <a:t> </a:t>
            </a:r>
            <a:r>
              <a:rPr lang="en-US" altLang="zh-CN" spc="-25" dirty="0">
                <a:cs typeface="Arial"/>
              </a:rPr>
              <a:t>without</a:t>
            </a:r>
            <a:r>
              <a:rPr lang="en-US" altLang="zh-CN" spc="-55" dirty="0">
                <a:cs typeface="Arial"/>
              </a:rPr>
              <a:t> </a:t>
            </a:r>
            <a:r>
              <a:rPr lang="en-US" altLang="zh-CN" spc="-40" dirty="0">
                <a:cs typeface="Arial"/>
              </a:rPr>
              <a:t>repetition</a:t>
            </a:r>
            <a:r>
              <a:rPr lang="en-US" altLang="zh-CN" spc="-55" dirty="0">
                <a:cs typeface="Arial"/>
              </a:rPr>
              <a:t> </a:t>
            </a:r>
            <a:r>
              <a:rPr lang="en-US" altLang="zh-CN" spc="-40" dirty="0">
                <a:cs typeface="Arial"/>
              </a:rPr>
              <a:t>to</a:t>
            </a:r>
            <a:r>
              <a:rPr lang="en-US" altLang="zh-CN" spc="-60" dirty="0">
                <a:cs typeface="Arial"/>
              </a:rPr>
              <a:t> </a:t>
            </a:r>
            <a:r>
              <a:rPr lang="en-US" altLang="zh-CN" spc="-75" dirty="0">
                <a:cs typeface="Arial"/>
              </a:rPr>
              <a:t>the</a:t>
            </a:r>
            <a:r>
              <a:rPr lang="en-US" altLang="zh-CN" spc="-55" dirty="0">
                <a:cs typeface="Arial"/>
              </a:rPr>
              <a:t> </a:t>
            </a:r>
            <a:r>
              <a:rPr lang="en-US" altLang="zh-CN" spc="-70" dirty="0">
                <a:cs typeface="Arial"/>
              </a:rPr>
              <a:t>2-element</a:t>
            </a:r>
            <a:r>
              <a:rPr lang="en-US" altLang="zh-CN" spc="-55" dirty="0">
                <a:cs typeface="Arial"/>
              </a:rPr>
              <a:t> </a:t>
            </a:r>
            <a:r>
              <a:rPr lang="en-US" altLang="zh-CN" spc="-145" dirty="0">
                <a:cs typeface="Arial"/>
              </a:rPr>
              <a:t>s</a:t>
            </a:r>
            <a:r>
              <a:rPr lang="en-US" altLang="zh-CN" spc="-90" dirty="0">
                <a:cs typeface="Arial"/>
              </a:rPr>
              <a:t>ubset</a:t>
            </a:r>
            <a:r>
              <a:rPr lang="en-US" altLang="zh-CN" spc="-55" dirty="0">
                <a:cs typeface="Arial"/>
              </a:rPr>
              <a:t> </a:t>
            </a:r>
            <a:r>
              <a:rPr lang="en-US" altLang="zh-CN" spc="-95" dirty="0">
                <a:cs typeface="Arial"/>
              </a:rPr>
              <a:t>and</a:t>
            </a:r>
            <a:r>
              <a:rPr lang="en-US" altLang="zh-CN" spc="-55" dirty="0">
                <a:cs typeface="Arial"/>
              </a:rPr>
              <a:t> </a:t>
            </a:r>
            <a:r>
              <a:rPr lang="en-US" altLang="zh-CN" spc="-75" dirty="0">
                <a:cs typeface="Arial"/>
              </a:rPr>
              <a:t>4</a:t>
            </a:r>
            <a:r>
              <a:rPr lang="en-US" altLang="zh-CN" spc="-60" dirty="0">
                <a:cs typeface="Arial"/>
              </a:rPr>
              <a:t> </a:t>
            </a:r>
            <a:r>
              <a:rPr lang="en-US" altLang="zh-CN" spc="-50" dirty="0">
                <a:cs typeface="Arial"/>
              </a:rPr>
              <a:t>remaining</a:t>
            </a:r>
            <a:r>
              <a:rPr lang="en-US" altLang="zh-CN" spc="-55" dirty="0">
                <a:cs typeface="Arial"/>
              </a:rPr>
              <a:t> </a:t>
            </a:r>
            <a:r>
              <a:rPr lang="en-US" altLang="zh-CN" spc="-5" dirty="0">
                <a:cs typeface="Arial"/>
              </a:rPr>
              <a:t>indi</a:t>
            </a:r>
            <a:r>
              <a:rPr lang="en-US" altLang="zh-CN" spc="-30" dirty="0">
                <a:cs typeface="Arial"/>
              </a:rPr>
              <a:t>vidual</a:t>
            </a:r>
            <a:r>
              <a:rPr lang="en-US" altLang="zh-CN" spc="-35" dirty="0">
                <a:cs typeface="Arial"/>
              </a:rPr>
              <a:t> </a:t>
            </a:r>
            <a:r>
              <a:rPr lang="en-US" altLang="zh-CN" spc="-80" dirty="0">
                <a:cs typeface="Arial"/>
              </a:rPr>
              <a:t>elements</a:t>
            </a:r>
            <a:r>
              <a:rPr lang="en-US" altLang="zh-CN" spc="-35" dirty="0">
                <a:cs typeface="Arial"/>
              </a:rPr>
              <a:t> </a:t>
            </a:r>
            <a:r>
              <a:rPr lang="en-US" altLang="zh-CN" spc="-5" dirty="0">
                <a:cs typeface="Arial"/>
              </a:rPr>
              <a:t>of</a:t>
            </a:r>
            <a:r>
              <a:rPr lang="en-US" altLang="zh-CN" spc="-35" dirty="0">
                <a:cs typeface="Arial"/>
              </a:rPr>
              <a:t> </a:t>
            </a:r>
            <a:r>
              <a:rPr lang="en-US" altLang="zh-CN" i="1" spc="-75" dirty="0">
                <a:cs typeface="Arial"/>
              </a:rPr>
              <a:t>A</a:t>
            </a:r>
            <a:r>
              <a:rPr lang="en-US" altLang="zh-CN" spc="-40" dirty="0">
                <a:cs typeface="Arial"/>
              </a:rPr>
              <a:t>.</a:t>
            </a:r>
            <a:r>
              <a:rPr lang="en-US" altLang="zh-CN" spc="35" dirty="0">
                <a:cs typeface="Arial"/>
              </a:rPr>
              <a:t>  </a:t>
            </a:r>
            <a:r>
              <a:rPr lang="en-US" altLang="zh-CN" spc="-5" dirty="0">
                <a:cs typeface="Arial"/>
              </a:rPr>
              <a:t>(5!</a:t>
            </a:r>
            <a:r>
              <a:rPr lang="en-US" altLang="zh-CN" spc="-35" dirty="0">
                <a:cs typeface="Arial"/>
              </a:rPr>
              <a:t> </a:t>
            </a:r>
            <a:r>
              <a:rPr lang="en-US" altLang="zh-CN" spc="-25" dirty="0">
                <a:cs typeface="Arial"/>
              </a:rPr>
              <a:t>w</a:t>
            </a:r>
            <a:r>
              <a:rPr lang="en-US" altLang="zh-CN" spc="-75" dirty="0">
                <a:cs typeface="Arial"/>
              </a:rPr>
              <a:t>ays</a:t>
            </a:r>
            <a:r>
              <a:rPr lang="en-US" altLang="zh-CN" spc="-65" dirty="0">
                <a:cs typeface="Arial"/>
              </a:rPr>
              <a:t>)</a:t>
            </a:r>
            <a:endParaRPr lang="en-US" altLang="zh-CN" dirty="0">
              <a:cs typeface="Arial"/>
            </a:endParaRPr>
          </a:p>
          <a:p>
            <a:pPr marL="127000" lvl="1" indent="0">
              <a:spcBef>
                <a:spcPts val="600"/>
              </a:spcBef>
              <a:buNone/>
            </a:pPr>
            <a:r>
              <a:rPr lang="en-US" altLang="zh-CN" spc="65" dirty="0">
                <a:latin typeface="Lucida Sans Unicode"/>
                <a:cs typeface="Lucida Sans Unicode"/>
              </a:rPr>
              <a:t>  ⇒</a:t>
            </a:r>
            <a:r>
              <a:rPr lang="en-US" altLang="zh-CN" spc="-85" dirty="0">
                <a:latin typeface="Lucida Sans Unicode"/>
                <a:cs typeface="Lucida Sans Unicode"/>
              </a:rPr>
              <a:t> </a:t>
            </a:r>
            <a:r>
              <a:rPr lang="en-US" altLang="zh-CN" spc="-80" dirty="0">
                <a:cs typeface="Arial"/>
              </a:rPr>
              <a:t>There</a:t>
            </a:r>
            <a:r>
              <a:rPr lang="en-US" altLang="zh-CN" spc="-35" dirty="0">
                <a:cs typeface="Arial"/>
              </a:rPr>
              <a:t> </a:t>
            </a:r>
            <a:r>
              <a:rPr lang="en-US" altLang="zh-CN" spc="-95" dirty="0">
                <a:cs typeface="Arial"/>
              </a:rPr>
              <a:t>are </a:t>
            </a:r>
            <a:r>
              <a:rPr lang="en-US" altLang="zh-CN" i="1" spc="-45" dirty="0">
                <a:cs typeface="Arial"/>
              </a:rPr>
              <a:t>C</a:t>
            </a:r>
            <a:r>
              <a:rPr lang="en-US" altLang="zh-CN" spc="60" dirty="0">
                <a:cs typeface="Arial"/>
              </a:rPr>
              <a:t>(</a:t>
            </a:r>
            <a:r>
              <a:rPr lang="en-US" altLang="zh-CN" spc="-75" dirty="0">
                <a:cs typeface="Arial"/>
              </a:rPr>
              <a:t>6</a:t>
            </a:r>
            <a:r>
              <a:rPr lang="en-US" altLang="zh-CN" i="1" spc="-5" dirty="0">
                <a:cs typeface="Arial"/>
              </a:rPr>
              <a:t>,</a:t>
            </a:r>
            <a:r>
              <a:rPr lang="en-US" altLang="zh-CN" i="1" spc="-204" dirty="0">
                <a:cs typeface="Arial"/>
              </a:rPr>
              <a:t> </a:t>
            </a:r>
            <a:r>
              <a:rPr lang="en-US" altLang="zh-CN" spc="-75" dirty="0">
                <a:cs typeface="Arial"/>
              </a:rPr>
              <a:t>2</a:t>
            </a:r>
            <a:r>
              <a:rPr lang="en-US" altLang="zh-CN" spc="60" dirty="0">
                <a:cs typeface="Arial"/>
              </a:rPr>
              <a:t>)</a:t>
            </a:r>
            <a:r>
              <a:rPr lang="en-US" altLang="zh-CN" spc="-170" dirty="0">
                <a:cs typeface="Arial"/>
              </a:rPr>
              <a:t> </a:t>
            </a:r>
            <a:r>
              <a:rPr lang="en-US" altLang="zh-CN" spc="-434" dirty="0">
                <a:latin typeface="Lucida Sans Unicode"/>
                <a:cs typeface="Lucida Sans Unicode"/>
              </a:rPr>
              <a:t>·</a:t>
            </a:r>
            <a:r>
              <a:rPr lang="en-US" altLang="zh-CN" spc="-215" dirty="0">
                <a:latin typeface="Lucida Sans Unicode"/>
                <a:cs typeface="Lucida Sans Unicode"/>
              </a:rPr>
              <a:t> </a:t>
            </a:r>
            <a:r>
              <a:rPr lang="en-US" altLang="zh-CN" spc="-5" dirty="0">
                <a:cs typeface="Arial"/>
              </a:rPr>
              <a:t>5!</a:t>
            </a:r>
            <a:r>
              <a:rPr lang="en-US" altLang="zh-CN" spc="-35" dirty="0">
                <a:cs typeface="Arial"/>
              </a:rPr>
              <a:t> </a:t>
            </a:r>
            <a:r>
              <a:rPr lang="en-US" altLang="zh-CN" spc="-90" dirty="0">
                <a:cs typeface="Arial"/>
              </a:rPr>
              <a:t>such</a:t>
            </a:r>
            <a:r>
              <a:rPr lang="en-US" altLang="zh-CN" spc="-35" dirty="0">
                <a:cs typeface="Arial"/>
              </a:rPr>
              <a:t> </a:t>
            </a:r>
            <a:r>
              <a:rPr lang="en-US" altLang="zh-CN" spc="-45" dirty="0">
                <a:cs typeface="Arial"/>
              </a:rPr>
              <a:t>functions.</a:t>
            </a:r>
            <a:endParaRPr lang="en-US" altLang="zh-CN" dirty="0">
              <a:cs typeface="Arial"/>
            </a:endParaRPr>
          </a:p>
        </p:txBody>
      </p:sp>
    </p:spTree>
    <p:extLst>
      <p:ext uri="{BB962C8B-B14F-4D97-AF65-F5344CB8AC3E}">
        <p14:creationId xmlns:p14="http://schemas.microsoft.com/office/powerpoint/2010/main" val="377561051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0DBAB69-6E80-4692-9AF3-67C388F17039}"/>
              </a:ext>
            </a:extLst>
          </p:cNvPr>
          <p:cNvSpPr>
            <a:spLocks noGrp="1"/>
          </p:cNvSpPr>
          <p:nvPr>
            <p:ph type="ctrTitle"/>
          </p:nvPr>
        </p:nvSpPr>
        <p:spPr/>
        <p:txBody>
          <a:bodyPr/>
          <a:lstStyle/>
          <a:p>
            <a:r>
              <a:rPr lang="en-US" altLang="zh-CN" b="1" spc="-60" dirty="0">
                <a:cs typeface="Arial"/>
              </a:rPr>
              <a:t>1.2.4  </a:t>
            </a:r>
            <a:r>
              <a:rPr lang="en-US" altLang="zh-CN" b="1" spc="-75" dirty="0">
                <a:cs typeface="Arial"/>
              </a:rPr>
              <a:t>Combinations</a:t>
            </a:r>
            <a:r>
              <a:rPr lang="en-US" altLang="zh-CN" b="1" spc="-35" dirty="0">
                <a:cs typeface="Arial"/>
              </a:rPr>
              <a:t> </a:t>
            </a:r>
            <a:r>
              <a:rPr lang="en-US" altLang="zh-CN" b="1" spc="-40" dirty="0">
                <a:cs typeface="Arial"/>
              </a:rPr>
              <a:t>with</a:t>
            </a:r>
            <a:r>
              <a:rPr lang="en-US" altLang="zh-CN" b="1" spc="-35" dirty="0">
                <a:cs typeface="Arial"/>
              </a:rPr>
              <a:t> </a:t>
            </a:r>
            <a:r>
              <a:rPr lang="en-US" altLang="zh-CN" b="1" spc="-45" dirty="0">
                <a:cs typeface="Arial"/>
              </a:rPr>
              <a:t>Unlimited</a:t>
            </a:r>
            <a:r>
              <a:rPr lang="en-US" altLang="zh-CN" b="1" spc="-35" dirty="0">
                <a:cs typeface="Arial"/>
              </a:rPr>
              <a:t> </a:t>
            </a:r>
            <a:r>
              <a:rPr lang="en-US" altLang="zh-CN" b="1" spc="-60" dirty="0">
                <a:cs typeface="Arial"/>
              </a:rPr>
              <a:t>Repetition</a:t>
            </a:r>
            <a:endParaRPr lang="zh-CN" altLang="en-US" dirty="0"/>
          </a:p>
        </p:txBody>
      </p:sp>
      <p:sp>
        <p:nvSpPr>
          <p:cNvPr id="5" name="副标题 4">
            <a:extLst>
              <a:ext uri="{FF2B5EF4-FFF2-40B4-BE49-F238E27FC236}">
                <a16:creationId xmlns:a16="http://schemas.microsoft.com/office/drawing/2014/main" id="{D742606D-130C-43AA-9720-673AF59C4B58}"/>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9394180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403E3E-F2C6-40AC-B41C-B67411A32752}"/>
              </a:ext>
            </a:extLst>
          </p:cNvPr>
          <p:cNvSpPr>
            <a:spLocks noGrp="1"/>
          </p:cNvSpPr>
          <p:nvPr>
            <p:ph type="title"/>
          </p:nvPr>
        </p:nvSpPr>
        <p:spPr>
          <a:xfrm>
            <a:off x="313085" y="1556792"/>
            <a:ext cx="8517830" cy="1081088"/>
          </a:xfrm>
        </p:spPr>
        <p:txBody>
          <a:bodyPr/>
          <a:lstStyle/>
          <a:p>
            <a:r>
              <a:rPr lang="en-US" altLang="zh-CN" b="1" spc="-75" dirty="0">
                <a:cs typeface="Arial"/>
              </a:rPr>
              <a:t>Combinations</a:t>
            </a:r>
            <a:r>
              <a:rPr lang="en-US" altLang="zh-CN" b="1" spc="-35" dirty="0">
                <a:cs typeface="Arial"/>
              </a:rPr>
              <a:t> </a:t>
            </a:r>
            <a:r>
              <a:rPr lang="en-US" altLang="zh-CN" b="1" spc="-40" dirty="0">
                <a:cs typeface="Arial"/>
              </a:rPr>
              <a:t>with</a:t>
            </a:r>
            <a:r>
              <a:rPr lang="en-US" altLang="zh-CN" b="1" spc="-35" dirty="0">
                <a:cs typeface="Arial"/>
              </a:rPr>
              <a:t> </a:t>
            </a:r>
            <a:r>
              <a:rPr lang="en-US" altLang="zh-CN" b="1" spc="-45" dirty="0">
                <a:cs typeface="Arial"/>
              </a:rPr>
              <a:t>Unlimited</a:t>
            </a:r>
            <a:r>
              <a:rPr lang="en-US" altLang="zh-CN" b="1" spc="-35" dirty="0">
                <a:cs typeface="Arial"/>
              </a:rPr>
              <a:t> </a:t>
            </a:r>
            <a:r>
              <a:rPr lang="en-US" altLang="zh-CN" b="1" spc="-60" dirty="0">
                <a:cs typeface="Arial"/>
              </a:rPr>
              <a:t>Repetition</a:t>
            </a:r>
            <a:endParaRPr lang="zh-CN" altLang="en-US" dirty="0"/>
          </a:p>
        </p:txBody>
      </p:sp>
      <p:sp>
        <p:nvSpPr>
          <p:cNvPr id="3" name="内容占位符 2">
            <a:extLst>
              <a:ext uri="{FF2B5EF4-FFF2-40B4-BE49-F238E27FC236}">
                <a16:creationId xmlns:a16="http://schemas.microsoft.com/office/drawing/2014/main" id="{2D9C6489-00D9-4036-8492-D40A96128B95}"/>
              </a:ext>
            </a:extLst>
          </p:cNvPr>
          <p:cNvSpPr>
            <a:spLocks noGrp="1"/>
          </p:cNvSpPr>
          <p:nvPr>
            <p:ph idx="1"/>
          </p:nvPr>
        </p:nvSpPr>
        <p:spPr>
          <a:xfrm>
            <a:off x="313084" y="2924944"/>
            <a:ext cx="8349343" cy="3743448"/>
          </a:xfrm>
        </p:spPr>
        <p:txBody>
          <a:bodyPr/>
          <a:lstStyle/>
          <a:p>
            <a:pPr algn="just">
              <a:lnSpc>
                <a:spcPts val="4400"/>
              </a:lnSpc>
              <a:spcBef>
                <a:spcPts val="1200"/>
              </a:spcBef>
            </a:pPr>
            <a:r>
              <a:rPr lang="en-US" altLang="zh-CN" spc="-70" dirty="0">
                <a:cs typeface="Arial"/>
              </a:rPr>
              <a:t>Consider </a:t>
            </a:r>
            <a:r>
              <a:rPr lang="en-US" altLang="zh-CN" spc="-75" dirty="0">
                <a:cs typeface="Arial"/>
              </a:rPr>
              <a:t>the </a:t>
            </a:r>
            <a:r>
              <a:rPr lang="en-US" altLang="zh-CN" spc="-60" dirty="0">
                <a:cs typeface="Arial"/>
              </a:rPr>
              <a:t>selection </a:t>
            </a:r>
            <a:r>
              <a:rPr lang="en-US" altLang="zh-CN" spc="-5" dirty="0">
                <a:cs typeface="Arial"/>
              </a:rPr>
              <a:t>of </a:t>
            </a:r>
            <a:r>
              <a:rPr lang="en-US" altLang="zh-CN" i="1" spc="-75" dirty="0">
                <a:cs typeface="Arial"/>
              </a:rPr>
              <a:t>k</a:t>
            </a:r>
            <a:r>
              <a:rPr lang="en-US" altLang="zh-CN" i="1" spc="20" dirty="0">
                <a:cs typeface="Arial"/>
              </a:rPr>
              <a:t> </a:t>
            </a:r>
            <a:r>
              <a:rPr lang="en-US" altLang="zh-CN" spc="-60" dirty="0">
                <a:cs typeface="Arial"/>
              </a:rPr>
              <a:t>objects </a:t>
            </a:r>
            <a:r>
              <a:rPr lang="en-US" altLang="zh-CN" spc="-25" dirty="0">
                <a:cs typeface="Arial"/>
              </a:rPr>
              <a:t>from </a:t>
            </a:r>
            <a:r>
              <a:rPr lang="en-US" altLang="zh-CN" spc="-140" dirty="0">
                <a:cs typeface="Arial"/>
              </a:rPr>
              <a:t>a </a:t>
            </a:r>
            <a:r>
              <a:rPr lang="en-US" altLang="zh-CN" spc="-100" dirty="0">
                <a:cs typeface="Arial"/>
              </a:rPr>
              <a:t>set </a:t>
            </a:r>
            <a:r>
              <a:rPr lang="en-US" altLang="zh-CN" spc="-5" dirty="0">
                <a:cs typeface="Arial"/>
              </a:rPr>
              <a:t>of </a:t>
            </a:r>
            <a:r>
              <a:rPr lang="en-US" altLang="zh-CN" i="1" spc="-75" dirty="0">
                <a:cs typeface="Arial"/>
              </a:rPr>
              <a:t>n </a:t>
            </a:r>
            <a:r>
              <a:rPr lang="en-US" altLang="zh-CN" spc="-60" dirty="0">
                <a:cs typeface="Arial"/>
              </a:rPr>
              <a:t>objects </a:t>
            </a:r>
            <a:r>
              <a:rPr lang="en-US" altLang="zh-CN" spc="-75" dirty="0">
                <a:cs typeface="Arial"/>
              </a:rPr>
              <a:t>where </a:t>
            </a:r>
            <a:r>
              <a:rPr lang="en-US" altLang="zh-CN" b="1" spc="-45" dirty="0">
                <a:solidFill>
                  <a:srgbClr val="0070C0"/>
                </a:solidFill>
                <a:cs typeface="Arial"/>
              </a:rPr>
              <a:t>order </a:t>
            </a:r>
            <a:r>
              <a:rPr lang="en-US" altLang="zh-CN" b="1" spc="-140" dirty="0">
                <a:solidFill>
                  <a:srgbClr val="0070C0"/>
                </a:solidFill>
                <a:cs typeface="Arial"/>
              </a:rPr>
              <a:t>does </a:t>
            </a:r>
            <a:r>
              <a:rPr lang="en-US" altLang="zh-CN" b="1" spc="-75" dirty="0">
                <a:solidFill>
                  <a:srgbClr val="0070C0"/>
                </a:solidFill>
                <a:cs typeface="Arial"/>
              </a:rPr>
              <a:t>not</a:t>
            </a:r>
            <a:r>
              <a:rPr lang="en-US" altLang="zh-CN" b="1" spc="-40" dirty="0">
                <a:solidFill>
                  <a:srgbClr val="0070C0"/>
                </a:solidFill>
                <a:cs typeface="Arial"/>
              </a:rPr>
              <a:t> matter</a:t>
            </a:r>
            <a:r>
              <a:rPr lang="en-US" altLang="zh-CN" b="1" spc="5" dirty="0">
                <a:solidFill>
                  <a:srgbClr val="0070C0"/>
                </a:solidFill>
                <a:cs typeface="Arial"/>
              </a:rPr>
              <a:t> </a:t>
            </a:r>
            <a:r>
              <a:rPr lang="en-US" altLang="zh-CN" b="1" spc="-75" dirty="0">
                <a:solidFill>
                  <a:srgbClr val="0070C0"/>
                </a:solidFill>
                <a:cs typeface="Arial"/>
              </a:rPr>
              <a:t>and</a:t>
            </a:r>
            <a:r>
              <a:rPr lang="en-US" altLang="zh-CN" b="1" spc="5" dirty="0">
                <a:solidFill>
                  <a:srgbClr val="0070C0"/>
                </a:solidFill>
                <a:cs typeface="Arial"/>
              </a:rPr>
              <a:t> </a:t>
            </a:r>
            <a:r>
              <a:rPr lang="en-US" altLang="zh-CN" b="1" spc="35" dirty="0">
                <a:solidFill>
                  <a:srgbClr val="0070C0"/>
                </a:solidFill>
                <a:cs typeface="Arial"/>
              </a:rPr>
              <a:t>r</a:t>
            </a:r>
            <a:r>
              <a:rPr lang="en-US" altLang="zh-CN" b="1" spc="-70" dirty="0">
                <a:solidFill>
                  <a:srgbClr val="0070C0"/>
                </a:solidFill>
                <a:cs typeface="Arial"/>
              </a:rPr>
              <a:t>epetition</a:t>
            </a:r>
            <a:r>
              <a:rPr lang="en-US" altLang="zh-CN" b="1" spc="5" dirty="0">
                <a:solidFill>
                  <a:srgbClr val="0070C0"/>
                </a:solidFill>
                <a:cs typeface="Arial"/>
              </a:rPr>
              <a:t> </a:t>
            </a:r>
            <a:r>
              <a:rPr lang="en-US" altLang="zh-CN" b="1" spc="-105" dirty="0">
                <a:solidFill>
                  <a:srgbClr val="0070C0"/>
                </a:solidFill>
                <a:cs typeface="Arial"/>
              </a:rPr>
              <a:t>is</a:t>
            </a:r>
            <a:r>
              <a:rPr lang="en-US" altLang="zh-CN" b="1" spc="5" dirty="0">
                <a:solidFill>
                  <a:srgbClr val="0070C0"/>
                </a:solidFill>
                <a:cs typeface="Arial"/>
              </a:rPr>
              <a:t> </a:t>
            </a:r>
            <a:r>
              <a:rPr lang="en-US" altLang="zh-CN" b="1" spc="-50" dirty="0">
                <a:solidFill>
                  <a:srgbClr val="0070C0"/>
                </a:solidFill>
                <a:cs typeface="Arial"/>
              </a:rPr>
              <a:t>all</a:t>
            </a:r>
            <a:r>
              <a:rPr lang="en-US" altLang="zh-CN" b="1" spc="-100" dirty="0">
                <a:solidFill>
                  <a:srgbClr val="0070C0"/>
                </a:solidFill>
                <a:cs typeface="Arial"/>
              </a:rPr>
              <a:t>owe</a:t>
            </a:r>
            <a:r>
              <a:rPr lang="en-US" altLang="zh-CN" b="1" spc="-95" dirty="0">
                <a:solidFill>
                  <a:srgbClr val="0070C0"/>
                </a:solidFill>
                <a:cs typeface="Arial"/>
              </a:rPr>
              <a:t>d</a:t>
            </a:r>
            <a:r>
              <a:rPr lang="en-US" altLang="zh-CN" spc="-40" dirty="0">
                <a:cs typeface="Arial"/>
              </a:rPr>
              <a:t>. </a:t>
            </a:r>
            <a:r>
              <a:rPr lang="en-US" altLang="zh-CN" spc="-10" dirty="0">
                <a:cs typeface="Arial"/>
              </a:rPr>
              <a:t>A</a:t>
            </a:r>
            <a:r>
              <a:rPr lang="en-US" altLang="zh-CN" spc="-30" dirty="0">
                <a:cs typeface="Arial"/>
              </a:rPr>
              <a:t>n</a:t>
            </a:r>
            <a:r>
              <a:rPr lang="en-US" altLang="zh-CN" spc="-10" dirty="0">
                <a:cs typeface="Arial"/>
              </a:rPr>
              <a:t>y</a:t>
            </a:r>
            <a:r>
              <a:rPr lang="en-US" altLang="zh-CN" spc="5" dirty="0">
                <a:cs typeface="Arial"/>
              </a:rPr>
              <a:t> </a:t>
            </a:r>
            <a:r>
              <a:rPr lang="en-US" altLang="zh-CN" spc="-90" dirty="0">
                <a:cs typeface="Arial"/>
              </a:rPr>
              <a:t>such</a:t>
            </a:r>
            <a:r>
              <a:rPr lang="en-US" altLang="zh-CN" spc="5" dirty="0">
                <a:cs typeface="Arial"/>
              </a:rPr>
              <a:t> </a:t>
            </a:r>
            <a:r>
              <a:rPr lang="en-US" altLang="zh-CN" spc="-60" dirty="0">
                <a:cs typeface="Arial"/>
              </a:rPr>
              <a:t>selection</a:t>
            </a:r>
            <a:r>
              <a:rPr lang="en-US" altLang="zh-CN" spc="5" dirty="0">
                <a:cs typeface="Arial"/>
              </a:rPr>
              <a:t> </a:t>
            </a:r>
            <a:r>
              <a:rPr lang="en-US" altLang="zh-CN" spc="-35" dirty="0">
                <a:cs typeface="Arial"/>
              </a:rPr>
              <a:t>is</a:t>
            </a:r>
            <a:r>
              <a:rPr lang="en-US" altLang="zh-CN" spc="5" dirty="0">
                <a:cs typeface="Arial"/>
              </a:rPr>
              <a:t> </a:t>
            </a:r>
            <a:r>
              <a:rPr lang="en-US" altLang="zh-CN" spc="-50" dirty="0">
                <a:cs typeface="Arial"/>
              </a:rPr>
              <a:t>called</a:t>
            </a:r>
            <a:r>
              <a:rPr lang="en-US" altLang="zh-CN" spc="5" dirty="0">
                <a:cs typeface="Arial"/>
              </a:rPr>
              <a:t> </a:t>
            </a:r>
            <a:r>
              <a:rPr lang="en-US" altLang="zh-CN" spc="-140" dirty="0">
                <a:cs typeface="Arial"/>
              </a:rPr>
              <a:t>a</a:t>
            </a:r>
            <a:r>
              <a:rPr lang="en-US" altLang="zh-CN" spc="5" dirty="0">
                <a:cs typeface="Arial"/>
              </a:rPr>
              <a:t> </a:t>
            </a:r>
            <a:r>
              <a:rPr lang="en-US" altLang="zh-CN" b="1" i="1" spc="-55" dirty="0">
                <a:solidFill>
                  <a:srgbClr val="FF0000"/>
                </a:solidFill>
                <a:cs typeface="Arial"/>
              </a:rPr>
              <a:t>k</a:t>
            </a:r>
            <a:r>
              <a:rPr lang="en-US" altLang="zh-CN" b="1" i="1" spc="-50" dirty="0">
                <a:solidFill>
                  <a:srgbClr val="FF0000"/>
                </a:solidFill>
                <a:cs typeface="Arial"/>
              </a:rPr>
              <a:t>-combination</a:t>
            </a:r>
            <a:r>
              <a:rPr lang="en-US" altLang="zh-CN" b="1" i="1" spc="-30" dirty="0">
                <a:solidFill>
                  <a:srgbClr val="FF0000"/>
                </a:solidFill>
                <a:cs typeface="Arial"/>
              </a:rPr>
              <a:t> </a:t>
            </a:r>
            <a:r>
              <a:rPr lang="en-US" altLang="zh-CN" b="1" i="1" spc="-25" dirty="0">
                <a:solidFill>
                  <a:srgbClr val="FF0000"/>
                </a:solidFill>
                <a:cs typeface="Arial"/>
              </a:rPr>
              <a:t>with</a:t>
            </a:r>
            <a:r>
              <a:rPr lang="en-US" altLang="zh-CN" b="1" i="1" spc="-35" dirty="0">
                <a:solidFill>
                  <a:srgbClr val="FF0000"/>
                </a:solidFill>
                <a:cs typeface="Arial"/>
              </a:rPr>
              <a:t> unlimited </a:t>
            </a:r>
            <a:r>
              <a:rPr lang="en-US" altLang="zh-CN" b="1" i="1" spc="15" dirty="0">
                <a:solidFill>
                  <a:srgbClr val="FF0000"/>
                </a:solidFill>
                <a:cs typeface="Arial"/>
              </a:rPr>
              <a:t>r</a:t>
            </a:r>
            <a:r>
              <a:rPr lang="en-US" altLang="zh-CN" b="1" i="1" spc="-45" dirty="0">
                <a:solidFill>
                  <a:srgbClr val="FF0000"/>
                </a:solidFill>
                <a:cs typeface="Arial"/>
              </a:rPr>
              <a:t>epetition</a:t>
            </a:r>
            <a:r>
              <a:rPr lang="en-US" altLang="zh-CN" b="1" i="1" spc="-35" dirty="0">
                <a:solidFill>
                  <a:srgbClr val="FF0000"/>
                </a:solidFill>
                <a:cs typeface="Arial"/>
              </a:rPr>
              <a:t> </a:t>
            </a:r>
            <a:r>
              <a:rPr lang="en-US" altLang="zh-CN" spc="-5" dirty="0">
                <a:cs typeface="Arial"/>
              </a:rPr>
              <a:t>of</a:t>
            </a:r>
            <a:r>
              <a:rPr lang="en-US" altLang="zh-CN" spc="-35" dirty="0">
                <a:cs typeface="Arial"/>
              </a:rPr>
              <a:t> </a:t>
            </a:r>
            <a:r>
              <a:rPr lang="en-US" altLang="zh-CN" spc="-140" dirty="0">
                <a:cs typeface="Arial"/>
              </a:rPr>
              <a:t>a</a:t>
            </a:r>
            <a:r>
              <a:rPr lang="en-US" altLang="zh-CN" spc="-35" dirty="0">
                <a:cs typeface="Arial"/>
              </a:rPr>
              <a:t> </a:t>
            </a:r>
            <a:r>
              <a:rPr lang="en-US" altLang="zh-CN" spc="-100" dirty="0">
                <a:cs typeface="Arial"/>
              </a:rPr>
              <a:t>set</a:t>
            </a:r>
            <a:r>
              <a:rPr lang="en-US" altLang="zh-CN" spc="-35" dirty="0">
                <a:cs typeface="Arial"/>
              </a:rPr>
              <a:t> </a:t>
            </a:r>
            <a:r>
              <a:rPr lang="en-US" altLang="zh-CN" spc="-5" dirty="0">
                <a:cs typeface="Arial"/>
              </a:rPr>
              <a:t>of</a:t>
            </a:r>
            <a:r>
              <a:rPr lang="en-US" altLang="zh-CN" spc="-35" dirty="0">
                <a:cs typeface="Arial"/>
              </a:rPr>
              <a:t> </a:t>
            </a:r>
            <a:r>
              <a:rPr lang="en-US" altLang="zh-CN" i="1" spc="-75" dirty="0">
                <a:cs typeface="Arial"/>
              </a:rPr>
              <a:t>n</a:t>
            </a:r>
            <a:r>
              <a:rPr lang="en-US" altLang="zh-CN" i="1" spc="-35" dirty="0">
                <a:cs typeface="Arial"/>
              </a:rPr>
              <a:t> </a:t>
            </a:r>
            <a:r>
              <a:rPr lang="en-US" altLang="zh-CN" spc="-60" dirty="0">
                <a:cs typeface="Arial"/>
              </a:rPr>
              <a:t>objects.</a:t>
            </a:r>
            <a:endParaRPr lang="en-US" altLang="zh-CN" dirty="0">
              <a:cs typeface="Arial"/>
            </a:endParaRPr>
          </a:p>
        </p:txBody>
      </p:sp>
    </p:spTree>
    <p:extLst>
      <p:ext uri="{BB962C8B-B14F-4D97-AF65-F5344CB8AC3E}">
        <p14:creationId xmlns:p14="http://schemas.microsoft.com/office/powerpoint/2010/main" val="403453015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403E3E-F2C6-40AC-B41C-B67411A32752}"/>
              </a:ext>
            </a:extLst>
          </p:cNvPr>
          <p:cNvSpPr>
            <a:spLocks noGrp="1"/>
          </p:cNvSpPr>
          <p:nvPr>
            <p:ph type="title"/>
          </p:nvPr>
        </p:nvSpPr>
        <p:spPr>
          <a:xfrm>
            <a:off x="313085" y="1556792"/>
            <a:ext cx="8517830" cy="1081088"/>
          </a:xfrm>
        </p:spPr>
        <p:txBody>
          <a:bodyPr/>
          <a:lstStyle/>
          <a:p>
            <a:r>
              <a:rPr lang="en-US" altLang="zh-CN" b="1" spc="-75" dirty="0">
                <a:cs typeface="Arial"/>
              </a:rPr>
              <a:t>Combinations</a:t>
            </a:r>
            <a:r>
              <a:rPr lang="en-US" altLang="zh-CN" b="1" spc="-35" dirty="0">
                <a:cs typeface="Arial"/>
              </a:rPr>
              <a:t> </a:t>
            </a:r>
            <a:r>
              <a:rPr lang="en-US" altLang="zh-CN" b="1" spc="-40" dirty="0">
                <a:cs typeface="Arial"/>
              </a:rPr>
              <a:t>with</a:t>
            </a:r>
            <a:r>
              <a:rPr lang="en-US" altLang="zh-CN" b="1" spc="-35" dirty="0">
                <a:cs typeface="Arial"/>
              </a:rPr>
              <a:t> </a:t>
            </a:r>
            <a:r>
              <a:rPr lang="en-US" altLang="zh-CN" b="1" spc="-45" dirty="0">
                <a:cs typeface="Arial"/>
              </a:rPr>
              <a:t>Unlimited</a:t>
            </a:r>
            <a:r>
              <a:rPr lang="en-US" altLang="zh-CN" b="1" spc="-35" dirty="0">
                <a:cs typeface="Arial"/>
              </a:rPr>
              <a:t> </a:t>
            </a:r>
            <a:r>
              <a:rPr lang="en-US" altLang="zh-CN" b="1" spc="-60" dirty="0">
                <a:cs typeface="Arial"/>
              </a:rPr>
              <a:t>Repetition</a:t>
            </a:r>
            <a:endParaRPr lang="zh-CN" altLang="en-US" dirty="0"/>
          </a:p>
        </p:txBody>
      </p:sp>
      <p:sp>
        <p:nvSpPr>
          <p:cNvPr id="3" name="内容占位符 2">
            <a:extLst>
              <a:ext uri="{FF2B5EF4-FFF2-40B4-BE49-F238E27FC236}">
                <a16:creationId xmlns:a16="http://schemas.microsoft.com/office/drawing/2014/main" id="{2D9C6489-00D9-4036-8492-D40A96128B95}"/>
              </a:ext>
            </a:extLst>
          </p:cNvPr>
          <p:cNvSpPr>
            <a:spLocks noGrp="1"/>
          </p:cNvSpPr>
          <p:nvPr>
            <p:ph idx="1"/>
          </p:nvPr>
        </p:nvSpPr>
        <p:spPr>
          <a:xfrm>
            <a:off x="313084" y="2852936"/>
            <a:ext cx="8517830" cy="4005064"/>
          </a:xfrm>
        </p:spPr>
        <p:txBody>
          <a:bodyPr/>
          <a:lstStyle/>
          <a:p>
            <a:pPr marL="12700" marR="3228975" algn="just">
              <a:lnSpc>
                <a:spcPct val="100000"/>
              </a:lnSpc>
            </a:pPr>
            <a:r>
              <a:rPr lang="en-US" altLang="zh-CN" spc="-114" dirty="0">
                <a:cs typeface="Arial"/>
              </a:rPr>
              <a:t>W</a:t>
            </a:r>
            <a:r>
              <a:rPr lang="en-US" altLang="zh-CN" spc="-140" dirty="0">
                <a:cs typeface="Arial"/>
              </a:rPr>
              <a:t>e</a:t>
            </a:r>
            <a:r>
              <a:rPr lang="en-US" altLang="zh-CN" spc="-35" dirty="0">
                <a:cs typeface="Arial"/>
              </a:rPr>
              <a:t> </a:t>
            </a:r>
            <a:r>
              <a:rPr lang="en-US" altLang="zh-CN" spc="45" dirty="0">
                <a:cs typeface="Arial"/>
              </a:rPr>
              <a:t>will</a:t>
            </a:r>
            <a:r>
              <a:rPr lang="en-US" altLang="zh-CN" spc="-35" dirty="0">
                <a:cs typeface="Arial"/>
              </a:rPr>
              <a:t> </a:t>
            </a:r>
            <a:r>
              <a:rPr lang="en-US" altLang="zh-CN" spc="-95" dirty="0">
                <a:cs typeface="Arial"/>
              </a:rPr>
              <a:t>sh</a:t>
            </a:r>
            <a:r>
              <a:rPr lang="en-US" altLang="zh-CN" spc="-130" dirty="0">
                <a:cs typeface="Arial"/>
              </a:rPr>
              <a:t>o</a:t>
            </a:r>
            <a:r>
              <a:rPr lang="en-US" altLang="zh-CN" spc="-10" dirty="0">
                <a:cs typeface="Arial"/>
              </a:rPr>
              <a:t>w</a:t>
            </a:r>
            <a:r>
              <a:rPr lang="en-US" altLang="zh-CN" spc="-35" dirty="0">
                <a:cs typeface="Arial"/>
              </a:rPr>
              <a:t> </a:t>
            </a:r>
            <a:r>
              <a:rPr lang="en-US" altLang="zh-CN" spc="-75" dirty="0">
                <a:cs typeface="Arial"/>
              </a:rPr>
              <a:t>the</a:t>
            </a:r>
            <a:r>
              <a:rPr lang="en-US" altLang="zh-CN" spc="-35" dirty="0">
                <a:cs typeface="Arial"/>
              </a:rPr>
              <a:t> </a:t>
            </a:r>
            <a:r>
              <a:rPr lang="en-US" altLang="zh-CN" spc="5" dirty="0">
                <a:cs typeface="Arial"/>
              </a:rPr>
              <a:t>foll</a:t>
            </a:r>
            <a:r>
              <a:rPr lang="en-US" altLang="zh-CN" spc="-20" dirty="0">
                <a:cs typeface="Arial"/>
              </a:rPr>
              <a:t>owing:</a:t>
            </a:r>
            <a:endParaRPr lang="en-US" altLang="zh-CN" dirty="0">
              <a:cs typeface="Arial"/>
            </a:endParaRPr>
          </a:p>
          <a:p>
            <a:pPr marL="720725" marR="297180" lvl="1" indent="-366713" algn="just">
              <a:spcBef>
                <a:spcPts val="5"/>
              </a:spcBef>
              <a:buNone/>
            </a:pPr>
            <a:r>
              <a:rPr lang="en-US" altLang="zh-CN" spc="-80" dirty="0">
                <a:cs typeface="Arial"/>
              </a:rPr>
              <a:t>The</a:t>
            </a:r>
            <a:r>
              <a:rPr lang="en-US" altLang="zh-CN" spc="-35" dirty="0">
                <a:cs typeface="Arial"/>
              </a:rPr>
              <a:t> </a:t>
            </a:r>
            <a:r>
              <a:rPr lang="en-US" altLang="zh-CN" spc="-75" dirty="0">
                <a:cs typeface="Arial"/>
              </a:rPr>
              <a:t>number</a:t>
            </a:r>
            <a:r>
              <a:rPr lang="en-US" altLang="zh-CN" spc="-35" dirty="0">
                <a:cs typeface="Arial"/>
              </a:rPr>
              <a:t> </a:t>
            </a:r>
            <a:r>
              <a:rPr lang="en-US" altLang="zh-CN" spc="-5" dirty="0">
                <a:cs typeface="Arial"/>
              </a:rPr>
              <a:t>of</a:t>
            </a:r>
            <a:r>
              <a:rPr lang="en-US" altLang="zh-CN" spc="-35" dirty="0">
                <a:cs typeface="Arial"/>
              </a:rPr>
              <a:t> </a:t>
            </a:r>
            <a:r>
              <a:rPr lang="en-US" altLang="zh-CN" i="1" spc="-55" dirty="0">
                <a:cs typeface="Arial"/>
              </a:rPr>
              <a:t>k</a:t>
            </a:r>
            <a:r>
              <a:rPr lang="en-US" altLang="zh-CN" spc="-55" dirty="0">
                <a:cs typeface="Arial"/>
              </a:rPr>
              <a:t>-combinations</a:t>
            </a:r>
            <a:r>
              <a:rPr lang="en-US" altLang="zh-CN" spc="-35" dirty="0">
                <a:cs typeface="Arial"/>
              </a:rPr>
              <a:t> </a:t>
            </a:r>
            <a:r>
              <a:rPr lang="en-US" altLang="zh-CN" spc="-10" dirty="0">
                <a:cs typeface="Arial"/>
              </a:rPr>
              <a:t>with</a:t>
            </a:r>
            <a:r>
              <a:rPr lang="en-US" altLang="zh-CN" spc="-35" dirty="0">
                <a:cs typeface="Arial"/>
              </a:rPr>
              <a:t> </a:t>
            </a:r>
            <a:r>
              <a:rPr lang="en-US" altLang="zh-CN" spc="-30" dirty="0">
                <a:cs typeface="Arial"/>
              </a:rPr>
              <a:t>unlimited</a:t>
            </a:r>
            <a:r>
              <a:rPr lang="en-US" altLang="zh-CN" spc="-35" dirty="0">
                <a:cs typeface="Arial"/>
              </a:rPr>
              <a:t> </a:t>
            </a:r>
            <a:r>
              <a:rPr lang="en-US" altLang="zh-CN" spc="-40" dirty="0">
                <a:cs typeface="Arial"/>
              </a:rPr>
              <a:t>repetition</a:t>
            </a:r>
            <a:r>
              <a:rPr lang="en-US" altLang="zh-CN" spc="-35" dirty="0">
                <a:cs typeface="Arial"/>
              </a:rPr>
              <a:t> </a:t>
            </a:r>
            <a:r>
              <a:rPr lang="en-US" altLang="zh-CN" spc="-5" dirty="0">
                <a:cs typeface="Arial"/>
              </a:rPr>
              <a:t>of</a:t>
            </a:r>
            <a:r>
              <a:rPr lang="en-US" altLang="zh-CN" spc="-35" dirty="0">
                <a:cs typeface="Arial"/>
              </a:rPr>
              <a:t> </a:t>
            </a:r>
            <a:r>
              <a:rPr lang="en-US" altLang="zh-CN" spc="-140" dirty="0">
                <a:cs typeface="Arial"/>
              </a:rPr>
              <a:t>a</a:t>
            </a:r>
            <a:r>
              <a:rPr lang="en-US" altLang="zh-CN" spc="-35" dirty="0">
                <a:cs typeface="Arial"/>
              </a:rPr>
              <a:t> </a:t>
            </a:r>
            <a:r>
              <a:rPr lang="en-US" altLang="zh-CN" spc="-100" dirty="0">
                <a:cs typeface="Arial"/>
              </a:rPr>
              <a:t>set</a:t>
            </a:r>
            <a:r>
              <a:rPr lang="en-US" altLang="zh-CN" spc="-35" dirty="0">
                <a:cs typeface="Arial"/>
              </a:rPr>
              <a:t> </a:t>
            </a:r>
            <a:r>
              <a:rPr lang="en-US" altLang="zh-CN" spc="-5" dirty="0">
                <a:cs typeface="Arial"/>
              </a:rPr>
              <a:t>of</a:t>
            </a:r>
            <a:r>
              <a:rPr lang="en-US" altLang="zh-CN" spc="-35" dirty="0">
                <a:cs typeface="Arial"/>
              </a:rPr>
              <a:t> </a:t>
            </a:r>
            <a:r>
              <a:rPr lang="en-US" altLang="zh-CN" i="1" spc="-75" dirty="0">
                <a:cs typeface="Arial"/>
              </a:rPr>
              <a:t>n</a:t>
            </a:r>
            <a:r>
              <a:rPr lang="en-US" altLang="zh-CN" i="1" spc="-35" dirty="0">
                <a:cs typeface="Arial"/>
              </a:rPr>
              <a:t> </a:t>
            </a:r>
            <a:r>
              <a:rPr lang="en-US" altLang="zh-CN" spc="-60" dirty="0">
                <a:cs typeface="Arial"/>
              </a:rPr>
              <a:t>objects</a:t>
            </a:r>
            <a:endParaRPr lang="en-US" altLang="zh-CN" dirty="0">
              <a:cs typeface="Arial"/>
            </a:endParaRPr>
          </a:p>
          <a:p>
            <a:pPr marL="720725" marR="636905" lvl="1" indent="-366713" algn="just">
              <a:spcBef>
                <a:spcPts val="5"/>
              </a:spcBef>
              <a:buNone/>
            </a:pPr>
            <a:r>
              <a:rPr lang="en-US" altLang="zh-CN" spc="220" dirty="0">
                <a:cs typeface="Arial"/>
              </a:rPr>
              <a:t>=</a:t>
            </a:r>
            <a:r>
              <a:rPr lang="en-US" altLang="zh-CN" spc="-35" dirty="0">
                <a:cs typeface="Arial"/>
              </a:rPr>
              <a:t> </a:t>
            </a:r>
            <a:r>
              <a:rPr lang="en-US" altLang="zh-CN" spc="-75" dirty="0">
                <a:solidFill>
                  <a:srgbClr val="0070C0"/>
                </a:solidFill>
                <a:cs typeface="Arial"/>
              </a:rPr>
              <a:t>The</a:t>
            </a:r>
            <a:r>
              <a:rPr lang="en-US" altLang="zh-CN" spc="-35" dirty="0">
                <a:solidFill>
                  <a:srgbClr val="0070C0"/>
                </a:solidFill>
                <a:cs typeface="Arial"/>
              </a:rPr>
              <a:t> </a:t>
            </a:r>
            <a:r>
              <a:rPr lang="en-US" altLang="zh-CN" spc="-75" dirty="0">
                <a:solidFill>
                  <a:srgbClr val="0070C0"/>
                </a:solidFill>
                <a:cs typeface="Arial"/>
              </a:rPr>
              <a:t>number</a:t>
            </a:r>
            <a:r>
              <a:rPr lang="en-US" altLang="zh-CN" spc="-35" dirty="0">
                <a:solidFill>
                  <a:srgbClr val="0070C0"/>
                </a:solidFill>
                <a:cs typeface="Arial"/>
              </a:rPr>
              <a:t> </a:t>
            </a:r>
            <a:r>
              <a:rPr lang="en-US" altLang="zh-CN" spc="-5" dirty="0">
                <a:solidFill>
                  <a:srgbClr val="0070C0"/>
                </a:solidFill>
                <a:cs typeface="Arial"/>
              </a:rPr>
              <a:t>of</a:t>
            </a:r>
            <a:r>
              <a:rPr lang="en-US" altLang="zh-CN" spc="-35" dirty="0">
                <a:solidFill>
                  <a:srgbClr val="0070C0"/>
                </a:solidFill>
                <a:cs typeface="Arial"/>
              </a:rPr>
              <a:t> </a:t>
            </a:r>
            <a:r>
              <a:rPr lang="en-US" altLang="zh-CN" spc="-90" dirty="0">
                <a:solidFill>
                  <a:srgbClr val="0070C0"/>
                </a:solidFill>
                <a:cs typeface="Arial"/>
              </a:rPr>
              <a:t>nonn</a:t>
            </a:r>
            <a:r>
              <a:rPr lang="en-US" altLang="zh-CN" spc="-110" dirty="0">
                <a:solidFill>
                  <a:srgbClr val="0070C0"/>
                </a:solidFill>
                <a:cs typeface="Arial"/>
              </a:rPr>
              <a:t>e</a:t>
            </a:r>
            <a:r>
              <a:rPr lang="en-US" altLang="zh-CN" spc="-85" dirty="0">
                <a:solidFill>
                  <a:srgbClr val="0070C0"/>
                </a:solidFill>
                <a:cs typeface="Arial"/>
              </a:rPr>
              <a:t>g</a:t>
            </a:r>
            <a:r>
              <a:rPr lang="en-US" altLang="zh-CN" spc="-30" dirty="0">
                <a:solidFill>
                  <a:srgbClr val="0070C0"/>
                </a:solidFill>
                <a:cs typeface="Arial"/>
              </a:rPr>
              <a:t>at</a:t>
            </a:r>
            <a:r>
              <a:rPr lang="en-US" altLang="zh-CN" spc="-50" dirty="0">
                <a:solidFill>
                  <a:srgbClr val="0070C0"/>
                </a:solidFill>
                <a:cs typeface="Arial"/>
              </a:rPr>
              <a:t>i</a:t>
            </a:r>
            <a:r>
              <a:rPr lang="en-US" altLang="zh-CN" spc="-30" dirty="0">
                <a:solidFill>
                  <a:srgbClr val="0070C0"/>
                </a:solidFill>
                <a:cs typeface="Arial"/>
              </a:rPr>
              <a:t>v</a:t>
            </a:r>
            <a:r>
              <a:rPr lang="en-US" altLang="zh-CN" spc="-140" dirty="0">
                <a:solidFill>
                  <a:srgbClr val="0070C0"/>
                </a:solidFill>
                <a:cs typeface="Arial"/>
              </a:rPr>
              <a:t>e</a:t>
            </a:r>
            <a:r>
              <a:rPr lang="en-US" altLang="zh-CN" spc="-35" dirty="0">
                <a:solidFill>
                  <a:srgbClr val="0070C0"/>
                </a:solidFill>
                <a:cs typeface="Arial"/>
              </a:rPr>
              <a:t> int</a:t>
            </a:r>
            <a:r>
              <a:rPr lang="en-US" altLang="zh-CN" spc="-75" dirty="0">
                <a:solidFill>
                  <a:srgbClr val="0070C0"/>
                </a:solidFill>
                <a:cs typeface="Arial"/>
              </a:rPr>
              <a:t>e</a:t>
            </a:r>
            <a:r>
              <a:rPr lang="en-US" altLang="zh-CN" spc="-70" dirty="0">
                <a:solidFill>
                  <a:srgbClr val="0070C0"/>
                </a:solidFill>
                <a:cs typeface="Arial"/>
              </a:rPr>
              <a:t>ger</a:t>
            </a:r>
            <a:r>
              <a:rPr lang="en-US" altLang="zh-CN" spc="-35" dirty="0">
                <a:solidFill>
                  <a:srgbClr val="0070C0"/>
                </a:solidFill>
                <a:cs typeface="Arial"/>
              </a:rPr>
              <a:t> </a:t>
            </a:r>
            <a:r>
              <a:rPr lang="en-US" altLang="zh-CN" spc="-50" dirty="0">
                <a:solidFill>
                  <a:srgbClr val="0070C0"/>
                </a:solidFill>
                <a:cs typeface="Arial"/>
              </a:rPr>
              <a:t>solutions</a:t>
            </a:r>
            <a:r>
              <a:rPr lang="en-US" altLang="zh-CN" spc="-35" dirty="0">
                <a:solidFill>
                  <a:srgbClr val="0070C0"/>
                </a:solidFill>
                <a:cs typeface="Arial"/>
              </a:rPr>
              <a:t> </a:t>
            </a:r>
            <a:r>
              <a:rPr lang="en-US" altLang="zh-CN" spc="-5" dirty="0">
                <a:solidFill>
                  <a:srgbClr val="0070C0"/>
                </a:solidFill>
                <a:cs typeface="Arial"/>
              </a:rPr>
              <a:t>of</a:t>
            </a:r>
            <a:r>
              <a:rPr lang="en-US" altLang="zh-CN" spc="-35" dirty="0">
                <a:solidFill>
                  <a:srgbClr val="0070C0"/>
                </a:solidFill>
                <a:cs typeface="Arial"/>
              </a:rPr>
              <a:t> </a:t>
            </a:r>
            <a:r>
              <a:rPr lang="en-US" altLang="zh-CN" i="1" spc="-75" dirty="0">
                <a:solidFill>
                  <a:srgbClr val="0070C0"/>
                </a:solidFill>
                <a:cs typeface="Arial"/>
              </a:rPr>
              <a:t>x</a:t>
            </a:r>
            <a:r>
              <a:rPr lang="en-US" altLang="zh-CN" sz="3200" spc="-82" baseline="-12345" dirty="0">
                <a:solidFill>
                  <a:srgbClr val="0070C0"/>
                </a:solidFill>
                <a:cs typeface="Arial"/>
              </a:rPr>
              <a:t>1</a:t>
            </a:r>
            <a:r>
              <a:rPr lang="en-US" altLang="zh-CN" sz="3200" spc="-52" baseline="-12345" dirty="0">
                <a:solidFill>
                  <a:srgbClr val="0070C0"/>
                </a:solidFill>
                <a:cs typeface="Arial"/>
              </a:rPr>
              <a:t> </a:t>
            </a:r>
            <a:r>
              <a:rPr lang="en-US" altLang="zh-CN" spc="220" dirty="0">
                <a:solidFill>
                  <a:srgbClr val="0070C0"/>
                </a:solidFill>
                <a:cs typeface="Arial"/>
              </a:rPr>
              <a:t>+</a:t>
            </a:r>
            <a:r>
              <a:rPr lang="en-US" altLang="zh-CN" spc="-170" dirty="0">
                <a:solidFill>
                  <a:srgbClr val="0070C0"/>
                </a:solidFill>
                <a:cs typeface="Arial"/>
              </a:rPr>
              <a:t> </a:t>
            </a:r>
            <a:r>
              <a:rPr lang="en-US" altLang="zh-CN" i="1" spc="-75" dirty="0">
                <a:solidFill>
                  <a:srgbClr val="0070C0"/>
                </a:solidFill>
                <a:cs typeface="Arial"/>
              </a:rPr>
              <a:t>x</a:t>
            </a:r>
            <a:r>
              <a:rPr lang="en-US" altLang="zh-CN" sz="3200" spc="-82" baseline="-12345" dirty="0">
                <a:solidFill>
                  <a:srgbClr val="0070C0"/>
                </a:solidFill>
                <a:cs typeface="Arial"/>
              </a:rPr>
              <a:t>2</a:t>
            </a:r>
            <a:r>
              <a:rPr lang="en-US" altLang="zh-CN" sz="3200" spc="-52" baseline="-12345" dirty="0">
                <a:solidFill>
                  <a:srgbClr val="0070C0"/>
                </a:solidFill>
                <a:cs typeface="Arial"/>
              </a:rPr>
              <a:t> </a:t>
            </a:r>
            <a:r>
              <a:rPr lang="en-US" altLang="zh-CN" spc="220" dirty="0">
                <a:solidFill>
                  <a:srgbClr val="0070C0"/>
                </a:solidFill>
                <a:cs typeface="Arial"/>
              </a:rPr>
              <a:t>+</a:t>
            </a:r>
            <a:r>
              <a:rPr lang="en-US" altLang="zh-CN" spc="-170" dirty="0">
                <a:solidFill>
                  <a:srgbClr val="0070C0"/>
                </a:solidFill>
                <a:cs typeface="Arial"/>
              </a:rPr>
              <a:t> </a:t>
            </a:r>
            <a:r>
              <a:rPr lang="en-US" altLang="zh-CN" i="1" spc="-5" dirty="0">
                <a:solidFill>
                  <a:srgbClr val="0070C0"/>
                </a:solidFill>
                <a:cs typeface="Arial"/>
              </a:rPr>
              <a:t>.</a:t>
            </a:r>
            <a:r>
              <a:rPr lang="en-US" altLang="zh-CN" i="1" spc="-204" dirty="0">
                <a:solidFill>
                  <a:srgbClr val="0070C0"/>
                </a:solidFill>
                <a:cs typeface="Arial"/>
              </a:rPr>
              <a:t> </a:t>
            </a:r>
            <a:r>
              <a:rPr lang="en-US" altLang="zh-CN" i="1" spc="-5" dirty="0">
                <a:solidFill>
                  <a:srgbClr val="0070C0"/>
                </a:solidFill>
                <a:cs typeface="Arial"/>
              </a:rPr>
              <a:t>.</a:t>
            </a:r>
            <a:r>
              <a:rPr lang="en-US" altLang="zh-CN" i="1" spc="-200" dirty="0">
                <a:solidFill>
                  <a:srgbClr val="0070C0"/>
                </a:solidFill>
                <a:cs typeface="Arial"/>
              </a:rPr>
              <a:t> </a:t>
            </a:r>
            <a:r>
              <a:rPr lang="en-US" altLang="zh-CN" i="1" spc="-5" dirty="0">
                <a:solidFill>
                  <a:srgbClr val="0070C0"/>
                </a:solidFill>
                <a:cs typeface="Arial"/>
              </a:rPr>
              <a:t>.</a:t>
            </a:r>
            <a:r>
              <a:rPr lang="en-US" altLang="zh-CN" i="1" spc="-170" dirty="0">
                <a:solidFill>
                  <a:srgbClr val="0070C0"/>
                </a:solidFill>
                <a:cs typeface="Arial"/>
              </a:rPr>
              <a:t> </a:t>
            </a:r>
            <a:r>
              <a:rPr lang="en-US" altLang="zh-CN" spc="220" dirty="0">
                <a:solidFill>
                  <a:srgbClr val="0070C0"/>
                </a:solidFill>
                <a:cs typeface="Arial"/>
              </a:rPr>
              <a:t>+</a:t>
            </a:r>
            <a:r>
              <a:rPr lang="en-US" altLang="zh-CN" spc="-170" dirty="0">
                <a:solidFill>
                  <a:srgbClr val="0070C0"/>
                </a:solidFill>
                <a:cs typeface="Arial"/>
              </a:rPr>
              <a:t> </a:t>
            </a:r>
            <a:r>
              <a:rPr lang="en-US" altLang="zh-CN" i="1" spc="-75" dirty="0" err="1">
                <a:solidFill>
                  <a:srgbClr val="0070C0"/>
                </a:solidFill>
                <a:cs typeface="Arial"/>
              </a:rPr>
              <a:t>x</a:t>
            </a:r>
            <a:r>
              <a:rPr lang="en-US" altLang="zh-CN" sz="3200" i="1" spc="-82" baseline="-12345" dirty="0" err="1">
                <a:solidFill>
                  <a:srgbClr val="0070C0"/>
                </a:solidFill>
                <a:cs typeface="Arial"/>
              </a:rPr>
              <a:t>n</a:t>
            </a:r>
            <a:r>
              <a:rPr lang="en-US" altLang="zh-CN" sz="3200" i="1" spc="97" baseline="-12345" dirty="0">
                <a:solidFill>
                  <a:srgbClr val="0070C0"/>
                </a:solidFill>
                <a:cs typeface="Arial"/>
              </a:rPr>
              <a:t> </a:t>
            </a:r>
            <a:r>
              <a:rPr lang="en-US" altLang="zh-CN" spc="220" dirty="0">
                <a:solidFill>
                  <a:srgbClr val="0070C0"/>
                </a:solidFill>
                <a:cs typeface="Arial"/>
              </a:rPr>
              <a:t>=</a:t>
            </a:r>
            <a:r>
              <a:rPr lang="en-US" altLang="zh-CN" spc="-70" dirty="0">
                <a:solidFill>
                  <a:srgbClr val="0070C0"/>
                </a:solidFill>
                <a:cs typeface="Arial"/>
              </a:rPr>
              <a:t> </a:t>
            </a:r>
            <a:r>
              <a:rPr lang="en-US" altLang="zh-CN" i="1" spc="-75" dirty="0">
                <a:solidFill>
                  <a:srgbClr val="0070C0"/>
                </a:solidFill>
                <a:cs typeface="Arial"/>
              </a:rPr>
              <a:t>k</a:t>
            </a:r>
            <a:endParaRPr lang="en-US" altLang="zh-CN" dirty="0">
              <a:solidFill>
                <a:srgbClr val="0070C0"/>
              </a:solidFill>
              <a:cs typeface="Arial"/>
            </a:endParaRPr>
          </a:p>
          <a:p>
            <a:pPr marL="720725" marR="723900" lvl="1" indent="-366713" algn="just">
              <a:spcBef>
                <a:spcPts val="5"/>
              </a:spcBef>
              <a:buNone/>
            </a:pPr>
            <a:r>
              <a:rPr lang="en-US" altLang="zh-CN" spc="220" dirty="0">
                <a:cs typeface="Arial"/>
              </a:rPr>
              <a:t>=</a:t>
            </a:r>
            <a:r>
              <a:rPr lang="en-US" altLang="zh-CN" spc="-35" dirty="0">
                <a:cs typeface="Arial"/>
              </a:rPr>
              <a:t> </a:t>
            </a:r>
            <a:r>
              <a:rPr lang="en-US" altLang="zh-CN" spc="-75" dirty="0">
                <a:solidFill>
                  <a:srgbClr val="0070C0"/>
                </a:solidFill>
                <a:cs typeface="Arial"/>
              </a:rPr>
              <a:t>The</a:t>
            </a:r>
            <a:r>
              <a:rPr lang="en-US" altLang="zh-CN" spc="-35" dirty="0">
                <a:solidFill>
                  <a:srgbClr val="0070C0"/>
                </a:solidFill>
                <a:cs typeface="Arial"/>
              </a:rPr>
              <a:t> </a:t>
            </a:r>
            <a:r>
              <a:rPr lang="en-US" altLang="zh-CN" spc="-75" dirty="0">
                <a:solidFill>
                  <a:srgbClr val="0070C0"/>
                </a:solidFill>
                <a:cs typeface="Arial"/>
              </a:rPr>
              <a:t>number</a:t>
            </a:r>
            <a:r>
              <a:rPr lang="en-US" altLang="zh-CN" spc="-35" dirty="0">
                <a:solidFill>
                  <a:srgbClr val="0070C0"/>
                </a:solidFill>
                <a:cs typeface="Arial"/>
              </a:rPr>
              <a:t> </a:t>
            </a:r>
            <a:r>
              <a:rPr lang="en-US" altLang="zh-CN" spc="-5" dirty="0">
                <a:solidFill>
                  <a:srgbClr val="0070C0"/>
                </a:solidFill>
                <a:cs typeface="Arial"/>
              </a:rPr>
              <a:t>of</a:t>
            </a:r>
            <a:r>
              <a:rPr lang="en-US" altLang="zh-CN" spc="-35" dirty="0">
                <a:solidFill>
                  <a:srgbClr val="0070C0"/>
                </a:solidFill>
                <a:cs typeface="Arial"/>
              </a:rPr>
              <a:t> </a:t>
            </a:r>
            <a:r>
              <a:rPr lang="en-US" altLang="zh-CN" spc="-25" dirty="0">
                <a:solidFill>
                  <a:srgbClr val="0070C0"/>
                </a:solidFill>
                <a:cs typeface="Arial"/>
              </a:rPr>
              <a:t>distri</a:t>
            </a:r>
            <a:r>
              <a:rPr lang="en-US" altLang="zh-CN" spc="-60" dirty="0">
                <a:solidFill>
                  <a:srgbClr val="0070C0"/>
                </a:solidFill>
                <a:cs typeface="Arial"/>
              </a:rPr>
              <a:t>b</a:t>
            </a:r>
            <a:r>
              <a:rPr lang="en-US" altLang="zh-CN" spc="-50" dirty="0">
                <a:solidFill>
                  <a:srgbClr val="0070C0"/>
                </a:solidFill>
                <a:cs typeface="Arial"/>
              </a:rPr>
              <a:t>utions</a:t>
            </a:r>
            <a:r>
              <a:rPr lang="en-US" altLang="zh-CN" spc="-35" dirty="0">
                <a:solidFill>
                  <a:srgbClr val="0070C0"/>
                </a:solidFill>
                <a:cs typeface="Arial"/>
              </a:rPr>
              <a:t> </a:t>
            </a:r>
            <a:r>
              <a:rPr lang="en-US" altLang="zh-CN" spc="-5" dirty="0">
                <a:solidFill>
                  <a:srgbClr val="0070C0"/>
                </a:solidFill>
                <a:cs typeface="Arial"/>
              </a:rPr>
              <a:t>of</a:t>
            </a:r>
            <a:r>
              <a:rPr lang="en-US" altLang="zh-CN" spc="-35" dirty="0">
                <a:solidFill>
                  <a:srgbClr val="0070C0"/>
                </a:solidFill>
                <a:cs typeface="Arial"/>
              </a:rPr>
              <a:t> </a:t>
            </a:r>
            <a:r>
              <a:rPr lang="en-US" altLang="zh-CN" i="1" spc="-75" dirty="0">
                <a:solidFill>
                  <a:srgbClr val="0070C0"/>
                </a:solidFill>
                <a:cs typeface="Arial"/>
              </a:rPr>
              <a:t>k</a:t>
            </a:r>
            <a:r>
              <a:rPr lang="en-US" altLang="zh-CN" i="1" spc="-15" dirty="0">
                <a:solidFill>
                  <a:srgbClr val="0070C0"/>
                </a:solidFill>
                <a:cs typeface="Arial"/>
              </a:rPr>
              <a:t> </a:t>
            </a:r>
            <a:r>
              <a:rPr lang="en-US" altLang="zh-CN" spc="-35" dirty="0">
                <a:solidFill>
                  <a:srgbClr val="0070C0"/>
                </a:solidFill>
                <a:cs typeface="Arial"/>
              </a:rPr>
              <a:t>identical </a:t>
            </a:r>
            <a:r>
              <a:rPr lang="en-US" altLang="zh-CN" spc="-45" dirty="0">
                <a:solidFill>
                  <a:srgbClr val="0070C0"/>
                </a:solidFill>
                <a:cs typeface="Arial"/>
              </a:rPr>
              <a:t>balls</a:t>
            </a:r>
            <a:r>
              <a:rPr lang="en-US" altLang="zh-CN" spc="-35" dirty="0">
                <a:solidFill>
                  <a:srgbClr val="0070C0"/>
                </a:solidFill>
                <a:cs typeface="Arial"/>
              </a:rPr>
              <a:t> </a:t>
            </a:r>
            <a:r>
              <a:rPr lang="en-US" altLang="zh-CN" spc="-20" dirty="0">
                <a:solidFill>
                  <a:srgbClr val="0070C0"/>
                </a:solidFill>
                <a:cs typeface="Arial"/>
              </a:rPr>
              <a:t>into</a:t>
            </a:r>
            <a:r>
              <a:rPr lang="en-US" altLang="zh-CN" spc="-35" dirty="0">
                <a:solidFill>
                  <a:srgbClr val="0070C0"/>
                </a:solidFill>
                <a:cs typeface="Arial"/>
              </a:rPr>
              <a:t> </a:t>
            </a:r>
            <a:r>
              <a:rPr lang="en-US" altLang="zh-CN" i="1" spc="-75" dirty="0">
                <a:solidFill>
                  <a:srgbClr val="0070C0"/>
                </a:solidFill>
                <a:cs typeface="Arial"/>
              </a:rPr>
              <a:t>n</a:t>
            </a:r>
            <a:r>
              <a:rPr lang="en-US" altLang="zh-CN" i="1" spc="-35" dirty="0">
                <a:solidFill>
                  <a:srgbClr val="0070C0"/>
                </a:solidFill>
                <a:cs typeface="Arial"/>
              </a:rPr>
              <a:t> </a:t>
            </a:r>
            <a:r>
              <a:rPr lang="en-US" altLang="zh-CN" spc="-30" dirty="0">
                <a:solidFill>
                  <a:srgbClr val="0070C0"/>
                </a:solidFill>
                <a:cs typeface="Arial"/>
              </a:rPr>
              <a:t>distinct</a:t>
            </a:r>
            <a:r>
              <a:rPr lang="en-US" altLang="zh-CN" spc="-35" dirty="0">
                <a:solidFill>
                  <a:srgbClr val="0070C0"/>
                </a:solidFill>
                <a:cs typeface="Arial"/>
              </a:rPr>
              <a:t> </a:t>
            </a:r>
            <a:r>
              <a:rPr lang="en-US" altLang="zh-CN" spc="-55" dirty="0">
                <a:solidFill>
                  <a:srgbClr val="0070C0"/>
                </a:solidFill>
                <a:cs typeface="Arial"/>
              </a:rPr>
              <a:t>bo</a:t>
            </a:r>
            <a:r>
              <a:rPr lang="en-US" altLang="zh-CN" spc="-70" dirty="0">
                <a:solidFill>
                  <a:srgbClr val="0070C0"/>
                </a:solidFill>
                <a:cs typeface="Arial"/>
              </a:rPr>
              <a:t>x</a:t>
            </a:r>
            <a:r>
              <a:rPr lang="en-US" altLang="zh-CN" spc="-140" dirty="0">
                <a:solidFill>
                  <a:srgbClr val="0070C0"/>
                </a:solidFill>
                <a:cs typeface="Arial"/>
              </a:rPr>
              <a:t>es</a:t>
            </a:r>
            <a:endParaRPr lang="en-US" altLang="zh-CN" dirty="0">
              <a:solidFill>
                <a:srgbClr val="0070C0"/>
              </a:solidFill>
              <a:cs typeface="Arial"/>
            </a:endParaRPr>
          </a:p>
          <a:p>
            <a:pPr marL="720725" marR="156210" lvl="1" indent="-366713" algn="just" defTabSz="917575">
              <a:spcBef>
                <a:spcPts val="5"/>
              </a:spcBef>
              <a:buNone/>
            </a:pPr>
            <a:r>
              <a:rPr lang="en-US" altLang="zh-CN" spc="220" dirty="0">
                <a:cs typeface="Arial"/>
              </a:rPr>
              <a:t>=</a:t>
            </a:r>
            <a:r>
              <a:rPr lang="en-US" altLang="zh-CN" spc="-35" dirty="0">
                <a:cs typeface="Arial"/>
              </a:rPr>
              <a:t> </a:t>
            </a:r>
            <a:r>
              <a:rPr lang="en-US" altLang="zh-CN" spc="-75" dirty="0">
                <a:solidFill>
                  <a:srgbClr val="0070C0"/>
                </a:solidFill>
                <a:cs typeface="Arial"/>
              </a:rPr>
              <a:t>The</a:t>
            </a:r>
            <a:r>
              <a:rPr lang="en-US" altLang="zh-CN" spc="-35" dirty="0">
                <a:solidFill>
                  <a:srgbClr val="0070C0"/>
                </a:solidFill>
                <a:cs typeface="Arial"/>
              </a:rPr>
              <a:t> </a:t>
            </a:r>
            <a:r>
              <a:rPr lang="en-US" altLang="zh-CN" spc="-75" dirty="0">
                <a:solidFill>
                  <a:srgbClr val="0070C0"/>
                </a:solidFill>
                <a:cs typeface="Arial"/>
              </a:rPr>
              <a:t>number</a:t>
            </a:r>
            <a:r>
              <a:rPr lang="en-US" altLang="zh-CN" spc="-35" dirty="0">
                <a:solidFill>
                  <a:srgbClr val="0070C0"/>
                </a:solidFill>
                <a:cs typeface="Arial"/>
              </a:rPr>
              <a:t> </a:t>
            </a:r>
            <a:r>
              <a:rPr lang="en-US" altLang="zh-CN" spc="-5" dirty="0">
                <a:solidFill>
                  <a:srgbClr val="0070C0"/>
                </a:solidFill>
                <a:cs typeface="Arial"/>
              </a:rPr>
              <a:t>of</a:t>
            </a:r>
            <a:r>
              <a:rPr lang="en-US" altLang="zh-CN" spc="-35" dirty="0">
                <a:solidFill>
                  <a:srgbClr val="0070C0"/>
                </a:solidFill>
                <a:cs typeface="Arial"/>
              </a:rPr>
              <a:t> </a:t>
            </a:r>
            <a:r>
              <a:rPr lang="en-US" altLang="zh-CN" spc="-110" dirty="0">
                <a:solidFill>
                  <a:srgbClr val="0070C0"/>
                </a:solidFill>
                <a:cs typeface="Arial"/>
              </a:rPr>
              <a:t>sequences</a:t>
            </a:r>
            <a:r>
              <a:rPr lang="en-US" altLang="zh-CN" spc="-35" dirty="0">
                <a:solidFill>
                  <a:srgbClr val="0070C0"/>
                </a:solidFill>
                <a:cs typeface="Arial"/>
              </a:rPr>
              <a:t> </a:t>
            </a:r>
            <a:r>
              <a:rPr lang="en-US" altLang="zh-CN" spc="-5" dirty="0">
                <a:solidFill>
                  <a:srgbClr val="0070C0"/>
                </a:solidFill>
                <a:cs typeface="Arial"/>
              </a:rPr>
              <a:t>of</a:t>
            </a:r>
            <a:r>
              <a:rPr lang="en-US" altLang="zh-CN" spc="-35" dirty="0">
                <a:solidFill>
                  <a:srgbClr val="0070C0"/>
                </a:solidFill>
                <a:cs typeface="Arial"/>
              </a:rPr>
              <a:t> </a:t>
            </a:r>
            <a:r>
              <a:rPr lang="en-US" altLang="zh-CN" spc="-50" dirty="0">
                <a:solidFill>
                  <a:srgbClr val="0070C0"/>
                </a:solidFill>
                <a:cs typeface="Arial"/>
              </a:rPr>
              <a:t>length</a:t>
            </a:r>
            <a:r>
              <a:rPr lang="en-US" altLang="zh-CN" spc="-35" dirty="0">
                <a:solidFill>
                  <a:srgbClr val="0070C0"/>
                </a:solidFill>
                <a:cs typeface="Arial"/>
              </a:rPr>
              <a:t> </a:t>
            </a:r>
            <a:r>
              <a:rPr lang="en-US" altLang="zh-CN" i="1" spc="-75" dirty="0">
                <a:solidFill>
                  <a:srgbClr val="0070C0"/>
                </a:solidFill>
                <a:cs typeface="Arial"/>
              </a:rPr>
              <a:t>k </a:t>
            </a:r>
            <a:r>
              <a:rPr lang="en-US" altLang="zh-CN" spc="220" dirty="0">
                <a:solidFill>
                  <a:srgbClr val="0070C0"/>
                </a:solidFill>
                <a:cs typeface="Arial"/>
              </a:rPr>
              <a:t>+</a:t>
            </a:r>
            <a:r>
              <a:rPr lang="en-US" altLang="zh-CN" i="1" spc="-75" dirty="0">
                <a:solidFill>
                  <a:srgbClr val="0070C0"/>
                </a:solidFill>
                <a:cs typeface="Arial"/>
              </a:rPr>
              <a:t>n</a:t>
            </a:r>
            <a:r>
              <a:rPr lang="en-US" altLang="zh-CN" spc="-30" dirty="0">
                <a:solidFill>
                  <a:srgbClr val="0070C0"/>
                </a:solidFill>
                <a:latin typeface="Lucida Sans Unicode"/>
                <a:cs typeface="Lucida Sans Unicode"/>
              </a:rPr>
              <a:t>−</a:t>
            </a:r>
            <a:r>
              <a:rPr lang="en-US" altLang="zh-CN" spc="-75" dirty="0">
                <a:solidFill>
                  <a:srgbClr val="0070C0"/>
                </a:solidFill>
                <a:cs typeface="Arial"/>
              </a:rPr>
              <a:t>1 </a:t>
            </a:r>
            <a:r>
              <a:rPr lang="en-US" altLang="zh-CN" spc="-35" dirty="0">
                <a:solidFill>
                  <a:srgbClr val="0070C0"/>
                </a:solidFill>
                <a:cs typeface="Arial"/>
              </a:rPr>
              <a:t> </a:t>
            </a:r>
            <a:r>
              <a:rPr lang="en-US" altLang="zh-CN" spc="-55" dirty="0">
                <a:solidFill>
                  <a:srgbClr val="0070C0"/>
                </a:solidFill>
                <a:cs typeface="Arial"/>
              </a:rPr>
              <a:t>consisting</a:t>
            </a:r>
            <a:r>
              <a:rPr lang="en-US" altLang="zh-CN" spc="-35" dirty="0">
                <a:solidFill>
                  <a:srgbClr val="0070C0"/>
                </a:solidFill>
                <a:cs typeface="Arial"/>
              </a:rPr>
              <a:t> </a:t>
            </a:r>
            <a:r>
              <a:rPr lang="en-US" altLang="zh-CN" spc="-5" dirty="0">
                <a:solidFill>
                  <a:srgbClr val="0070C0"/>
                </a:solidFill>
                <a:cs typeface="Arial"/>
              </a:rPr>
              <a:t>of</a:t>
            </a:r>
            <a:r>
              <a:rPr lang="en-US" altLang="zh-CN" spc="-35" dirty="0">
                <a:solidFill>
                  <a:srgbClr val="0070C0"/>
                </a:solidFill>
                <a:cs typeface="Arial"/>
              </a:rPr>
              <a:t> </a:t>
            </a:r>
            <a:r>
              <a:rPr lang="en-US" altLang="zh-CN" i="1" spc="-75" dirty="0">
                <a:solidFill>
                  <a:srgbClr val="0070C0"/>
                </a:solidFill>
                <a:cs typeface="Arial"/>
              </a:rPr>
              <a:t>k</a:t>
            </a:r>
            <a:r>
              <a:rPr lang="en-US" altLang="zh-CN" i="1" spc="-15" dirty="0">
                <a:solidFill>
                  <a:srgbClr val="0070C0"/>
                </a:solidFill>
                <a:cs typeface="Arial"/>
              </a:rPr>
              <a:t> </a:t>
            </a:r>
            <a:r>
              <a:rPr lang="en-US" altLang="zh-CN" spc="40" dirty="0">
                <a:solidFill>
                  <a:srgbClr val="0070C0"/>
                </a:solidFill>
                <a:cs typeface="Arial"/>
              </a:rPr>
              <a:t>0</a:t>
            </a:r>
            <a:r>
              <a:rPr lang="en-US" altLang="zh-CN" spc="-55" dirty="0">
                <a:solidFill>
                  <a:srgbClr val="0070C0"/>
                </a:solidFill>
                <a:cs typeface="Arial"/>
              </a:rPr>
              <a:t>’</a:t>
            </a:r>
            <a:r>
              <a:rPr lang="en-US" altLang="zh-CN" spc="-140" dirty="0">
                <a:solidFill>
                  <a:srgbClr val="0070C0"/>
                </a:solidFill>
                <a:cs typeface="Arial"/>
              </a:rPr>
              <a:t>s</a:t>
            </a:r>
            <a:r>
              <a:rPr lang="en-US" altLang="zh-CN" spc="-35" dirty="0">
                <a:solidFill>
                  <a:srgbClr val="0070C0"/>
                </a:solidFill>
                <a:cs typeface="Arial"/>
              </a:rPr>
              <a:t> </a:t>
            </a:r>
            <a:r>
              <a:rPr lang="en-US" altLang="zh-CN" spc="-95" dirty="0">
                <a:solidFill>
                  <a:srgbClr val="0070C0"/>
                </a:solidFill>
                <a:cs typeface="Arial"/>
              </a:rPr>
              <a:t>and</a:t>
            </a:r>
            <a:r>
              <a:rPr lang="en-US" altLang="zh-CN" spc="-35" dirty="0">
                <a:solidFill>
                  <a:srgbClr val="0070C0"/>
                </a:solidFill>
                <a:cs typeface="Arial"/>
              </a:rPr>
              <a:t> </a:t>
            </a:r>
            <a:r>
              <a:rPr lang="en-US" altLang="zh-CN" i="1" spc="-75" dirty="0">
                <a:solidFill>
                  <a:srgbClr val="0070C0"/>
                </a:solidFill>
                <a:cs typeface="Arial"/>
              </a:rPr>
              <a:t>n</a:t>
            </a:r>
            <a:r>
              <a:rPr lang="en-US" altLang="zh-CN" spc="-30" dirty="0">
                <a:solidFill>
                  <a:srgbClr val="0070C0"/>
                </a:solidFill>
                <a:latin typeface="Lucida Sans Unicode"/>
                <a:cs typeface="Lucida Sans Unicode"/>
              </a:rPr>
              <a:t>−</a:t>
            </a:r>
            <a:r>
              <a:rPr lang="en-US" altLang="zh-CN" spc="-75" dirty="0">
                <a:solidFill>
                  <a:srgbClr val="0070C0"/>
                </a:solidFill>
                <a:cs typeface="Arial"/>
              </a:rPr>
              <a:t>1</a:t>
            </a:r>
            <a:r>
              <a:rPr lang="en-US" altLang="zh-CN" spc="-35" dirty="0">
                <a:solidFill>
                  <a:srgbClr val="0070C0"/>
                </a:solidFill>
                <a:cs typeface="Arial"/>
              </a:rPr>
              <a:t> </a:t>
            </a:r>
            <a:r>
              <a:rPr lang="en-US" altLang="zh-CN" spc="-125" dirty="0">
                <a:solidFill>
                  <a:srgbClr val="0070C0"/>
                </a:solidFill>
                <a:latin typeface="Lucida Sans Unicode"/>
                <a:cs typeface="Lucida Sans Unicode"/>
              </a:rPr>
              <a:t>|</a:t>
            </a:r>
            <a:r>
              <a:rPr lang="en-US" altLang="zh-CN" spc="60" dirty="0">
                <a:solidFill>
                  <a:srgbClr val="0070C0"/>
                </a:solidFill>
                <a:cs typeface="Arial"/>
              </a:rPr>
              <a:t>’</a:t>
            </a:r>
            <a:r>
              <a:rPr lang="en-US" altLang="zh-CN" spc="-90" dirty="0">
                <a:solidFill>
                  <a:srgbClr val="0070C0"/>
                </a:solidFill>
                <a:cs typeface="Arial"/>
              </a:rPr>
              <a:t>s.</a:t>
            </a:r>
            <a:endParaRPr lang="en-US" altLang="zh-CN" dirty="0">
              <a:solidFill>
                <a:srgbClr val="0070C0"/>
              </a:solidFill>
              <a:cs typeface="Arial"/>
            </a:endParaRPr>
          </a:p>
        </p:txBody>
      </p:sp>
    </p:spTree>
    <p:extLst>
      <p:ext uri="{BB962C8B-B14F-4D97-AF65-F5344CB8AC3E}">
        <p14:creationId xmlns:p14="http://schemas.microsoft.com/office/powerpoint/2010/main" val="405238832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D9C6489-00D9-4036-8492-D40A96128B95}"/>
              </a:ext>
            </a:extLst>
          </p:cNvPr>
          <p:cNvSpPr>
            <a:spLocks noGrp="1"/>
          </p:cNvSpPr>
          <p:nvPr>
            <p:ph idx="1"/>
          </p:nvPr>
        </p:nvSpPr>
        <p:spPr>
          <a:xfrm>
            <a:off x="82934" y="1340768"/>
            <a:ext cx="8603866" cy="5616624"/>
          </a:xfrm>
        </p:spPr>
        <p:txBody>
          <a:bodyPr/>
          <a:lstStyle/>
          <a:p>
            <a:pPr marL="512763" marR="12700" indent="-420688" algn="just">
              <a:lnSpc>
                <a:spcPct val="100000"/>
              </a:lnSpc>
              <a:spcBef>
                <a:spcPts val="300"/>
              </a:spcBef>
            </a:pPr>
            <a:r>
              <a:rPr lang="en-US" altLang="zh-CN" spc="-30" dirty="0">
                <a:cs typeface="Arial"/>
              </a:rPr>
              <a:t>Let</a:t>
            </a:r>
            <a:r>
              <a:rPr lang="en-US" altLang="zh-CN" spc="60" dirty="0">
                <a:cs typeface="Arial"/>
              </a:rPr>
              <a:t> </a:t>
            </a:r>
            <a:r>
              <a:rPr lang="en-US" altLang="zh-CN" i="1" spc="-75" dirty="0">
                <a:cs typeface="Arial"/>
              </a:rPr>
              <a:t>A</a:t>
            </a:r>
            <a:r>
              <a:rPr lang="en-US" altLang="zh-CN" i="1" spc="60" dirty="0">
                <a:cs typeface="Arial"/>
              </a:rPr>
              <a:t> </a:t>
            </a:r>
            <a:r>
              <a:rPr lang="en-US" altLang="zh-CN" spc="-110" dirty="0">
                <a:cs typeface="Arial"/>
              </a:rPr>
              <a:t>be</a:t>
            </a:r>
            <a:r>
              <a:rPr lang="en-US" altLang="zh-CN" spc="60" dirty="0">
                <a:cs typeface="Arial"/>
              </a:rPr>
              <a:t> </a:t>
            </a:r>
            <a:r>
              <a:rPr lang="en-US" altLang="zh-CN" spc="-75" dirty="0">
                <a:cs typeface="Arial"/>
              </a:rPr>
              <a:t>the</a:t>
            </a:r>
            <a:r>
              <a:rPr lang="en-US" altLang="zh-CN" spc="60" dirty="0">
                <a:cs typeface="Arial"/>
              </a:rPr>
              <a:t> </a:t>
            </a:r>
            <a:r>
              <a:rPr lang="en-US" altLang="zh-CN" spc="-100" dirty="0">
                <a:cs typeface="Arial"/>
              </a:rPr>
              <a:t>set</a:t>
            </a:r>
            <a:r>
              <a:rPr lang="en-US" altLang="zh-CN" spc="55" dirty="0">
                <a:cs typeface="Arial"/>
              </a:rPr>
              <a:t> </a:t>
            </a:r>
            <a:r>
              <a:rPr lang="en-US" altLang="zh-CN" spc="-5" dirty="0">
                <a:cs typeface="Arial"/>
              </a:rPr>
              <a:t>of</a:t>
            </a:r>
            <a:r>
              <a:rPr lang="en-US" altLang="zh-CN" spc="60" dirty="0">
                <a:cs typeface="Arial"/>
              </a:rPr>
              <a:t> </a:t>
            </a:r>
            <a:r>
              <a:rPr lang="en-US" altLang="zh-CN" spc="-5" dirty="0">
                <a:cs typeface="Arial"/>
              </a:rPr>
              <a:t>all</a:t>
            </a:r>
            <a:r>
              <a:rPr lang="en-US" altLang="zh-CN" spc="60" dirty="0">
                <a:cs typeface="Arial"/>
              </a:rPr>
              <a:t> </a:t>
            </a:r>
            <a:r>
              <a:rPr lang="en-US" altLang="zh-CN" i="1" spc="-55" dirty="0">
                <a:cs typeface="Arial"/>
              </a:rPr>
              <a:t>k</a:t>
            </a:r>
            <a:r>
              <a:rPr lang="en-US" altLang="zh-CN" spc="-55" dirty="0">
                <a:cs typeface="Arial"/>
              </a:rPr>
              <a:t>-combinations</a:t>
            </a:r>
            <a:r>
              <a:rPr lang="en-US" altLang="zh-CN" spc="60" dirty="0">
                <a:cs typeface="Arial"/>
              </a:rPr>
              <a:t> </a:t>
            </a:r>
            <a:r>
              <a:rPr lang="en-US" altLang="zh-CN" spc="-10" dirty="0">
                <a:cs typeface="Arial"/>
              </a:rPr>
              <a:t>with</a:t>
            </a:r>
            <a:r>
              <a:rPr lang="en-US" altLang="zh-CN" spc="60" dirty="0">
                <a:cs typeface="Arial"/>
              </a:rPr>
              <a:t> </a:t>
            </a:r>
            <a:r>
              <a:rPr lang="en-US" altLang="zh-CN" spc="-15" dirty="0">
                <a:cs typeface="Arial"/>
              </a:rPr>
              <a:t>unli</a:t>
            </a:r>
            <a:r>
              <a:rPr lang="en-US" altLang="zh-CN" spc="-35" dirty="0">
                <a:cs typeface="Arial"/>
              </a:rPr>
              <a:t>m</a:t>
            </a:r>
            <a:r>
              <a:rPr lang="en-US" altLang="zh-CN" spc="-40" dirty="0">
                <a:cs typeface="Arial"/>
              </a:rPr>
              <a:t>ited</a:t>
            </a:r>
            <a:r>
              <a:rPr lang="en-US" altLang="zh-CN" spc="60" dirty="0">
                <a:cs typeface="Arial"/>
              </a:rPr>
              <a:t> </a:t>
            </a:r>
            <a:r>
              <a:rPr lang="en-US" altLang="zh-CN" spc="-40" dirty="0">
                <a:cs typeface="Arial"/>
              </a:rPr>
              <a:t>repetition</a:t>
            </a:r>
            <a:r>
              <a:rPr lang="en-US" altLang="zh-CN" spc="60" dirty="0">
                <a:cs typeface="Arial"/>
              </a:rPr>
              <a:t> </a:t>
            </a:r>
            <a:r>
              <a:rPr lang="en-US" altLang="zh-CN" spc="-5" dirty="0">
                <a:cs typeface="Arial"/>
              </a:rPr>
              <a:t>of</a:t>
            </a:r>
            <a:r>
              <a:rPr lang="en-US" altLang="zh-CN" spc="60" dirty="0">
                <a:cs typeface="Arial"/>
              </a:rPr>
              <a:t> </a:t>
            </a:r>
            <a:r>
              <a:rPr lang="en-US" altLang="zh-CN" spc="-140" dirty="0">
                <a:cs typeface="Arial"/>
              </a:rPr>
              <a:t>a</a:t>
            </a:r>
            <a:r>
              <a:rPr lang="en-US" altLang="zh-CN" spc="60" dirty="0">
                <a:cs typeface="Arial"/>
              </a:rPr>
              <a:t> </a:t>
            </a:r>
            <a:r>
              <a:rPr lang="en-US" altLang="zh-CN" spc="-100" dirty="0">
                <a:cs typeface="Arial"/>
              </a:rPr>
              <a:t>set</a:t>
            </a:r>
            <a:r>
              <a:rPr lang="en-US" altLang="zh-CN" spc="60" dirty="0">
                <a:cs typeface="Arial"/>
              </a:rPr>
              <a:t> </a:t>
            </a:r>
            <a:r>
              <a:rPr lang="en-US" altLang="zh-CN" i="1" spc="-75" dirty="0">
                <a:cs typeface="Arial"/>
              </a:rPr>
              <a:t>X </a:t>
            </a:r>
            <a:r>
              <a:rPr lang="en-US" altLang="zh-CN" spc="-10" dirty="0">
                <a:cs typeface="Arial"/>
              </a:rPr>
              <a:t>with </a:t>
            </a:r>
            <a:r>
              <a:rPr lang="en-US" altLang="zh-CN" i="1" spc="-75" dirty="0">
                <a:cs typeface="Arial"/>
              </a:rPr>
              <a:t>n</a:t>
            </a:r>
            <a:r>
              <a:rPr lang="en-US" altLang="zh-CN" i="1" spc="-35" dirty="0">
                <a:cs typeface="Arial"/>
              </a:rPr>
              <a:t> </a:t>
            </a:r>
            <a:r>
              <a:rPr lang="en-US" altLang="zh-CN" spc="-75" dirty="0">
                <a:cs typeface="Arial"/>
              </a:rPr>
              <a:t>elements.</a:t>
            </a:r>
          </a:p>
          <a:p>
            <a:pPr marL="512763" marR="12700" indent="-420688" algn="just">
              <a:lnSpc>
                <a:spcPct val="100000"/>
              </a:lnSpc>
              <a:spcBef>
                <a:spcPts val="300"/>
              </a:spcBef>
            </a:pPr>
            <a:r>
              <a:rPr lang="en-US" altLang="zh-CN" spc="-30" dirty="0">
                <a:cs typeface="Arial"/>
              </a:rPr>
              <a:t>Let</a:t>
            </a:r>
            <a:r>
              <a:rPr lang="en-US" altLang="zh-CN" spc="-35" dirty="0">
                <a:cs typeface="Arial"/>
              </a:rPr>
              <a:t> </a:t>
            </a:r>
            <a:r>
              <a:rPr lang="en-US" altLang="zh-CN" i="1" spc="-75" dirty="0">
                <a:cs typeface="Arial"/>
              </a:rPr>
              <a:t>B</a:t>
            </a:r>
            <a:r>
              <a:rPr lang="en-US" altLang="zh-CN" i="1" spc="-35" dirty="0">
                <a:cs typeface="Arial"/>
              </a:rPr>
              <a:t> </a:t>
            </a:r>
            <a:r>
              <a:rPr lang="en-US" altLang="zh-CN" spc="-110" dirty="0">
                <a:cs typeface="Arial"/>
              </a:rPr>
              <a:t>be</a:t>
            </a:r>
            <a:r>
              <a:rPr lang="en-US" altLang="zh-CN" spc="-35" dirty="0">
                <a:cs typeface="Arial"/>
              </a:rPr>
              <a:t> </a:t>
            </a:r>
            <a:r>
              <a:rPr lang="en-US" altLang="zh-CN" spc="-75" dirty="0">
                <a:cs typeface="Arial"/>
              </a:rPr>
              <a:t>the</a:t>
            </a:r>
            <a:r>
              <a:rPr lang="en-US" altLang="zh-CN" spc="-35" dirty="0">
                <a:cs typeface="Arial"/>
              </a:rPr>
              <a:t> </a:t>
            </a:r>
            <a:r>
              <a:rPr lang="en-US" altLang="zh-CN" spc="-100" dirty="0">
                <a:cs typeface="Arial"/>
              </a:rPr>
              <a:t>set</a:t>
            </a:r>
            <a:r>
              <a:rPr lang="en-US" altLang="zh-CN" spc="-35" dirty="0">
                <a:cs typeface="Arial"/>
              </a:rPr>
              <a:t> </a:t>
            </a:r>
            <a:r>
              <a:rPr lang="en-US" altLang="zh-CN" spc="-5" dirty="0">
                <a:cs typeface="Arial"/>
              </a:rPr>
              <a:t>of</a:t>
            </a:r>
            <a:r>
              <a:rPr lang="en-US" altLang="zh-CN" spc="-35" dirty="0">
                <a:cs typeface="Arial"/>
              </a:rPr>
              <a:t> </a:t>
            </a:r>
            <a:r>
              <a:rPr lang="en-US" altLang="zh-CN" spc="-5" dirty="0">
                <a:cs typeface="Arial"/>
              </a:rPr>
              <a:t>all</a:t>
            </a:r>
            <a:r>
              <a:rPr lang="en-US" altLang="zh-CN" spc="-35" dirty="0">
                <a:cs typeface="Arial"/>
              </a:rPr>
              <a:t> </a:t>
            </a:r>
            <a:r>
              <a:rPr lang="en-US" altLang="zh-CN" spc="-90" dirty="0">
                <a:cs typeface="Arial"/>
              </a:rPr>
              <a:t>nonn</a:t>
            </a:r>
            <a:r>
              <a:rPr lang="en-US" altLang="zh-CN" spc="-110" dirty="0">
                <a:cs typeface="Arial"/>
              </a:rPr>
              <a:t>e</a:t>
            </a:r>
            <a:r>
              <a:rPr lang="en-US" altLang="zh-CN" spc="-85" dirty="0">
                <a:cs typeface="Arial"/>
              </a:rPr>
              <a:t>g</a:t>
            </a:r>
            <a:r>
              <a:rPr lang="en-US" altLang="zh-CN" spc="-30" dirty="0">
                <a:cs typeface="Arial"/>
              </a:rPr>
              <a:t>at</a:t>
            </a:r>
            <a:r>
              <a:rPr lang="en-US" altLang="zh-CN" spc="-50" dirty="0">
                <a:cs typeface="Arial"/>
              </a:rPr>
              <a:t>i</a:t>
            </a:r>
            <a:r>
              <a:rPr lang="en-US" altLang="zh-CN" spc="-30" dirty="0">
                <a:cs typeface="Arial"/>
              </a:rPr>
              <a:t>v</a:t>
            </a:r>
            <a:r>
              <a:rPr lang="en-US" altLang="zh-CN" spc="-140" dirty="0">
                <a:cs typeface="Arial"/>
              </a:rPr>
              <a:t>e</a:t>
            </a:r>
            <a:r>
              <a:rPr lang="en-US" altLang="zh-CN" spc="-35" dirty="0">
                <a:cs typeface="Arial"/>
              </a:rPr>
              <a:t> int</a:t>
            </a:r>
            <a:r>
              <a:rPr lang="en-US" altLang="zh-CN" spc="-75" dirty="0">
                <a:cs typeface="Arial"/>
              </a:rPr>
              <a:t>e</a:t>
            </a:r>
            <a:r>
              <a:rPr lang="en-US" altLang="zh-CN" spc="-70" dirty="0">
                <a:cs typeface="Arial"/>
              </a:rPr>
              <a:t>ger</a:t>
            </a:r>
            <a:r>
              <a:rPr lang="en-US" altLang="zh-CN" spc="-35" dirty="0">
                <a:cs typeface="Arial"/>
              </a:rPr>
              <a:t> </a:t>
            </a:r>
            <a:r>
              <a:rPr lang="en-US" altLang="zh-CN" spc="-50" dirty="0">
                <a:cs typeface="Arial"/>
              </a:rPr>
              <a:t>solutions</a:t>
            </a:r>
            <a:r>
              <a:rPr lang="en-US" altLang="zh-CN" spc="-35" dirty="0">
                <a:cs typeface="Arial"/>
              </a:rPr>
              <a:t> </a:t>
            </a:r>
            <a:r>
              <a:rPr lang="en-US" altLang="zh-CN" spc="-5" dirty="0">
                <a:cs typeface="Arial"/>
              </a:rPr>
              <a:t>of</a:t>
            </a:r>
            <a:r>
              <a:rPr lang="en-US" altLang="zh-CN" spc="-35" dirty="0">
                <a:cs typeface="Arial"/>
              </a:rPr>
              <a:t> </a:t>
            </a:r>
            <a:r>
              <a:rPr lang="en-US" altLang="zh-CN" i="1" spc="-75" dirty="0">
                <a:cs typeface="Arial"/>
              </a:rPr>
              <a:t>x</a:t>
            </a:r>
            <a:r>
              <a:rPr lang="en-US" altLang="zh-CN" sz="3600" spc="-82" baseline="-12345" dirty="0">
                <a:cs typeface="Arial"/>
              </a:rPr>
              <a:t>1</a:t>
            </a:r>
            <a:r>
              <a:rPr lang="en-US" altLang="zh-CN" sz="3600" spc="-52" baseline="-12345" dirty="0">
                <a:cs typeface="Arial"/>
              </a:rPr>
              <a:t> </a:t>
            </a:r>
            <a:r>
              <a:rPr lang="en-US" altLang="zh-CN" spc="220" dirty="0">
                <a:cs typeface="Arial"/>
              </a:rPr>
              <a:t>+</a:t>
            </a:r>
            <a:r>
              <a:rPr lang="en-US" altLang="zh-CN" spc="-170" dirty="0">
                <a:cs typeface="Arial"/>
              </a:rPr>
              <a:t> </a:t>
            </a:r>
            <a:r>
              <a:rPr lang="en-US" altLang="zh-CN" i="1" spc="-75" dirty="0">
                <a:cs typeface="Arial"/>
              </a:rPr>
              <a:t>x</a:t>
            </a:r>
            <a:r>
              <a:rPr lang="en-US" altLang="zh-CN" sz="3600" spc="-82" baseline="-12345" dirty="0">
                <a:cs typeface="Arial"/>
              </a:rPr>
              <a:t>2</a:t>
            </a:r>
            <a:r>
              <a:rPr lang="en-US" altLang="zh-CN" sz="3600" spc="-52" baseline="-12345" dirty="0">
                <a:cs typeface="Arial"/>
              </a:rPr>
              <a:t> </a:t>
            </a:r>
            <a:r>
              <a:rPr lang="en-US" altLang="zh-CN" spc="220" dirty="0">
                <a:cs typeface="Arial"/>
              </a:rPr>
              <a:t>+</a:t>
            </a:r>
            <a:r>
              <a:rPr lang="en-US" altLang="zh-CN" spc="-170" dirty="0">
                <a:cs typeface="Arial"/>
              </a:rPr>
              <a:t> </a:t>
            </a:r>
            <a:r>
              <a:rPr lang="en-US" altLang="zh-CN" i="1" spc="-5" dirty="0">
                <a:cs typeface="Arial"/>
              </a:rPr>
              <a:t>.</a:t>
            </a:r>
            <a:r>
              <a:rPr lang="en-US" altLang="zh-CN" i="1" spc="-204" dirty="0">
                <a:cs typeface="Arial"/>
              </a:rPr>
              <a:t> </a:t>
            </a:r>
            <a:r>
              <a:rPr lang="en-US" altLang="zh-CN" i="1" spc="-5" dirty="0">
                <a:cs typeface="Arial"/>
              </a:rPr>
              <a:t>.</a:t>
            </a:r>
            <a:r>
              <a:rPr lang="en-US" altLang="zh-CN" i="1" spc="-200" dirty="0">
                <a:cs typeface="Arial"/>
              </a:rPr>
              <a:t> </a:t>
            </a:r>
            <a:r>
              <a:rPr lang="en-US" altLang="zh-CN" i="1" spc="-5" dirty="0">
                <a:cs typeface="Arial"/>
              </a:rPr>
              <a:t>.</a:t>
            </a:r>
            <a:r>
              <a:rPr lang="en-US" altLang="zh-CN" i="1" spc="-170" dirty="0">
                <a:cs typeface="Arial"/>
              </a:rPr>
              <a:t> </a:t>
            </a:r>
            <a:r>
              <a:rPr lang="en-US" altLang="zh-CN" spc="220" dirty="0">
                <a:cs typeface="Arial"/>
              </a:rPr>
              <a:t>+</a:t>
            </a:r>
            <a:r>
              <a:rPr lang="en-US" altLang="zh-CN" spc="-170" dirty="0">
                <a:cs typeface="Arial"/>
              </a:rPr>
              <a:t> </a:t>
            </a:r>
            <a:r>
              <a:rPr lang="en-US" altLang="zh-CN" i="1" spc="-75" dirty="0" err="1">
                <a:cs typeface="Arial"/>
              </a:rPr>
              <a:t>x</a:t>
            </a:r>
            <a:r>
              <a:rPr lang="en-US" altLang="zh-CN" sz="3600" i="1" spc="-82" baseline="-12345" dirty="0" err="1">
                <a:cs typeface="Arial"/>
              </a:rPr>
              <a:t>n</a:t>
            </a:r>
            <a:r>
              <a:rPr lang="en-US" altLang="zh-CN" sz="3600" i="1" spc="97" baseline="-12345" dirty="0">
                <a:cs typeface="Arial"/>
              </a:rPr>
              <a:t> </a:t>
            </a:r>
            <a:r>
              <a:rPr lang="en-US" altLang="zh-CN" spc="220" dirty="0">
                <a:cs typeface="Arial"/>
              </a:rPr>
              <a:t>=</a:t>
            </a:r>
            <a:r>
              <a:rPr lang="en-US" altLang="zh-CN" spc="-70" dirty="0">
                <a:cs typeface="Arial"/>
              </a:rPr>
              <a:t> </a:t>
            </a:r>
            <a:r>
              <a:rPr lang="en-US" altLang="zh-CN" i="1" spc="-55" dirty="0">
                <a:cs typeface="Arial"/>
              </a:rPr>
              <a:t>k</a:t>
            </a:r>
            <a:r>
              <a:rPr lang="en-US" altLang="zh-CN" spc="-40" dirty="0">
                <a:cs typeface="Arial"/>
              </a:rPr>
              <a:t>. </a:t>
            </a:r>
          </a:p>
          <a:p>
            <a:pPr marL="512763" marR="12700" indent="-420688" algn="just">
              <a:lnSpc>
                <a:spcPct val="100000"/>
              </a:lnSpc>
              <a:spcBef>
                <a:spcPts val="300"/>
              </a:spcBef>
            </a:pPr>
            <a:r>
              <a:rPr lang="en-US" altLang="zh-CN" spc="-30" dirty="0">
                <a:cs typeface="Arial"/>
              </a:rPr>
              <a:t>Let</a:t>
            </a:r>
            <a:r>
              <a:rPr lang="en-US" altLang="zh-CN" spc="-95" dirty="0">
                <a:cs typeface="Arial"/>
              </a:rPr>
              <a:t> </a:t>
            </a:r>
            <a:r>
              <a:rPr lang="en-US" altLang="zh-CN" i="1" spc="-70" dirty="0">
                <a:cs typeface="Arial"/>
              </a:rPr>
              <a:t>C</a:t>
            </a:r>
            <a:r>
              <a:rPr lang="en-US" altLang="zh-CN" i="1" spc="-10" dirty="0">
                <a:cs typeface="Arial"/>
              </a:rPr>
              <a:t> </a:t>
            </a:r>
            <a:r>
              <a:rPr lang="en-US" altLang="zh-CN" spc="-110" dirty="0">
                <a:cs typeface="Arial"/>
              </a:rPr>
              <a:t>be</a:t>
            </a:r>
            <a:r>
              <a:rPr lang="en-US" altLang="zh-CN" spc="-35" dirty="0">
                <a:cs typeface="Arial"/>
              </a:rPr>
              <a:t> </a:t>
            </a:r>
            <a:r>
              <a:rPr lang="en-US" altLang="zh-CN" spc="-75" dirty="0">
                <a:cs typeface="Arial"/>
              </a:rPr>
              <a:t>the</a:t>
            </a:r>
            <a:r>
              <a:rPr lang="en-US" altLang="zh-CN" spc="-35" dirty="0">
                <a:cs typeface="Arial"/>
              </a:rPr>
              <a:t> </a:t>
            </a:r>
            <a:r>
              <a:rPr lang="en-US" altLang="zh-CN" spc="-100" dirty="0">
                <a:cs typeface="Arial"/>
              </a:rPr>
              <a:t>set</a:t>
            </a:r>
            <a:r>
              <a:rPr lang="en-US" altLang="zh-CN" spc="-35" dirty="0">
                <a:cs typeface="Arial"/>
              </a:rPr>
              <a:t> </a:t>
            </a:r>
            <a:r>
              <a:rPr lang="en-US" altLang="zh-CN" spc="-5" dirty="0">
                <a:cs typeface="Arial"/>
              </a:rPr>
              <a:t>of</a:t>
            </a:r>
            <a:r>
              <a:rPr lang="en-US" altLang="zh-CN" spc="-35" dirty="0">
                <a:cs typeface="Arial"/>
              </a:rPr>
              <a:t> </a:t>
            </a:r>
            <a:r>
              <a:rPr lang="en-US" altLang="zh-CN" spc="-5" dirty="0">
                <a:cs typeface="Arial"/>
              </a:rPr>
              <a:t>all</a:t>
            </a:r>
            <a:r>
              <a:rPr lang="en-US" altLang="zh-CN" spc="-35" dirty="0">
                <a:cs typeface="Arial"/>
              </a:rPr>
              <a:t> </a:t>
            </a:r>
            <a:r>
              <a:rPr lang="en-US" altLang="zh-CN" spc="-25" dirty="0">
                <a:cs typeface="Arial"/>
              </a:rPr>
              <a:t>distri</a:t>
            </a:r>
            <a:r>
              <a:rPr lang="en-US" altLang="zh-CN" spc="-60" dirty="0">
                <a:cs typeface="Arial"/>
              </a:rPr>
              <a:t>b</a:t>
            </a:r>
            <a:r>
              <a:rPr lang="en-US" altLang="zh-CN" spc="-50" dirty="0">
                <a:cs typeface="Arial"/>
              </a:rPr>
              <a:t>utions</a:t>
            </a:r>
            <a:r>
              <a:rPr lang="en-US" altLang="zh-CN" spc="-35" dirty="0">
                <a:cs typeface="Arial"/>
              </a:rPr>
              <a:t> </a:t>
            </a:r>
            <a:r>
              <a:rPr lang="en-US" altLang="zh-CN" spc="-5" dirty="0">
                <a:cs typeface="Arial"/>
              </a:rPr>
              <a:t>of</a:t>
            </a:r>
            <a:r>
              <a:rPr lang="en-US" altLang="zh-CN" spc="-35" dirty="0">
                <a:cs typeface="Arial"/>
              </a:rPr>
              <a:t> </a:t>
            </a:r>
            <a:r>
              <a:rPr lang="en-US" altLang="zh-CN" i="1" spc="-75" dirty="0">
                <a:cs typeface="Arial"/>
              </a:rPr>
              <a:t>k</a:t>
            </a:r>
            <a:r>
              <a:rPr lang="en-US" altLang="zh-CN" i="1" spc="-15" dirty="0">
                <a:cs typeface="Arial"/>
              </a:rPr>
              <a:t> </a:t>
            </a:r>
            <a:r>
              <a:rPr lang="en-US" altLang="zh-CN" spc="-35" dirty="0">
                <a:cs typeface="Arial"/>
              </a:rPr>
              <a:t>identical </a:t>
            </a:r>
            <a:r>
              <a:rPr lang="en-US" altLang="zh-CN" spc="-45" dirty="0">
                <a:cs typeface="Arial"/>
              </a:rPr>
              <a:t>balls</a:t>
            </a:r>
            <a:r>
              <a:rPr lang="en-US" altLang="zh-CN" spc="-35" dirty="0">
                <a:cs typeface="Arial"/>
              </a:rPr>
              <a:t> </a:t>
            </a:r>
            <a:r>
              <a:rPr lang="en-US" altLang="zh-CN" spc="-20" dirty="0">
                <a:cs typeface="Arial"/>
              </a:rPr>
              <a:t>into</a:t>
            </a:r>
            <a:r>
              <a:rPr lang="en-US" altLang="zh-CN" spc="-35" dirty="0">
                <a:cs typeface="Arial"/>
              </a:rPr>
              <a:t> </a:t>
            </a:r>
            <a:r>
              <a:rPr lang="en-US" altLang="zh-CN" i="1" spc="-75" dirty="0">
                <a:cs typeface="Arial"/>
              </a:rPr>
              <a:t>n</a:t>
            </a:r>
            <a:r>
              <a:rPr lang="en-US" altLang="zh-CN" i="1" spc="-35" dirty="0">
                <a:cs typeface="Arial"/>
              </a:rPr>
              <a:t> </a:t>
            </a:r>
            <a:r>
              <a:rPr lang="en-US" altLang="zh-CN" spc="-30" dirty="0">
                <a:cs typeface="Arial"/>
              </a:rPr>
              <a:t>distinct</a:t>
            </a:r>
            <a:r>
              <a:rPr lang="en-US" altLang="zh-CN" spc="-35" dirty="0">
                <a:cs typeface="Arial"/>
              </a:rPr>
              <a:t> </a:t>
            </a:r>
            <a:r>
              <a:rPr lang="en-US" altLang="zh-CN" spc="-55" dirty="0">
                <a:cs typeface="Arial"/>
              </a:rPr>
              <a:t>bo</a:t>
            </a:r>
            <a:r>
              <a:rPr lang="en-US" altLang="zh-CN" spc="-70" dirty="0">
                <a:cs typeface="Arial"/>
              </a:rPr>
              <a:t>x</a:t>
            </a:r>
            <a:r>
              <a:rPr lang="en-US" altLang="zh-CN" spc="-110" dirty="0">
                <a:cs typeface="Arial"/>
              </a:rPr>
              <a:t>es.</a:t>
            </a:r>
          </a:p>
          <a:p>
            <a:pPr marL="512763" marR="12700" indent="-420688" algn="just">
              <a:lnSpc>
                <a:spcPct val="100000"/>
              </a:lnSpc>
              <a:spcBef>
                <a:spcPts val="300"/>
              </a:spcBef>
            </a:pPr>
            <a:r>
              <a:rPr lang="en-US" altLang="zh-CN" spc="-30" dirty="0">
                <a:cs typeface="Arial"/>
              </a:rPr>
              <a:t>Let</a:t>
            </a:r>
            <a:r>
              <a:rPr lang="en-US" altLang="zh-CN" spc="-95" dirty="0">
                <a:cs typeface="Arial"/>
              </a:rPr>
              <a:t> </a:t>
            </a:r>
            <a:r>
              <a:rPr lang="en-US" altLang="zh-CN" i="1" spc="-10" dirty="0">
                <a:cs typeface="Arial"/>
              </a:rPr>
              <a:t>D</a:t>
            </a:r>
            <a:r>
              <a:rPr lang="en-US" altLang="zh-CN" i="1" spc="-95" dirty="0">
                <a:cs typeface="Arial"/>
              </a:rPr>
              <a:t> </a:t>
            </a:r>
            <a:r>
              <a:rPr lang="en-US" altLang="zh-CN" spc="-110" dirty="0">
                <a:cs typeface="Arial"/>
              </a:rPr>
              <a:t>be</a:t>
            </a:r>
            <a:r>
              <a:rPr lang="en-US" altLang="zh-CN" spc="-95" dirty="0">
                <a:cs typeface="Arial"/>
              </a:rPr>
              <a:t> </a:t>
            </a:r>
            <a:r>
              <a:rPr lang="en-US" altLang="zh-CN" spc="-75" dirty="0">
                <a:cs typeface="Arial"/>
              </a:rPr>
              <a:t>the</a:t>
            </a:r>
            <a:r>
              <a:rPr lang="en-US" altLang="zh-CN" spc="-95" dirty="0">
                <a:cs typeface="Arial"/>
              </a:rPr>
              <a:t> </a:t>
            </a:r>
            <a:r>
              <a:rPr lang="en-US" altLang="zh-CN" spc="-100" dirty="0">
                <a:cs typeface="Arial"/>
              </a:rPr>
              <a:t>set</a:t>
            </a:r>
            <a:r>
              <a:rPr lang="en-US" altLang="zh-CN" spc="-95" dirty="0">
                <a:cs typeface="Arial"/>
              </a:rPr>
              <a:t> </a:t>
            </a:r>
            <a:r>
              <a:rPr lang="en-US" altLang="zh-CN" spc="-5" dirty="0">
                <a:cs typeface="Arial"/>
              </a:rPr>
              <a:t>of</a:t>
            </a:r>
            <a:r>
              <a:rPr lang="en-US" altLang="zh-CN" spc="-95" dirty="0">
                <a:cs typeface="Arial"/>
              </a:rPr>
              <a:t> </a:t>
            </a:r>
            <a:r>
              <a:rPr lang="en-US" altLang="zh-CN" spc="-5" dirty="0">
                <a:cs typeface="Arial"/>
              </a:rPr>
              <a:t>all</a:t>
            </a:r>
            <a:r>
              <a:rPr lang="en-US" altLang="zh-CN" spc="-95" dirty="0">
                <a:cs typeface="Arial"/>
              </a:rPr>
              <a:t> </a:t>
            </a:r>
            <a:r>
              <a:rPr lang="en-US" altLang="zh-CN" spc="-110" dirty="0">
                <a:cs typeface="Arial"/>
              </a:rPr>
              <a:t>sequences</a:t>
            </a:r>
            <a:r>
              <a:rPr lang="en-US" altLang="zh-CN" spc="-95" dirty="0">
                <a:cs typeface="Arial"/>
              </a:rPr>
              <a:t> </a:t>
            </a:r>
            <a:r>
              <a:rPr lang="en-US" altLang="zh-CN" spc="-5" dirty="0">
                <a:cs typeface="Arial"/>
              </a:rPr>
              <a:t>of</a:t>
            </a:r>
            <a:r>
              <a:rPr lang="en-US" altLang="zh-CN" spc="-95" dirty="0">
                <a:cs typeface="Arial"/>
              </a:rPr>
              <a:t> </a:t>
            </a:r>
            <a:r>
              <a:rPr lang="en-US" altLang="zh-CN" spc="-50" dirty="0">
                <a:cs typeface="Arial"/>
              </a:rPr>
              <a:t>length</a:t>
            </a:r>
            <a:r>
              <a:rPr lang="en-US" altLang="zh-CN" spc="-95" dirty="0">
                <a:cs typeface="Arial"/>
              </a:rPr>
              <a:t> </a:t>
            </a:r>
            <a:r>
              <a:rPr lang="en-US" altLang="zh-CN" i="1" spc="-75" dirty="0">
                <a:cs typeface="Arial"/>
              </a:rPr>
              <a:t>k</a:t>
            </a:r>
            <a:r>
              <a:rPr lang="en-US" altLang="zh-CN" i="1" spc="-204" dirty="0">
                <a:cs typeface="Arial"/>
              </a:rPr>
              <a:t> </a:t>
            </a:r>
            <a:r>
              <a:rPr lang="en-US" altLang="zh-CN" spc="220" dirty="0">
                <a:cs typeface="Arial"/>
              </a:rPr>
              <a:t>+</a:t>
            </a:r>
            <a:r>
              <a:rPr lang="en-US" altLang="zh-CN" spc="-225" dirty="0">
                <a:cs typeface="Arial"/>
              </a:rPr>
              <a:t> </a:t>
            </a:r>
            <a:r>
              <a:rPr lang="en-US" altLang="zh-CN" i="1" spc="-75" dirty="0">
                <a:cs typeface="Arial"/>
              </a:rPr>
              <a:t>n</a:t>
            </a:r>
            <a:r>
              <a:rPr lang="en-US" altLang="zh-CN" i="1" spc="-225" dirty="0">
                <a:cs typeface="Arial"/>
              </a:rPr>
              <a:t> </a:t>
            </a:r>
            <a:r>
              <a:rPr lang="en-US" altLang="zh-CN" spc="-30" dirty="0">
                <a:latin typeface="Lucida Sans Unicode"/>
                <a:cs typeface="Lucida Sans Unicode"/>
              </a:rPr>
              <a:t>−</a:t>
            </a:r>
            <a:r>
              <a:rPr lang="en-US" altLang="zh-CN" spc="-270" dirty="0">
                <a:latin typeface="Lucida Sans Unicode"/>
                <a:cs typeface="Lucida Sans Unicode"/>
              </a:rPr>
              <a:t> </a:t>
            </a:r>
            <a:r>
              <a:rPr lang="en-US" altLang="zh-CN" spc="-75" dirty="0">
                <a:cs typeface="Arial"/>
              </a:rPr>
              <a:t>1</a:t>
            </a:r>
            <a:r>
              <a:rPr lang="en-US" altLang="zh-CN" spc="-95" dirty="0">
                <a:cs typeface="Arial"/>
              </a:rPr>
              <a:t> </a:t>
            </a:r>
            <a:r>
              <a:rPr lang="en-US" altLang="zh-CN" spc="-55" dirty="0">
                <a:cs typeface="Arial"/>
              </a:rPr>
              <a:t>consisting</a:t>
            </a:r>
            <a:r>
              <a:rPr lang="en-US" altLang="zh-CN" spc="-95" dirty="0">
                <a:cs typeface="Arial"/>
              </a:rPr>
              <a:t> </a:t>
            </a:r>
            <a:r>
              <a:rPr lang="en-US" altLang="zh-CN" spc="-5" dirty="0">
                <a:cs typeface="Arial"/>
              </a:rPr>
              <a:t>of</a:t>
            </a:r>
            <a:r>
              <a:rPr lang="en-US" altLang="zh-CN" spc="-95" dirty="0">
                <a:cs typeface="Arial"/>
              </a:rPr>
              <a:t> </a:t>
            </a:r>
            <a:r>
              <a:rPr lang="en-US" altLang="zh-CN" i="1" spc="-75" dirty="0">
                <a:cs typeface="Arial"/>
              </a:rPr>
              <a:t>k </a:t>
            </a:r>
            <a:r>
              <a:rPr lang="en-US" altLang="zh-CN" spc="40" dirty="0">
                <a:cs typeface="Arial"/>
              </a:rPr>
              <a:t>0</a:t>
            </a:r>
            <a:r>
              <a:rPr lang="en-US" altLang="zh-CN" spc="-55" dirty="0">
                <a:cs typeface="Arial"/>
              </a:rPr>
              <a:t>’</a:t>
            </a:r>
            <a:r>
              <a:rPr lang="en-US" altLang="zh-CN" spc="-140" dirty="0">
                <a:cs typeface="Arial"/>
              </a:rPr>
              <a:t>s</a:t>
            </a:r>
            <a:r>
              <a:rPr lang="en-US" altLang="zh-CN" spc="-95" dirty="0">
                <a:cs typeface="Arial"/>
              </a:rPr>
              <a:t> and </a:t>
            </a:r>
            <a:r>
              <a:rPr lang="en-US" altLang="zh-CN" i="1" spc="-75" dirty="0">
                <a:cs typeface="Arial"/>
              </a:rPr>
              <a:t>n</a:t>
            </a:r>
            <a:r>
              <a:rPr lang="en-US" altLang="zh-CN" i="1" spc="-225" dirty="0">
                <a:cs typeface="Arial"/>
              </a:rPr>
              <a:t> </a:t>
            </a:r>
            <a:r>
              <a:rPr lang="en-US" altLang="zh-CN" spc="-30" dirty="0">
                <a:latin typeface="Lucida Sans Unicode"/>
                <a:cs typeface="Lucida Sans Unicode"/>
              </a:rPr>
              <a:t>−</a:t>
            </a:r>
            <a:r>
              <a:rPr lang="en-US" altLang="zh-CN" spc="-270" dirty="0">
                <a:latin typeface="Lucida Sans Unicode"/>
                <a:cs typeface="Lucida Sans Unicode"/>
              </a:rPr>
              <a:t> </a:t>
            </a:r>
            <a:r>
              <a:rPr lang="en-US" altLang="zh-CN" spc="-75" dirty="0">
                <a:cs typeface="Arial"/>
              </a:rPr>
              <a:t>1</a:t>
            </a:r>
            <a:r>
              <a:rPr lang="en-US" altLang="zh-CN" spc="-95" dirty="0">
                <a:cs typeface="Arial"/>
              </a:rPr>
              <a:t> </a:t>
            </a:r>
            <a:r>
              <a:rPr lang="en-US" altLang="zh-CN" spc="-125" dirty="0">
                <a:latin typeface="Lucida Sans Unicode"/>
                <a:cs typeface="Lucida Sans Unicode"/>
              </a:rPr>
              <a:t>|</a:t>
            </a:r>
            <a:r>
              <a:rPr lang="en-US" altLang="zh-CN" spc="60" dirty="0">
                <a:cs typeface="Arial"/>
              </a:rPr>
              <a:t>’</a:t>
            </a:r>
            <a:r>
              <a:rPr lang="en-US" altLang="zh-CN" spc="-90" dirty="0">
                <a:cs typeface="Arial"/>
              </a:rPr>
              <a:t>s.</a:t>
            </a:r>
          </a:p>
          <a:p>
            <a:pPr marL="92075" marR="12700" indent="0" algn="just">
              <a:spcBef>
                <a:spcPts val="1200"/>
              </a:spcBef>
              <a:buNone/>
            </a:pPr>
            <a:r>
              <a:rPr lang="en-US" altLang="zh-CN" spc="-105" dirty="0">
                <a:cs typeface="Arial"/>
              </a:rPr>
              <a:t>  So</a:t>
            </a:r>
            <a:r>
              <a:rPr lang="en-US" altLang="zh-CN" spc="-35" dirty="0">
                <a:cs typeface="Arial"/>
              </a:rPr>
              <a:t> </a:t>
            </a:r>
            <a:r>
              <a:rPr lang="en-US" altLang="zh-CN" spc="-80" dirty="0">
                <a:cs typeface="Arial"/>
              </a:rPr>
              <a:t>we</a:t>
            </a:r>
            <a:r>
              <a:rPr lang="en-US" altLang="zh-CN" spc="-35" dirty="0">
                <a:cs typeface="Arial"/>
              </a:rPr>
              <a:t> </a:t>
            </a:r>
            <a:r>
              <a:rPr lang="en-US" altLang="zh-CN" spc="-25" dirty="0">
                <a:cs typeface="Arial"/>
              </a:rPr>
              <a:t>w</a:t>
            </a:r>
            <a:r>
              <a:rPr lang="en-US" altLang="zh-CN" spc="-75" dirty="0">
                <a:cs typeface="Arial"/>
              </a:rPr>
              <a:t>ant</a:t>
            </a:r>
            <a:r>
              <a:rPr lang="en-US" altLang="zh-CN" spc="-35" dirty="0">
                <a:cs typeface="Arial"/>
              </a:rPr>
              <a:t> </a:t>
            </a:r>
            <a:r>
              <a:rPr lang="en-US" altLang="zh-CN" spc="-40" dirty="0">
                <a:cs typeface="Arial"/>
              </a:rPr>
              <a:t>to</a:t>
            </a:r>
            <a:r>
              <a:rPr lang="en-US" altLang="zh-CN" spc="-35" dirty="0">
                <a:cs typeface="Arial"/>
              </a:rPr>
              <a:t> </a:t>
            </a:r>
            <a:r>
              <a:rPr lang="en-US" altLang="zh-CN" spc="-95" dirty="0">
                <a:cs typeface="Arial"/>
              </a:rPr>
              <a:t>sh</a:t>
            </a:r>
            <a:r>
              <a:rPr lang="en-US" altLang="zh-CN" spc="-130" dirty="0">
                <a:cs typeface="Arial"/>
              </a:rPr>
              <a:t>o</a:t>
            </a:r>
            <a:r>
              <a:rPr lang="en-US" altLang="zh-CN" spc="-10" dirty="0">
                <a:cs typeface="Arial"/>
              </a:rPr>
              <a:t>w</a:t>
            </a:r>
            <a:r>
              <a:rPr lang="en-US" altLang="zh-CN" spc="-35" dirty="0">
                <a:cs typeface="Arial"/>
              </a:rPr>
              <a:t> </a:t>
            </a:r>
            <a:r>
              <a:rPr lang="en-US" altLang="zh-CN" spc="-55" dirty="0">
                <a:cs typeface="Arial"/>
              </a:rPr>
              <a:t>that</a:t>
            </a:r>
            <a:r>
              <a:rPr lang="en-US" altLang="zh-CN" spc="-35" dirty="0">
                <a:cs typeface="Arial"/>
              </a:rPr>
              <a:t> </a:t>
            </a:r>
            <a:r>
              <a:rPr lang="en-US" altLang="zh-CN" spc="-125" dirty="0">
                <a:latin typeface="Lucida Sans Unicode"/>
                <a:cs typeface="Lucida Sans Unicode"/>
              </a:rPr>
              <a:t>|</a:t>
            </a:r>
            <a:r>
              <a:rPr lang="en-US" altLang="zh-CN" i="1" spc="-75" dirty="0">
                <a:cs typeface="Arial"/>
              </a:rPr>
              <a:t>A</a:t>
            </a:r>
            <a:r>
              <a:rPr lang="en-US" altLang="zh-CN" spc="-125" dirty="0">
                <a:latin typeface="Lucida Sans Unicode"/>
                <a:cs typeface="Lucida Sans Unicode"/>
              </a:rPr>
              <a:t>|</a:t>
            </a:r>
            <a:r>
              <a:rPr lang="en-US" altLang="zh-CN" spc="-114" dirty="0">
                <a:latin typeface="Lucida Sans Unicode"/>
                <a:cs typeface="Lucida Sans Unicode"/>
              </a:rPr>
              <a:t> </a:t>
            </a:r>
            <a:r>
              <a:rPr lang="en-US" altLang="zh-CN" spc="220" dirty="0">
                <a:cs typeface="Arial"/>
              </a:rPr>
              <a:t>=</a:t>
            </a:r>
            <a:r>
              <a:rPr lang="en-US" altLang="zh-CN" spc="-70" dirty="0">
                <a:cs typeface="Arial"/>
              </a:rPr>
              <a:t> </a:t>
            </a:r>
            <a:r>
              <a:rPr lang="en-US" altLang="zh-CN" spc="-125" dirty="0">
                <a:latin typeface="Lucida Sans Unicode"/>
                <a:cs typeface="Lucida Sans Unicode"/>
              </a:rPr>
              <a:t>|</a:t>
            </a:r>
            <a:r>
              <a:rPr lang="en-US" altLang="zh-CN" i="1" spc="-75" dirty="0">
                <a:cs typeface="Arial"/>
              </a:rPr>
              <a:t>B</a:t>
            </a:r>
            <a:r>
              <a:rPr lang="en-US" altLang="zh-CN" spc="-125" dirty="0">
                <a:latin typeface="Lucida Sans Unicode"/>
                <a:cs typeface="Lucida Sans Unicode"/>
              </a:rPr>
              <a:t>|</a:t>
            </a:r>
            <a:r>
              <a:rPr lang="en-US" altLang="zh-CN" spc="-114" dirty="0">
                <a:latin typeface="Lucida Sans Unicode"/>
                <a:cs typeface="Lucida Sans Unicode"/>
              </a:rPr>
              <a:t> </a:t>
            </a:r>
            <a:r>
              <a:rPr lang="en-US" altLang="zh-CN" spc="220" dirty="0">
                <a:cs typeface="Arial"/>
              </a:rPr>
              <a:t>=</a:t>
            </a:r>
            <a:r>
              <a:rPr lang="en-US" altLang="zh-CN" spc="-70" dirty="0">
                <a:cs typeface="Arial"/>
              </a:rPr>
              <a:t> </a:t>
            </a:r>
            <a:r>
              <a:rPr lang="en-US" altLang="zh-CN" spc="-185" dirty="0">
                <a:latin typeface="Lucida Sans Unicode"/>
                <a:cs typeface="Lucida Sans Unicode"/>
              </a:rPr>
              <a:t>|</a:t>
            </a:r>
            <a:r>
              <a:rPr lang="en-US" altLang="zh-CN" i="1" spc="-45" dirty="0">
                <a:cs typeface="Arial"/>
              </a:rPr>
              <a:t>C</a:t>
            </a:r>
            <a:r>
              <a:rPr lang="en-US" altLang="zh-CN" spc="-125" dirty="0">
                <a:latin typeface="Lucida Sans Unicode"/>
                <a:cs typeface="Lucida Sans Unicode"/>
              </a:rPr>
              <a:t>|</a:t>
            </a:r>
            <a:r>
              <a:rPr lang="en-US" altLang="zh-CN" spc="-114" dirty="0">
                <a:latin typeface="Lucida Sans Unicode"/>
                <a:cs typeface="Lucida Sans Unicode"/>
              </a:rPr>
              <a:t> </a:t>
            </a:r>
            <a:r>
              <a:rPr lang="en-US" altLang="zh-CN" spc="220" dirty="0">
                <a:cs typeface="Arial"/>
              </a:rPr>
              <a:t>=</a:t>
            </a:r>
            <a:r>
              <a:rPr lang="en-US" altLang="zh-CN" spc="-70" dirty="0">
                <a:cs typeface="Arial"/>
              </a:rPr>
              <a:t> </a:t>
            </a:r>
            <a:r>
              <a:rPr lang="en-US" altLang="zh-CN" spc="-125" dirty="0">
                <a:latin typeface="Lucida Sans Unicode"/>
                <a:cs typeface="Lucida Sans Unicode"/>
              </a:rPr>
              <a:t>|</a:t>
            </a:r>
            <a:r>
              <a:rPr lang="en-US" altLang="zh-CN" i="1" spc="-10" dirty="0">
                <a:cs typeface="Arial"/>
              </a:rPr>
              <a:t>D</a:t>
            </a:r>
            <a:r>
              <a:rPr lang="en-US" altLang="zh-CN" spc="-125" dirty="0">
                <a:latin typeface="Lucida Sans Unicode"/>
                <a:cs typeface="Lucida Sans Unicode"/>
              </a:rPr>
              <a:t>|</a:t>
            </a:r>
            <a:r>
              <a:rPr lang="en-US" altLang="zh-CN" spc="-40" dirty="0">
                <a:cs typeface="Arial"/>
              </a:rPr>
              <a:t>.</a:t>
            </a:r>
            <a:endParaRPr lang="en-US" altLang="zh-CN" dirty="0">
              <a:cs typeface="Arial"/>
            </a:endParaRPr>
          </a:p>
        </p:txBody>
      </p:sp>
      <p:sp>
        <p:nvSpPr>
          <p:cNvPr id="4" name="标题 3">
            <a:extLst>
              <a:ext uri="{FF2B5EF4-FFF2-40B4-BE49-F238E27FC236}">
                <a16:creationId xmlns:a16="http://schemas.microsoft.com/office/drawing/2014/main" id="{A951A4C8-BEE6-4BE4-9512-CEA1CE55AE14}"/>
              </a:ext>
            </a:extLst>
          </p:cNvPr>
          <p:cNvSpPr>
            <a:spLocks noGrp="1"/>
          </p:cNvSpPr>
          <p:nvPr>
            <p:ph type="title"/>
          </p:nvPr>
        </p:nvSpPr>
        <p:spPr>
          <a:xfrm>
            <a:off x="457200" y="48260"/>
            <a:ext cx="8229600" cy="1081088"/>
          </a:xfrm>
        </p:spPr>
        <p:txBody>
          <a:bodyPr/>
          <a:lstStyle/>
          <a:p>
            <a:endParaRPr lang="zh-CN" altLang="en-US"/>
          </a:p>
        </p:txBody>
      </p:sp>
    </p:spTree>
    <p:extLst>
      <p:ext uri="{BB962C8B-B14F-4D97-AF65-F5344CB8AC3E}">
        <p14:creationId xmlns:p14="http://schemas.microsoft.com/office/powerpoint/2010/main" val="222671287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D9C6489-00D9-4036-8492-D40A96128B95}"/>
              </a:ext>
            </a:extLst>
          </p:cNvPr>
          <p:cNvSpPr>
            <a:spLocks noGrp="1"/>
          </p:cNvSpPr>
          <p:nvPr>
            <p:ph idx="1"/>
          </p:nvPr>
        </p:nvSpPr>
        <p:spPr>
          <a:xfrm>
            <a:off x="539750" y="1484784"/>
            <a:ext cx="8229600" cy="5112568"/>
          </a:xfrm>
        </p:spPr>
        <p:txBody>
          <a:bodyPr/>
          <a:lstStyle/>
          <a:p>
            <a:r>
              <a:rPr lang="en-US" altLang="zh-CN" spc="-80" dirty="0">
                <a:cs typeface="Arial"/>
              </a:rPr>
              <a:t>There</a:t>
            </a:r>
            <a:r>
              <a:rPr lang="en-US" altLang="zh-CN" spc="-35" dirty="0">
                <a:cs typeface="Arial"/>
              </a:rPr>
              <a:t> </a:t>
            </a:r>
            <a:r>
              <a:rPr lang="en-US" altLang="zh-CN" spc="-95" dirty="0">
                <a:cs typeface="Arial"/>
              </a:rPr>
              <a:t>are</a:t>
            </a:r>
            <a:r>
              <a:rPr lang="en-US" altLang="zh-CN" spc="-35" dirty="0">
                <a:cs typeface="Arial"/>
              </a:rPr>
              <a:t> </a:t>
            </a:r>
            <a:r>
              <a:rPr lang="en-US" altLang="zh-CN" spc="-75" dirty="0">
                <a:cs typeface="Arial"/>
              </a:rPr>
              <a:t>4</a:t>
            </a:r>
            <a:r>
              <a:rPr lang="en-US" altLang="zh-CN" spc="-35" dirty="0">
                <a:cs typeface="Arial"/>
              </a:rPr>
              <a:t> </a:t>
            </a:r>
            <a:r>
              <a:rPr lang="en-US" altLang="zh-CN" spc="-130" dirty="0">
                <a:cs typeface="Arial"/>
              </a:rPr>
              <a:t>cases</a:t>
            </a:r>
            <a:r>
              <a:rPr lang="en-US" altLang="zh-CN" spc="-35" dirty="0">
                <a:cs typeface="Arial"/>
              </a:rPr>
              <a:t> </a:t>
            </a:r>
            <a:r>
              <a:rPr lang="en-US" altLang="zh-CN" spc="-40" dirty="0">
                <a:cs typeface="Arial"/>
              </a:rPr>
              <a:t>to</a:t>
            </a:r>
            <a:r>
              <a:rPr lang="en-US" altLang="zh-CN" spc="-35" dirty="0">
                <a:cs typeface="Arial"/>
              </a:rPr>
              <a:t> </a:t>
            </a:r>
            <a:r>
              <a:rPr lang="en-US" altLang="zh-CN" spc="-55" dirty="0">
                <a:cs typeface="Arial"/>
              </a:rPr>
              <a:t>consider:</a:t>
            </a:r>
            <a:endParaRPr lang="en-US" altLang="zh-CN" dirty="0">
              <a:cs typeface="Arial"/>
            </a:endParaRPr>
          </a:p>
          <a:p>
            <a:pPr marL="971550" lvl="1" indent="-514350">
              <a:buFont typeface="+mj-lt"/>
              <a:buAutoNum type="arabicPeriod"/>
            </a:pPr>
            <a:r>
              <a:rPr lang="en-US" altLang="zh-CN" spc="-105" dirty="0">
                <a:solidFill>
                  <a:srgbClr val="0070C0"/>
                </a:solidFill>
                <a:cs typeface="Arial"/>
              </a:rPr>
              <a:t>Repeats</a:t>
            </a:r>
            <a:r>
              <a:rPr lang="en-US" altLang="zh-CN" spc="-35" dirty="0">
                <a:solidFill>
                  <a:srgbClr val="0070C0"/>
                </a:solidFill>
                <a:cs typeface="Arial"/>
              </a:rPr>
              <a:t> </a:t>
            </a:r>
            <a:r>
              <a:rPr lang="en-US" altLang="zh-CN" spc="-5" dirty="0">
                <a:solidFill>
                  <a:srgbClr val="0070C0"/>
                </a:solidFill>
                <a:cs typeface="Arial"/>
              </a:rPr>
              <a:t>al</a:t>
            </a:r>
            <a:r>
              <a:rPr lang="en-US" altLang="zh-CN" spc="-10" dirty="0">
                <a:solidFill>
                  <a:srgbClr val="0070C0"/>
                </a:solidFill>
                <a:cs typeface="Arial"/>
              </a:rPr>
              <a:t>l</a:t>
            </a:r>
            <a:r>
              <a:rPr lang="en-US" altLang="zh-CN" spc="-105" dirty="0">
                <a:solidFill>
                  <a:srgbClr val="0070C0"/>
                </a:solidFill>
                <a:cs typeface="Arial"/>
              </a:rPr>
              <a:t>o</a:t>
            </a:r>
            <a:r>
              <a:rPr lang="en-US" altLang="zh-CN" spc="-75" dirty="0">
                <a:solidFill>
                  <a:srgbClr val="0070C0"/>
                </a:solidFill>
                <a:cs typeface="Arial"/>
              </a:rPr>
              <a:t>wed</a:t>
            </a:r>
            <a:r>
              <a:rPr lang="en-US" altLang="zh-CN" spc="-35" dirty="0">
                <a:solidFill>
                  <a:srgbClr val="0070C0"/>
                </a:solidFill>
                <a:cs typeface="Arial"/>
              </a:rPr>
              <a:t> </a:t>
            </a:r>
            <a:r>
              <a:rPr lang="en-US" altLang="zh-CN" spc="-95" dirty="0">
                <a:solidFill>
                  <a:srgbClr val="0070C0"/>
                </a:solidFill>
                <a:cs typeface="Arial"/>
              </a:rPr>
              <a:t>and</a:t>
            </a:r>
            <a:r>
              <a:rPr lang="en-US" altLang="zh-CN" spc="-35" dirty="0">
                <a:solidFill>
                  <a:srgbClr val="0070C0"/>
                </a:solidFill>
                <a:cs typeface="Arial"/>
              </a:rPr>
              <a:t> </a:t>
            </a:r>
            <a:r>
              <a:rPr lang="en-US" altLang="zh-CN" spc="-60" dirty="0">
                <a:solidFill>
                  <a:srgbClr val="0070C0"/>
                </a:solidFill>
                <a:cs typeface="Arial"/>
              </a:rPr>
              <a:t>order</a:t>
            </a:r>
            <a:r>
              <a:rPr lang="en-US" altLang="zh-CN" spc="-35" dirty="0">
                <a:solidFill>
                  <a:srgbClr val="0070C0"/>
                </a:solidFill>
                <a:cs typeface="Arial"/>
              </a:rPr>
              <a:t> </a:t>
            </a:r>
            <a:r>
              <a:rPr lang="en-US" altLang="zh-CN" spc="-65" dirty="0">
                <a:solidFill>
                  <a:srgbClr val="0070C0"/>
                </a:solidFill>
                <a:cs typeface="Arial"/>
              </a:rPr>
              <a:t>matters</a:t>
            </a:r>
            <a:r>
              <a:rPr lang="en-US" altLang="zh-CN" spc="-65" dirty="0">
                <a:cs typeface="Arial"/>
              </a:rPr>
              <a:t>.</a:t>
            </a:r>
            <a:r>
              <a:rPr lang="en-US" altLang="zh-CN" spc="35" dirty="0">
                <a:cs typeface="Arial"/>
              </a:rPr>
              <a:t> </a:t>
            </a:r>
          </a:p>
          <a:p>
            <a:pPr marL="1371600" lvl="2" indent="-384175">
              <a:buFont typeface="Wingdings" panose="05000000000000000000" pitchFamily="2" charset="2"/>
              <a:buChar char="ü"/>
            </a:pPr>
            <a:r>
              <a:rPr lang="en-US" altLang="zh-CN" spc="-40" dirty="0">
                <a:cs typeface="Arial"/>
              </a:rPr>
              <a:t>This gives 9 possibilities:  </a:t>
            </a:r>
          </a:p>
          <a:p>
            <a:pPr marL="987425" lvl="2" indent="0">
              <a:buNone/>
            </a:pPr>
            <a:r>
              <a:rPr lang="en-US" altLang="zh-CN" spc="-40" dirty="0">
                <a:cs typeface="Arial"/>
              </a:rPr>
              <a:t>          AA, AB, AC, BA, BB, BC, CA, CB, CC.</a:t>
            </a:r>
          </a:p>
          <a:p>
            <a:pPr marL="971550" lvl="1" indent="-514350">
              <a:buFont typeface="+mj-lt"/>
              <a:buAutoNum type="arabicPeriod"/>
            </a:pPr>
            <a:r>
              <a:rPr lang="en-US" altLang="zh-CN" spc="-105" dirty="0">
                <a:solidFill>
                  <a:srgbClr val="0070C0"/>
                </a:solidFill>
                <a:cs typeface="Arial"/>
              </a:rPr>
              <a:t>Repeats</a:t>
            </a:r>
            <a:r>
              <a:rPr lang="en-US" altLang="zh-CN" spc="-35" dirty="0">
                <a:solidFill>
                  <a:srgbClr val="0070C0"/>
                </a:solidFill>
                <a:cs typeface="Arial"/>
              </a:rPr>
              <a:t> </a:t>
            </a:r>
            <a:r>
              <a:rPr lang="en-US" altLang="zh-CN" spc="-5" dirty="0">
                <a:solidFill>
                  <a:srgbClr val="0070C0"/>
                </a:solidFill>
                <a:cs typeface="Arial"/>
              </a:rPr>
              <a:t>al</a:t>
            </a:r>
            <a:r>
              <a:rPr lang="en-US" altLang="zh-CN" spc="-10" dirty="0">
                <a:solidFill>
                  <a:srgbClr val="0070C0"/>
                </a:solidFill>
                <a:cs typeface="Arial"/>
              </a:rPr>
              <a:t>l</a:t>
            </a:r>
            <a:r>
              <a:rPr lang="en-US" altLang="zh-CN" spc="-105" dirty="0">
                <a:solidFill>
                  <a:srgbClr val="0070C0"/>
                </a:solidFill>
                <a:cs typeface="Arial"/>
              </a:rPr>
              <a:t>o</a:t>
            </a:r>
            <a:r>
              <a:rPr lang="en-US" altLang="zh-CN" spc="-75" dirty="0">
                <a:solidFill>
                  <a:srgbClr val="0070C0"/>
                </a:solidFill>
                <a:cs typeface="Arial"/>
              </a:rPr>
              <a:t>wed</a:t>
            </a:r>
            <a:r>
              <a:rPr lang="en-US" altLang="zh-CN" spc="-35" dirty="0">
                <a:solidFill>
                  <a:srgbClr val="0070C0"/>
                </a:solidFill>
                <a:cs typeface="Arial"/>
              </a:rPr>
              <a:t> </a:t>
            </a:r>
            <a:r>
              <a:rPr lang="en-US" altLang="zh-CN" spc="-95" dirty="0">
                <a:solidFill>
                  <a:srgbClr val="0070C0"/>
                </a:solidFill>
                <a:cs typeface="Arial"/>
              </a:rPr>
              <a:t>and</a:t>
            </a:r>
            <a:r>
              <a:rPr lang="en-US" altLang="zh-CN" spc="-35" dirty="0">
                <a:solidFill>
                  <a:srgbClr val="0070C0"/>
                </a:solidFill>
                <a:cs typeface="Arial"/>
              </a:rPr>
              <a:t> </a:t>
            </a:r>
            <a:r>
              <a:rPr lang="en-US" altLang="zh-CN" spc="-60" dirty="0">
                <a:solidFill>
                  <a:srgbClr val="0070C0"/>
                </a:solidFill>
                <a:cs typeface="Arial"/>
              </a:rPr>
              <a:t>order</a:t>
            </a:r>
            <a:r>
              <a:rPr lang="en-US" altLang="zh-CN" spc="-35" dirty="0">
                <a:solidFill>
                  <a:srgbClr val="0070C0"/>
                </a:solidFill>
                <a:cs typeface="Arial"/>
              </a:rPr>
              <a:t> </a:t>
            </a:r>
            <a:r>
              <a:rPr lang="en-US" altLang="zh-CN" spc="-105" dirty="0">
                <a:solidFill>
                  <a:srgbClr val="0070C0"/>
                </a:solidFill>
                <a:cs typeface="Arial"/>
              </a:rPr>
              <a:t>does</a:t>
            </a:r>
            <a:r>
              <a:rPr lang="en-US" altLang="zh-CN" spc="-35" dirty="0">
                <a:solidFill>
                  <a:srgbClr val="0070C0"/>
                </a:solidFill>
                <a:cs typeface="Arial"/>
              </a:rPr>
              <a:t> </a:t>
            </a:r>
            <a:r>
              <a:rPr lang="en-US" altLang="zh-CN" spc="-50" dirty="0">
                <a:solidFill>
                  <a:srgbClr val="0070C0"/>
                </a:solidFill>
                <a:cs typeface="Arial"/>
              </a:rPr>
              <a:t>not</a:t>
            </a:r>
            <a:r>
              <a:rPr lang="en-US" altLang="zh-CN" spc="-35" dirty="0">
                <a:solidFill>
                  <a:srgbClr val="0070C0"/>
                </a:solidFill>
                <a:cs typeface="Arial"/>
              </a:rPr>
              <a:t> </a:t>
            </a:r>
            <a:r>
              <a:rPr lang="en-US" altLang="zh-CN" spc="-70" dirty="0">
                <a:solidFill>
                  <a:srgbClr val="0070C0"/>
                </a:solidFill>
                <a:cs typeface="Arial"/>
              </a:rPr>
              <a:t>matte</a:t>
            </a:r>
            <a:r>
              <a:rPr lang="en-US" altLang="zh-CN" spc="-114" dirty="0">
                <a:solidFill>
                  <a:srgbClr val="0070C0"/>
                </a:solidFill>
                <a:cs typeface="Arial"/>
              </a:rPr>
              <a:t>r</a:t>
            </a:r>
            <a:r>
              <a:rPr lang="en-US" altLang="zh-CN" spc="-40" dirty="0">
                <a:cs typeface="Arial"/>
              </a:rPr>
              <a:t>.</a:t>
            </a:r>
            <a:r>
              <a:rPr lang="en-US" altLang="zh-CN" spc="35" dirty="0">
                <a:cs typeface="Arial"/>
              </a:rPr>
              <a:t> </a:t>
            </a:r>
          </a:p>
          <a:p>
            <a:pPr marL="1371600" lvl="2" indent="-384175">
              <a:buFont typeface="Wingdings" panose="05000000000000000000" pitchFamily="2" charset="2"/>
              <a:buChar char="ü"/>
            </a:pPr>
            <a:r>
              <a:rPr lang="en-US" altLang="zh-CN" spc="-40" dirty="0">
                <a:cs typeface="Arial"/>
              </a:rPr>
              <a:t>This gives 6 possibilities: AA, AB, AC, BB, BC, CC.</a:t>
            </a:r>
          </a:p>
          <a:p>
            <a:pPr marL="971550" lvl="1" indent="-514350">
              <a:buFont typeface="+mj-lt"/>
              <a:buAutoNum type="arabicPeriod"/>
            </a:pPr>
            <a:r>
              <a:rPr lang="en-US" altLang="zh-CN" spc="-105" dirty="0">
                <a:solidFill>
                  <a:srgbClr val="0070C0"/>
                </a:solidFill>
                <a:cs typeface="Arial"/>
              </a:rPr>
              <a:t>Repeats</a:t>
            </a:r>
            <a:r>
              <a:rPr lang="en-US" altLang="zh-CN" spc="-35" dirty="0">
                <a:solidFill>
                  <a:srgbClr val="0070C0"/>
                </a:solidFill>
                <a:cs typeface="Arial"/>
              </a:rPr>
              <a:t> </a:t>
            </a:r>
            <a:r>
              <a:rPr lang="en-US" altLang="zh-CN" spc="-50" dirty="0">
                <a:solidFill>
                  <a:srgbClr val="0070C0"/>
                </a:solidFill>
                <a:cs typeface="Arial"/>
              </a:rPr>
              <a:t>not</a:t>
            </a:r>
            <a:r>
              <a:rPr lang="en-US" altLang="zh-CN" spc="-35" dirty="0">
                <a:solidFill>
                  <a:srgbClr val="0070C0"/>
                </a:solidFill>
                <a:cs typeface="Arial"/>
              </a:rPr>
              <a:t> </a:t>
            </a:r>
            <a:r>
              <a:rPr lang="en-US" altLang="zh-CN" spc="-55" dirty="0">
                <a:solidFill>
                  <a:srgbClr val="0070C0"/>
                </a:solidFill>
                <a:cs typeface="Arial"/>
              </a:rPr>
              <a:t>a</a:t>
            </a:r>
            <a:r>
              <a:rPr lang="en-US" altLang="zh-CN" spc="-30" dirty="0">
                <a:solidFill>
                  <a:srgbClr val="0070C0"/>
                </a:solidFill>
                <a:cs typeface="Arial"/>
              </a:rPr>
              <a:t>l</a:t>
            </a:r>
            <a:r>
              <a:rPr lang="en-US" altLang="zh-CN" spc="-5" dirty="0">
                <a:solidFill>
                  <a:srgbClr val="0070C0"/>
                </a:solidFill>
                <a:cs typeface="Arial"/>
              </a:rPr>
              <a:t>l</a:t>
            </a:r>
            <a:r>
              <a:rPr lang="en-US" altLang="zh-CN" spc="-40" dirty="0">
                <a:solidFill>
                  <a:srgbClr val="0070C0"/>
                </a:solidFill>
                <a:cs typeface="Arial"/>
              </a:rPr>
              <a:t>o</a:t>
            </a:r>
            <a:r>
              <a:rPr lang="en-US" altLang="zh-CN" spc="-75" dirty="0">
                <a:solidFill>
                  <a:srgbClr val="0070C0"/>
                </a:solidFill>
                <a:cs typeface="Arial"/>
              </a:rPr>
              <a:t>wed</a:t>
            </a:r>
            <a:r>
              <a:rPr lang="en-US" altLang="zh-CN" spc="-35" dirty="0">
                <a:solidFill>
                  <a:srgbClr val="0070C0"/>
                </a:solidFill>
                <a:cs typeface="Arial"/>
              </a:rPr>
              <a:t> </a:t>
            </a:r>
            <a:r>
              <a:rPr lang="en-US" altLang="zh-CN" spc="-95" dirty="0">
                <a:solidFill>
                  <a:srgbClr val="0070C0"/>
                </a:solidFill>
                <a:cs typeface="Arial"/>
              </a:rPr>
              <a:t>and</a:t>
            </a:r>
            <a:r>
              <a:rPr lang="en-US" altLang="zh-CN" spc="-35" dirty="0">
                <a:solidFill>
                  <a:srgbClr val="0070C0"/>
                </a:solidFill>
                <a:cs typeface="Arial"/>
              </a:rPr>
              <a:t> </a:t>
            </a:r>
            <a:r>
              <a:rPr lang="en-US" altLang="zh-CN" spc="-60" dirty="0">
                <a:solidFill>
                  <a:srgbClr val="0070C0"/>
                </a:solidFill>
                <a:cs typeface="Arial"/>
              </a:rPr>
              <a:t>order</a:t>
            </a:r>
            <a:r>
              <a:rPr lang="en-US" altLang="zh-CN" spc="-35" dirty="0">
                <a:solidFill>
                  <a:srgbClr val="0070C0"/>
                </a:solidFill>
                <a:cs typeface="Arial"/>
              </a:rPr>
              <a:t> </a:t>
            </a:r>
            <a:r>
              <a:rPr lang="en-US" altLang="zh-CN" spc="-65" dirty="0">
                <a:solidFill>
                  <a:srgbClr val="0070C0"/>
                </a:solidFill>
                <a:cs typeface="Arial"/>
              </a:rPr>
              <a:t>matters.</a:t>
            </a:r>
            <a:r>
              <a:rPr lang="en-US" altLang="zh-CN" spc="35" dirty="0">
                <a:solidFill>
                  <a:srgbClr val="0070C0"/>
                </a:solidFill>
                <a:cs typeface="Arial"/>
              </a:rPr>
              <a:t> </a:t>
            </a:r>
          </a:p>
          <a:p>
            <a:pPr marL="1371600" lvl="2" indent="-384175">
              <a:buFont typeface="Wingdings" panose="05000000000000000000" pitchFamily="2" charset="2"/>
              <a:buChar char="ü"/>
            </a:pPr>
            <a:r>
              <a:rPr lang="en-US" altLang="zh-CN" spc="-40" dirty="0">
                <a:cs typeface="Arial"/>
              </a:rPr>
              <a:t>This</a:t>
            </a:r>
            <a:r>
              <a:rPr lang="en-US" altLang="zh-CN" spc="-35" dirty="0">
                <a:cs typeface="Arial"/>
              </a:rPr>
              <a:t> </a:t>
            </a:r>
            <a:r>
              <a:rPr lang="en-US" altLang="zh-CN" spc="-10" dirty="0">
                <a:cs typeface="Arial"/>
              </a:rPr>
              <a:t>g</a:t>
            </a:r>
            <a:r>
              <a:rPr lang="en-US" altLang="zh-CN" spc="-35" dirty="0">
                <a:cs typeface="Arial"/>
              </a:rPr>
              <a:t>i</a:t>
            </a:r>
            <a:r>
              <a:rPr lang="en-US" altLang="zh-CN" spc="-30" dirty="0">
                <a:cs typeface="Arial"/>
              </a:rPr>
              <a:t>v</a:t>
            </a:r>
            <a:r>
              <a:rPr lang="en-US" altLang="zh-CN" spc="-140" dirty="0">
                <a:cs typeface="Arial"/>
              </a:rPr>
              <a:t>es</a:t>
            </a:r>
            <a:r>
              <a:rPr lang="en-US" altLang="zh-CN" spc="-35" dirty="0">
                <a:cs typeface="Arial"/>
              </a:rPr>
              <a:t> </a:t>
            </a:r>
            <a:r>
              <a:rPr lang="en-US" altLang="zh-CN" spc="-75" dirty="0">
                <a:cs typeface="Arial"/>
              </a:rPr>
              <a:t>6</a:t>
            </a:r>
            <a:r>
              <a:rPr lang="en-US" altLang="zh-CN" spc="-35" dirty="0">
                <a:cs typeface="Arial"/>
              </a:rPr>
              <a:t> possibilities:</a:t>
            </a:r>
            <a:r>
              <a:rPr lang="en-US" altLang="zh-CN" spc="-25" dirty="0">
                <a:cs typeface="Arial"/>
              </a:rPr>
              <a:t> </a:t>
            </a:r>
            <a:r>
              <a:rPr lang="en-US" altLang="zh-CN" spc="5" dirty="0">
                <a:cs typeface="Arial"/>
              </a:rPr>
              <a:t>AB,</a:t>
            </a:r>
            <a:r>
              <a:rPr lang="en-US" altLang="zh-CN" spc="-35" dirty="0">
                <a:cs typeface="Arial"/>
              </a:rPr>
              <a:t> </a:t>
            </a:r>
            <a:r>
              <a:rPr lang="en-US" altLang="zh-CN" spc="5" dirty="0">
                <a:cs typeface="Arial"/>
              </a:rPr>
              <a:t>A</a:t>
            </a:r>
            <a:r>
              <a:rPr lang="en-US" altLang="zh-CN" spc="-55" dirty="0">
                <a:cs typeface="Arial"/>
              </a:rPr>
              <a:t>C,</a:t>
            </a:r>
            <a:r>
              <a:rPr lang="en-US" altLang="zh-CN" spc="-35" dirty="0">
                <a:cs typeface="Arial"/>
              </a:rPr>
              <a:t> </a:t>
            </a:r>
            <a:r>
              <a:rPr lang="en-US" altLang="zh-CN" spc="-55" dirty="0">
                <a:cs typeface="Arial"/>
              </a:rPr>
              <a:t>B</a:t>
            </a:r>
            <a:r>
              <a:rPr lang="en-US" altLang="zh-CN" spc="10" dirty="0">
                <a:cs typeface="Arial"/>
              </a:rPr>
              <a:t>A,</a:t>
            </a:r>
            <a:r>
              <a:rPr lang="en-US" altLang="zh-CN" spc="-35" dirty="0">
                <a:cs typeface="Arial"/>
              </a:rPr>
              <a:t> </a:t>
            </a:r>
            <a:r>
              <a:rPr lang="en-US" altLang="zh-CN" spc="-40" dirty="0">
                <a:cs typeface="Arial"/>
              </a:rPr>
              <a:t>BC,</a:t>
            </a:r>
            <a:r>
              <a:rPr lang="en-US" altLang="zh-CN" spc="-35" dirty="0">
                <a:cs typeface="Arial"/>
              </a:rPr>
              <a:t> </a:t>
            </a:r>
            <a:r>
              <a:rPr lang="en-US" altLang="zh-CN" spc="-20" dirty="0">
                <a:cs typeface="Arial"/>
              </a:rPr>
              <a:t>CA,</a:t>
            </a:r>
            <a:r>
              <a:rPr lang="en-US" altLang="zh-CN" spc="-35" dirty="0">
                <a:cs typeface="Arial"/>
              </a:rPr>
              <a:t> </a:t>
            </a:r>
            <a:r>
              <a:rPr lang="en-US" altLang="zh-CN" spc="-40" dirty="0">
                <a:cs typeface="Arial"/>
              </a:rPr>
              <a:t>CB.</a:t>
            </a:r>
            <a:endParaRPr lang="en-US" altLang="zh-CN" spc="-25" dirty="0">
              <a:cs typeface="Arial"/>
            </a:endParaRPr>
          </a:p>
          <a:p>
            <a:pPr marL="971550" lvl="1" indent="-514350">
              <a:buFont typeface="+mj-lt"/>
              <a:buAutoNum type="arabicPeriod"/>
            </a:pPr>
            <a:r>
              <a:rPr lang="en-US" altLang="zh-CN" spc="-105" dirty="0">
                <a:solidFill>
                  <a:srgbClr val="0070C0"/>
                </a:solidFill>
                <a:cs typeface="Arial"/>
              </a:rPr>
              <a:t>Repeats not allowed and order does not matter.</a:t>
            </a:r>
            <a:r>
              <a:rPr lang="en-US" altLang="zh-CN" spc="-105" dirty="0">
                <a:cs typeface="Arial"/>
              </a:rPr>
              <a:t> </a:t>
            </a:r>
          </a:p>
          <a:p>
            <a:pPr marL="1371600" lvl="2" indent="-384175">
              <a:buFont typeface="Wingdings" panose="05000000000000000000" pitchFamily="2" charset="2"/>
              <a:buChar char="ü"/>
            </a:pPr>
            <a:r>
              <a:rPr lang="en-US" altLang="zh-CN" spc="-40" dirty="0">
                <a:cs typeface="Arial"/>
              </a:rPr>
              <a:t>This gives 3 possibilities: AB, AC, BC.</a:t>
            </a:r>
          </a:p>
        </p:txBody>
      </p:sp>
      <p:sp>
        <p:nvSpPr>
          <p:cNvPr id="4" name="标题 3">
            <a:extLst>
              <a:ext uri="{FF2B5EF4-FFF2-40B4-BE49-F238E27FC236}">
                <a16:creationId xmlns:a16="http://schemas.microsoft.com/office/drawing/2014/main" id="{19F0B7BD-2DD0-41A5-B5E7-147F01E5CAC0}"/>
              </a:ext>
            </a:extLst>
          </p:cNvPr>
          <p:cNvSpPr>
            <a:spLocks noGrp="1"/>
          </p:cNvSpPr>
          <p:nvPr>
            <p:ph type="title"/>
          </p:nvPr>
        </p:nvSpPr>
        <p:spPr>
          <a:xfrm>
            <a:off x="457200" y="31513"/>
            <a:ext cx="8229600" cy="1081088"/>
          </a:xfrm>
        </p:spPr>
        <p:txBody>
          <a:bodyPr/>
          <a:lstStyle/>
          <a:p>
            <a:endParaRPr lang="zh-CN" altLang="en-US"/>
          </a:p>
        </p:txBody>
      </p:sp>
    </p:spTree>
    <p:extLst>
      <p:ext uri="{BB962C8B-B14F-4D97-AF65-F5344CB8AC3E}">
        <p14:creationId xmlns:p14="http://schemas.microsoft.com/office/powerpoint/2010/main" val="297797384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left)">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D9C6489-00D9-4036-8492-D40A96128B95}"/>
              </a:ext>
            </a:extLst>
          </p:cNvPr>
          <p:cNvSpPr>
            <a:spLocks noGrp="1"/>
          </p:cNvSpPr>
          <p:nvPr>
            <p:ph idx="1"/>
          </p:nvPr>
        </p:nvSpPr>
        <p:spPr>
          <a:xfrm>
            <a:off x="179512" y="1556792"/>
            <a:ext cx="8603866" cy="5322952"/>
          </a:xfrm>
        </p:spPr>
        <p:txBody>
          <a:bodyPr/>
          <a:lstStyle/>
          <a:p>
            <a:pPr marL="512763" marR="12700" indent="-420688" algn="just">
              <a:lnSpc>
                <a:spcPct val="100000"/>
              </a:lnSpc>
              <a:spcBef>
                <a:spcPts val="600"/>
              </a:spcBef>
            </a:pPr>
            <a:r>
              <a:rPr lang="en-US" altLang="zh-CN" spc="-114" dirty="0">
                <a:cs typeface="Arial"/>
              </a:rPr>
              <a:t>W</a:t>
            </a:r>
            <a:r>
              <a:rPr lang="en-US" altLang="zh-CN" spc="-140" dirty="0">
                <a:cs typeface="Arial"/>
              </a:rPr>
              <a:t>e</a:t>
            </a:r>
            <a:r>
              <a:rPr lang="en-US" altLang="zh-CN" spc="-35" dirty="0">
                <a:cs typeface="Arial"/>
              </a:rPr>
              <a:t> </a:t>
            </a:r>
            <a:r>
              <a:rPr lang="en-US" altLang="zh-CN" spc="-20" dirty="0">
                <a:cs typeface="Arial"/>
              </a:rPr>
              <a:t>first</a:t>
            </a:r>
            <a:r>
              <a:rPr lang="en-US" altLang="zh-CN" spc="-35" dirty="0">
                <a:cs typeface="Arial"/>
              </a:rPr>
              <a:t> </a:t>
            </a:r>
            <a:r>
              <a:rPr lang="en-US" altLang="zh-CN" spc="-95" dirty="0">
                <a:cs typeface="Arial"/>
              </a:rPr>
              <a:t>sh</a:t>
            </a:r>
            <a:r>
              <a:rPr lang="en-US" altLang="zh-CN" spc="-130" dirty="0">
                <a:cs typeface="Arial"/>
              </a:rPr>
              <a:t>o</a:t>
            </a:r>
            <a:r>
              <a:rPr lang="en-US" altLang="zh-CN" spc="-10" dirty="0">
                <a:cs typeface="Arial"/>
              </a:rPr>
              <a:t>w</a:t>
            </a:r>
            <a:r>
              <a:rPr lang="en-US" altLang="zh-CN" spc="-35" dirty="0">
                <a:cs typeface="Arial"/>
              </a:rPr>
              <a:t> </a:t>
            </a:r>
            <a:r>
              <a:rPr lang="en-US" altLang="zh-CN" spc="-55" dirty="0">
                <a:cs typeface="Arial"/>
              </a:rPr>
              <a:t>that</a:t>
            </a:r>
            <a:r>
              <a:rPr lang="en-US" altLang="zh-CN" spc="-35" dirty="0">
                <a:cs typeface="Arial"/>
              </a:rPr>
              <a:t> </a:t>
            </a:r>
            <a:r>
              <a:rPr lang="en-US" altLang="zh-CN" spc="-125" dirty="0">
                <a:latin typeface="Lucida Sans Unicode"/>
                <a:cs typeface="Lucida Sans Unicode"/>
              </a:rPr>
              <a:t>|</a:t>
            </a:r>
            <a:r>
              <a:rPr lang="en-US" altLang="zh-CN" i="1" spc="-75" dirty="0">
                <a:cs typeface="Arial"/>
              </a:rPr>
              <a:t>A</a:t>
            </a:r>
            <a:r>
              <a:rPr lang="en-US" altLang="zh-CN" spc="-125" dirty="0">
                <a:latin typeface="Lucida Sans Unicode"/>
                <a:cs typeface="Lucida Sans Unicode"/>
              </a:rPr>
              <a:t>|</a:t>
            </a:r>
            <a:r>
              <a:rPr lang="en-US" altLang="zh-CN" spc="-114" dirty="0">
                <a:latin typeface="Lucida Sans Unicode"/>
                <a:cs typeface="Lucida Sans Unicode"/>
              </a:rPr>
              <a:t> </a:t>
            </a:r>
            <a:r>
              <a:rPr lang="en-US" altLang="zh-CN" spc="220" dirty="0">
                <a:cs typeface="Arial"/>
              </a:rPr>
              <a:t>=</a:t>
            </a:r>
            <a:r>
              <a:rPr lang="en-US" altLang="zh-CN" spc="-70" dirty="0">
                <a:cs typeface="Arial"/>
              </a:rPr>
              <a:t> </a:t>
            </a:r>
            <a:r>
              <a:rPr lang="en-US" altLang="zh-CN" spc="-125" dirty="0">
                <a:latin typeface="Lucida Sans Unicode"/>
                <a:cs typeface="Lucida Sans Unicode"/>
              </a:rPr>
              <a:t>|</a:t>
            </a:r>
            <a:r>
              <a:rPr lang="en-US" altLang="zh-CN" i="1" spc="-75" dirty="0">
                <a:cs typeface="Arial"/>
              </a:rPr>
              <a:t>B</a:t>
            </a:r>
            <a:r>
              <a:rPr lang="en-US" altLang="zh-CN" spc="-125" dirty="0">
                <a:latin typeface="Lucida Sans Unicode"/>
                <a:cs typeface="Lucida Sans Unicode"/>
              </a:rPr>
              <a:t>|</a:t>
            </a:r>
            <a:r>
              <a:rPr lang="en-US" altLang="zh-CN" spc="-75" dirty="0">
                <a:cs typeface="Arial"/>
              </a:rPr>
              <a:t>. </a:t>
            </a:r>
          </a:p>
          <a:p>
            <a:pPr marL="92075" marR="12700" indent="444500" algn="just">
              <a:lnSpc>
                <a:spcPct val="100000"/>
              </a:lnSpc>
              <a:spcBef>
                <a:spcPts val="600"/>
              </a:spcBef>
              <a:buNone/>
            </a:pPr>
            <a:r>
              <a:rPr lang="en-US" altLang="zh-CN" spc="-30" dirty="0">
                <a:cs typeface="Arial"/>
              </a:rPr>
              <a:t>Let</a:t>
            </a:r>
            <a:r>
              <a:rPr lang="en-US" altLang="zh-CN" spc="35" dirty="0">
                <a:cs typeface="Arial"/>
              </a:rPr>
              <a:t> </a:t>
            </a:r>
            <a:r>
              <a:rPr lang="en-US" altLang="zh-CN" i="1" spc="-75" dirty="0">
                <a:cs typeface="Arial"/>
              </a:rPr>
              <a:t>X</a:t>
            </a:r>
            <a:r>
              <a:rPr lang="en-US" altLang="zh-CN" i="1" spc="80" dirty="0">
                <a:cs typeface="Arial"/>
              </a:rPr>
              <a:t> </a:t>
            </a:r>
            <a:r>
              <a:rPr lang="en-US" altLang="zh-CN" spc="220" dirty="0">
                <a:cs typeface="Arial"/>
              </a:rPr>
              <a:t>=</a:t>
            </a:r>
            <a:r>
              <a:rPr lang="en-US" altLang="zh-CN" spc="-30" dirty="0">
                <a:cs typeface="Arial"/>
              </a:rPr>
              <a:t> </a:t>
            </a:r>
            <a:r>
              <a:rPr lang="en-US" altLang="zh-CN" spc="204" dirty="0">
                <a:latin typeface="Lucida Sans Unicode"/>
                <a:cs typeface="Lucida Sans Unicode"/>
              </a:rPr>
              <a:t>{</a:t>
            </a:r>
            <a:r>
              <a:rPr lang="en-US" altLang="zh-CN" spc="-75" dirty="0">
                <a:cs typeface="Arial"/>
              </a:rPr>
              <a:t>1</a:t>
            </a:r>
            <a:r>
              <a:rPr lang="en-US" altLang="zh-CN" i="1" spc="-5" dirty="0">
                <a:cs typeface="Arial"/>
              </a:rPr>
              <a:t>,</a:t>
            </a:r>
            <a:r>
              <a:rPr lang="en-US" altLang="zh-CN" i="1" spc="-204" dirty="0">
                <a:cs typeface="Arial"/>
              </a:rPr>
              <a:t> </a:t>
            </a:r>
            <a:r>
              <a:rPr lang="en-US" altLang="zh-CN" spc="-75" dirty="0">
                <a:cs typeface="Arial"/>
              </a:rPr>
              <a:t>2</a:t>
            </a:r>
            <a:r>
              <a:rPr lang="en-US" altLang="zh-CN" i="1" spc="-5" dirty="0">
                <a:cs typeface="Arial"/>
              </a:rPr>
              <a:t>,</a:t>
            </a:r>
            <a:r>
              <a:rPr lang="en-US" altLang="zh-CN" i="1" spc="-204" dirty="0">
                <a:cs typeface="Arial"/>
              </a:rPr>
              <a:t> </a:t>
            </a:r>
            <a:r>
              <a:rPr lang="en-US" altLang="zh-CN" i="1" spc="-5" dirty="0">
                <a:cs typeface="Arial"/>
              </a:rPr>
              <a:t>.</a:t>
            </a:r>
            <a:r>
              <a:rPr lang="en-US" altLang="zh-CN" i="1" spc="-200" dirty="0">
                <a:cs typeface="Arial"/>
              </a:rPr>
              <a:t> </a:t>
            </a:r>
            <a:r>
              <a:rPr lang="en-US" altLang="zh-CN" i="1" spc="-5" dirty="0">
                <a:cs typeface="Arial"/>
              </a:rPr>
              <a:t>.</a:t>
            </a:r>
            <a:r>
              <a:rPr lang="en-US" altLang="zh-CN" i="1" spc="-204" dirty="0">
                <a:cs typeface="Arial"/>
              </a:rPr>
              <a:t> </a:t>
            </a:r>
            <a:r>
              <a:rPr lang="en-US" altLang="zh-CN" i="1" spc="-5" dirty="0">
                <a:cs typeface="Arial"/>
              </a:rPr>
              <a:t>.</a:t>
            </a:r>
            <a:r>
              <a:rPr lang="en-US" altLang="zh-CN" i="1" spc="-204" dirty="0">
                <a:cs typeface="Arial"/>
              </a:rPr>
              <a:t> </a:t>
            </a:r>
            <a:r>
              <a:rPr lang="en-US" altLang="zh-CN" i="1" spc="-5" dirty="0">
                <a:cs typeface="Arial"/>
              </a:rPr>
              <a:t>,</a:t>
            </a:r>
            <a:r>
              <a:rPr lang="en-US" altLang="zh-CN" i="1" spc="-204" dirty="0">
                <a:cs typeface="Arial"/>
              </a:rPr>
              <a:t> </a:t>
            </a:r>
            <a:r>
              <a:rPr lang="en-US" altLang="zh-CN" i="1" spc="-75" dirty="0">
                <a:cs typeface="Arial"/>
              </a:rPr>
              <a:t>n</a:t>
            </a:r>
            <a:r>
              <a:rPr lang="en-US" altLang="zh-CN" spc="204" dirty="0">
                <a:latin typeface="Lucida Sans Unicode"/>
                <a:cs typeface="Lucida Sans Unicode"/>
              </a:rPr>
              <a:t>}</a:t>
            </a:r>
            <a:r>
              <a:rPr lang="en-US" altLang="zh-CN" spc="-40" dirty="0">
                <a:cs typeface="Arial"/>
              </a:rPr>
              <a:t>. </a:t>
            </a:r>
            <a:r>
              <a:rPr lang="en-US" altLang="zh-CN" spc="-80" dirty="0">
                <a:cs typeface="Arial"/>
              </a:rPr>
              <a:t> </a:t>
            </a:r>
          </a:p>
          <a:p>
            <a:pPr marL="92075" marR="12700" indent="444500" algn="just">
              <a:lnSpc>
                <a:spcPct val="100000"/>
              </a:lnSpc>
              <a:spcBef>
                <a:spcPts val="600"/>
              </a:spcBef>
              <a:buNone/>
            </a:pPr>
            <a:r>
              <a:rPr lang="en-US" altLang="zh-CN" spc="-105" dirty="0">
                <a:cs typeface="Arial"/>
              </a:rPr>
              <a:t>Suppose</a:t>
            </a:r>
            <a:r>
              <a:rPr lang="en-US" altLang="zh-CN" spc="35" dirty="0">
                <a:cs typeface="Arial"/>
              </a:rPr>
              <a:t> </a:t>
            </a:r>
            <a:r>
              <a:rPr lang="en-US" altLang="zh-CN" spc="-55" dirty="0">
                <a:cs typeface="Arial"/>
              </a:rPr>
              <a:t>that</a:t>
            </a:r>
            <a:r>
              <a:rPr lang="en-US" altLang="zh-CN" spc="35" dirty="0">
                <a:cs typeface="Arial"/>
              </a:rPr>
              <a:t> </a:t>
            </a:r>
            <a:r>
              <a:rPr lang="en-US" altLang="zh-CN" spc="-80" dirty="0">
                <a:cs typeface="Arial"/>
              </a:rPr>
              <a:t>we</a:t>
            </a:r>
            <a:r>
              <a:rPr lang="en-US" altLang="zh-CN" spc="35" dirty="0">
                <a:cs typeface="Arial"/>
              </a:rPr>
              <a:t> </a:t>
            </a:r>
            <a:r>
              <a:rPr lang="en-US" altLang="zh-CN" spc="-75" dirty="0">
                <a:cs typeface="Arial"/>
              </a:rPr>
              <a:t>select</a:t>
            </a:r>
            <a:r>
              <a:rPr lang="en-US" altLang="zh-CN" spc="35" dirty="0">
                <a:cs typeface="Arial"/>
              </a:rPr>
              <a:t> </a:t>
            </a:r>
            <a:r>
              <a:rPr lang="en-US" altLang="zh-CN" i="1" spc="-75" dirty="0">
                <a:cs typeface="Arial"/>
              </a:rPr>
              <a:t>x</a:t>
            </a:r>
            <a:r>
              <a:rPr lang="en-US" altLang="zh-CN" sz="3600" spc="-82" baseline="-12345" dirty="0">
                <a:cs typeface="Arial"/>
              </a:rPr>
              <a:t>1 </a:t>
            </a:r>
            <a:r>
              <a:rPr lang="en-US" altLang="zh-CN" sz="3600" spc="-120" baseline="-12345" dirty="0">
                <a:cs typeface="Arial"/>
              </a:rPr>
              <a:t> </a:t>
            </a:r>
            <a:r>
              <a:rPr lang="en-US" altLang="zh-CN" spc="-60" dirty="0">
                <a:cs typeface="Arial"/>
              </a:rPr>
              <a:t>objects</a:t>
            </a:r>
            <a:r>
              <a:rPr lang="en-US" altLang="zh-CN" spc="35" dirty="0">
                <a:cs typeface="Arial"/>
              </a:rPr>
              <a:t> </a:t>
            </a:r>
            <a:r>
              <a:rPr lang="en-US" altLang="zh-CN" spc="-5" dirty="0">
                <a:cs typeface="Arial"/>
              </a:rPr>
              <a:t>of</a:t>
            </a:r>
            <a:r>
              <a:rPr lang="en-US" altLang="zh-CN" spc="35" dirty="0">
                <a:cs typeface="Arial"/>
              </a:rPr>
              <a:t> </a:t>
            </a:r>
            <a:r>
              <a:rPr lang="en-US" altLang="zh-CN" spc="-60" dirty="0">
                <a:cs typeface="Arial"/>
              </a:rPr>
              <a:t>type</a:t>
            </a:r>
            <a:r>
              <a:rPr lang="en-US" altLang="zh-CN" spc="35" dirty="0">
                <a:cs typeface="Arial"/>
              </a:rPr>
              <a:t> </a:t>
            </a:r>
            <a:r>
              <a:rPr lang="en-US" altLang="zh-CN" spc="-55" dirty="0">
                <a:cs typeface="Arial"/>
              </a:rPr>
              <a:t>1,</a:t>
            </a:r>
            <a:r>
              <a:rPr lang="en-US" altLang="zh-CN" spc="55" dirty="0">
                <a:cs typeface="Arial"/>
              </a:rPr>
              <a:t> </a:t>
            </a:r>
            <a:r>
              <a:rPr lang="en-US" altLang="zh-CN" i="1" spc="-75" dirty="0">
                <a:cs typeface="Arial"/>
              </a:rPr>
              <a:t>x</a:t>
            </a:r>
            <a:r>
              <a:rPr lang="en-US" altLang="zh-CN" sz="3600" spc="-82" baseline="-12345" dirty="0">
                <a:cs typeface="Arial"/>
              </a:rPr>
              <a:t>2 </a:t>
            </a:r>
            <a:r>
              <a:rPr lang="en-US" altLang="zh-CN" sz="3600" spc="-120" baseline="-12345" dirty="0">
                <a:cs typeface="Arial"/>
              </a:rPr>
              <a:t> </a:t>
            </a:r>
            <a:r>
              <a:rPr lang="en-US" altLang="zh-CN" spc="-60" dirty="0">
                <a:cs typeface="Arial"/>
              </a:rPr>
              <a:t>objects</a:t>
            </a:r>
            <a:r>
              <a:rPr lang="en-US" altLang="zh-CN" spc="35" dirty="0">
                <a:cs typeface="Arial"/>
              </a:rPr>
              <a:t> </a:t>
            </a:r>
            <a:r>
              <a:rPr lang="en-US" altLang="zh-CN" spc="-5" dirty="0">
                <a:cs typeface="Arial"/>
              </a:rPr>
              <a:t>of </a:t>
            </a:r>
            <a:r>
              <a:rPr lang="en-US" altLang="zh-CN" spc="-60" dirty="0">
                <a:cs typeface="Arial"/>
              </a:rPr>
              <a:t>type</a:t>
            </a:r>
            <a:r>
              <a:rPr lang="en-US" altLang="zh-CN" spc="-55" dirty="0">
                <a:cs typeface="Arial"/>
              </a:rPr>
              <a:t> 2,</a:t>
            </a:r>
            <a:r>
              <a:rPr lang="en-US" altLang="zh-CN" spc="-50" dirty="0">
                <a:cs typeface="Arial"/>
              </a:rPr>
              <a:t> </a:t>
            </a:r>
            <a:r>
              <a:rPr lang="en-US" altLang="zh-CN" i="1" spc="-5" dirty="0">
                <a:cs typeface="Arial"/>
              </a:rPr>
              <a:t>.</a:t>
            </a:r>
            <a:r>
              <a:rPr lang="en-US" altLang="zh-CN" i="1" spc="-204" dirty="0">
                <a:cs typeface="Arial"/>
              </a:rPr>
              <a:t> </a:t>
            </a:r>
            <a:r>
              <a:rPr lang="en-US" altLang="zh-CN" i="1" spc="-5" dirty="0">
                <a:cs typeface="Arial"/>
              </a:rPr>
              <a:t>.</a:t>
            </a:r>
            <a:r>
              <a:rPr lang="en-US" altLang="zh-CN" i="1" spc="-200" dirty="0">
                <a:cs typeface="Arial"/>
              </a:rPr>
              <a:t> </a:t>
            </a:r>
            <a:r>
              <a:rPr lang="en-US" altLang="zh-CN" i="1" spc="-5" dirty="0">
                <a:cs typeface="Arial"/>
              </a:rPr>
              <a:t>.</a:t>
            </a:r>
            <a:r>
              <a:rPr lang="en-US" altLang="zh-CN" i="1" spc="-55" dirty="0">
                <a:cs typeface="Arial"/>
              </a:rPr>
              <a:t> </a:t>
            </a:r>
            <a:r>
              <a:rPr lang="en-US" altLang="zh-CN" spc="-95" dirty="0">
                <a:cs typeface="Arial"/>
              </a:rPr>
              <a:t>and</a:t>
            </a:r>
            <a:r>
              <a:rPr lang="en-US" altLang="zh-CN" spc="-55" dirty="0">
                <a:cs typeface="Arial"/>
              </a:rPr>
              <a:t> </a:t>
            </a:r>
            <a:r>
              <a:rPr lang="en-US" altLang="zh-CN" i="1" spc="-75" dirty="0" err="1">
                <a:cs typeface="Arial"/>
              </a:rPr>
              <a:t>x</a:t>
            </a:r>
            <a:r>
              <a:rPr lang="en-US" altLang="zh-CN" sz="3600" i="1" spc="-82" baseline="-12345" dirty="0" err="1">
                <a:cs typeface="Arial"/>
              </a:rPr>
              <a:t>n</a:t>
            </a:r>
            <a:r>
              <a:rPr lang="en-US" altLang="zh-CN" sz="3600" i="1" spc="120" baseline="-12345" dirty="0">
                <a:cs typeface="Arial"/>
              </a:rPr>
              <a:t> </a:t>
            </a:r>
            <a:r>
              <a:rPr lang="en-US" altLang="zh-CN" spc="-60" dirty="0">
                <a:cs typeface="Arial"/>
              </a:rPr>
              <a:t>objects</a:t>
            </a:r>
            <a:r>
              <a:rPr lang="en-US" altLang="zh-CN" spc="-55" dirty="0">
                <a:cs typeface="Arial"/>
              </a:rPr>
              <a:t> </a:t>
            </a:r>
            <a:r>
              <a:rPr lang="en-US" altLang="zh-CN" spc="-5" dirty="0">
                <a:cs typeface="Arial"/>
              </a:rPr>
              <a:t>of</a:t>
            </a:r>
            <a:r>
              <a:rPr lang="en-US" altLang="zh-CN" spc="-55" dirty="0">
                <a:cs typeface="Arial"/>
              </a:rPr>
              <a:t> </a:t>
            </a:r>
            <a:r>
              <a:rPr lang="en-US" altLang="zh-CN" spc="-60" dirty="0">
                <a:cs typeface="Arial"/>
              </a:rPr>
              <a:t>type</a:t>
            </a:r>
            <a:r>
              <a:rPr lang="en-US" altLang="zh-CN" spc="-55" dirty="0">
                <a:cs typeface="Arial"/>
              </a:rPr>
              <a:t> </a:t>
            </a:r>
            <a:r>
              <a:rPr lang="en-US" altLang="zh-CN" i="1" spc="-75" dirty="0">
                <a:cs typeface="Arial"/>
              </a:rPr>
              <a:t>n</a:t>
            </a:r>
            <a:r>
              <a:rPr lang="en-US" altLang="zh-CN" spc="-40" dirty="0">
                <a:cs typeface="Arial"/>
              </a:rPr>
              <a:t>.</a:t>
            </a:r>
            <a:r>
              <a:rPr lang="en-US" altLang="zh-CN" spc="30" dirty="0">
                <a:cs typeface="Arial"/>
              </a:rPr>
              <a:t> </a:t>
            </a:r>
          </a:p>
          <a:p>
            <a:pPr marL="92075" marR="12700" indent="444500" algn="just">
              <a:lnSpc>
                <a:spcPct val="100000"/>
              </a:lnSpc>
              <a:spcBef>
                <a:spcPts val="600"/>
              </a:spcBef>
              <a:buNone/>
            </a:pPr>
            <a:r>
              <a:rPr lang="en-US" altLang="zh-CN" spc="-70" dirty="0">
                <a:cs typeface="Arial"/>
              </a:rPr>
              <a:t>Then,</a:t>
            </a:r>
            <a:r>
              <a:rPr lang="en-US" altLang="zh-CN" spc="-50" dirty="0">
                <a:cs typeface="Arial"/>
              </a:rPr>
              <a:t> </a:t>
            </a:r>
            <a:r>
              <a:rPr lang="en-US" altLang="zh-CN" spc="-5" dirty="0">
                <a:cs typeface="Arial"/>
              </a:rPr>
              <a:t>for</a:t>
            </a:r>
            <a:r>
              <a:rPr lang="en-US" altLang="zh-CN" spc="-55" dirty="0">
                <a:cs typeface="Arial"/>
              </a:rPr>
              <a:t> </a:t>
            </a:r>
            <a:r>
              <a:rPr lang="en-US" altLang="zh-CN" spc="-110" dirty="0">
                <a:cs typeface="Arial"/>
              </a:rPr>
              <a:t>an</a:t>
            </a:r>
            <a:r>
              <a:rPr lang="en-US" altLang="zh-CN" spc="-55" dirty="0">
                <a:cs typeface="Arial"/>
              </a:rPr>
              <a:t> </a:t>
            </a:r>
            <a:r>
              <a:rPr lang="en-US" altLang="zh-CN" i="1" spc="-75" dirty="0">
                <a:cs typeface="Arial"/>
              </a:rPr>
              <a:t>n</a:t>
            </a:r>
            <a:r>
              <a:rPr lang="en-US" altLang="zh-CN" spc="-40" dirty="0">
                <a:cs typeface="Arial"/>
              </a:rPr>
              <a:t>-tuple</a:t>
            </a:r>
            <a:r>
              <a:rPr lang="en-US" altLang="zh-CN" spc="-55" dirty="0">
                <a:cs typeface="Arial"/>
              </a:rPr>
              <a:t> </a:t>
            </a:r>
            <a:r>
              <a:rPr lang="en-US" altLang="zh-CN" spc="-5" dirty="0">
                <a:cs typeface="Arial"/>
              </a:rPr>
              <a:t>of</a:t>
            </a:r>
            <a:r>
              <a:rPr lang="en-US" altLang="zh-CN" spc="-55" dirty="0">
                <a:cs typeface="Arial"/>
              </a:rPr>
              <a:t> </a:t>
            </a:r>
            <a:r>
              <a:rPr lang="en-US" altLang="zh-CN" spc="-35" dirty="0">
                <a:cs typeface="Arial"/>
              </a:rPr>
              <a:t>int</a:t>
            </a:r>
            <a:r>
              <a:rPr lang="en-US" altLang="zh-CN" spc="-75" dirty="0">
                <a:cs typeface="Arial"/>
              </a:rPr>
              <a:t>e</a:t>
            </a:r>
            <a:r>
              <a:rPr lang="en-US" altLang="zh-CN" spc="-90" dirty="0">
                <a:cs typeface="Arial"/>
              </a:rPr>
              <a:t>gers</a:t>
            </a:r>
            <a:r>
              <a:rPr lang="en-US" altLang="zh-CN" spc="-55" dirty="0">
                <a:cs typeface="Arial"/>
              </a:rPr>
              <a:t> </a:t>
            </a:r>
            <a:r>
              <a:rPr lang="en-US" altLang="zh-CN" spc="60" dirty="0">
                <a:cs typeface="Arial"/>
              </a:rPr>
              <a:t>(</a:t>
            </a:r>
            <a:r>
              <a:rPr lang="en-US" altLang="zh-CN" i="1" spc="-75" dirty="0">
                <a:cs typeface="Arial"/>
              </a:rPr>
              <a:t>x</a:t>
            </a:r>
            <a:r>
              <a:rPr lang="en-US" altLang="zh-CN" sz="3600" spc="-15" baseline="-12345" dirty="0">
                <a:cs typeface="Arial"/>
              </a:rPr>
              <a:t>1</a:t>
            </a:r>
            <a:r>
              <a:rPr lang="en-US" altLang="zh-CN" i="1" spc="-5" dirty="0">
                <a:cs typeface="Arial"/>
              </a:rPr>
              <a:t>,</a:t>
            </a:r>
            <a:r>
              <a:rPr lang="en-US" altLang="zh-CN" i="1" spc="-204" dirty="0">
                <a:cs typeface="Arial"/>
              </a:rPr>
              <a:t> </a:t>
            </a:r>
            <a:r>
              <a:rPr lang="en-US" altLang="zh-CN" i="1" spc="-75" dirty="0">
                <a:cs typeface="Arial"/>
              </a:rPr>
              <a:t>x</a:t>
            </a:r>
            <a:r>
              <a:rPr lang="en-US" altLang="zh-CN" sz="3600" spc="-15" baseline="-12345" dirty="0">
                <a:cs typeface="Arial"/>
              </a:rPr>
              <a:t>2</a:t>
            </a:r>
            <a:r>
              <a:rPr lang="en-US" altLang="zh-CN" i="1" spc="-5" dirty="0">
                <a:cs typeface="Arial"/>
              </a:rPr>
              <a:t>,</a:t>
            </a:r>
            <a:r>
              <a:rPr lang="en-US" altLang="zh-CN" i="1" spc="-204" dirty="0">
                <a:cs typeface="Arial"/>
              </a:rPr>
              <a:t> </a:t>
            </a:r>
            <a:r>
              <a:rPr lang="en-US" altLang="zh-CN" i="1" spc="-5" dirty="0">
                <a:cs typeface="Arial"/>
              </a:rPr>
              <a:t>.</a:t>
            </a:r>
            <a:r>
              <a:rPr lang="en-US" altLang="zh-CN" i="1" spc="-200" dirty="0">
                <a:cs typeface="Arial"/>
              </a:rPr>
              <a:t> </a:t>
            </a:r>
            <a:r>
              <a:rPr lang="en-US" altLang="zh-CN" i="1" spc="-5" dirty="0">
                <a:cs typeface="Arial"/>
              </a:rPr>
              <a:t>.</a:t>
            </a:r>
            <a:r>
              <a:rPr lang="en-US" altLang="zh-CN" i="1" spc="-204" dirty="0">
                <a:cs typeface="Arial"/>
              </a:rPr>
              <a:t> </a:t>
            </a:r>
            <a:r>
              <a:rPr lang="en-US" altLang="zh-CN" i="1" spc="-5" dirty="0">
                <a:cs typeface="Arial"/>
              </a:rPr>
              <a:t>.</a:t>
            </a:r>
            <a:r>
              <a:rPr lang="en-US" altLang="zh-CN" i="1" spc="-204" dirty="0">
                <a:cs typeface="Arial"/>
              </a:rPr>
              <a:t> </a:t>
            </a:r>
            <a:r>
              <a:rPr lang="en-US" altLang="zh-CN" i="1" spc="-5" dirty="0">
                <a:cs typeface="Arial"/>
              </a:rPr>
              <a:t>,</a:t>
            </a:r>
            <a:r>
              <a:rPr lang="en-US" altLang="zh-CN" i="1" spc="-204" dirty="0">
                <a:cs typeface="Arial"/>
              </a:rPr>
              <a:t> </a:t>
            </a:r>
            <a:r>
              <a:rPr lang="en-US" altLang="zh-CN" i="1" spc="-75" dirty="0" err="1">
                <a:cs typeface="Arial"/>
              </a:rPr>
              <a:t>x</a:t>
            </a:r>
            <a:r>
              <a:rPr lang="en-US" altLang="zh-CN" sz="3600" i="1" spc="-15" baseline="-12345" dirty="0" err="1">
                <a:cs typeface="Arial"/>
              </a:rPr>
              <a:t>n</a:t>
            </a:r>
            <a:r>
              <a:rPr lang="en-US" altLang="zh-CN" spc="60" dirty="0">
                <a:cs typeface="Arial"/>
              </a:rPr>
              <a:t>)</a:t>
            </a:r>
            <a:r>
              <a:rPr lang="en-US" altLang="zh-CN" spc="50" dirty="0">
                <a:cs typeface="Arial"/>
              </a:rPr>
              <a:t> </a:t>
            </a:r>
            <a:r>
              <a:rPr lang="en-US" altLang="zh-CN" spc="-75" dirty="0">
                <a:cs typeface="Arial"/>
              </a:rPr>
              <a:t>the</a:t>
            </a:r>
            <a:r>
              <a:rPr lang="en-US" altLang="zh-CN" spc="-35" dirty="0">
                <a:cs typeface="Arial"/>
              </a:rPr>
              <a:t> </a:t>
            </a:r>
            <a:r>
              <a:rPr lang="en-US" altLang="zh-CN" spc="5" dirty="0">
                <a:cs typeface="Arial"/>
              </a:rPr>
              <a:t>foll</a:t>
            </a:r>
            <a:r>
              <a:rPr lang="en-US" altLang="zh-CN" spc="-20" dirty="0">
                <a:cs typeface="Arial"/>
              </a:rPr>
              <a:t>o</a:t>
            </a:r>
            <a:r>
              <a:rPr lang="en-US" altLang="zh-CN" spc="-25" dirty="0">
                <a:cs typeface="Arial"/>
              </a:rPr>
              <a:t>wing</a:t>
            </a:r>
            <a:r>
              <a:rPr lang="en-US" altLang="zh-CN" spc="-35" dirty="0">
                <a:cs typeface="Arial"/>
              </a:rPr>
              <a:t> </a:t>
            </a:r>
            <a:r>
              <a:rPr lang="en-US" altLang="zh-CN" spc="-50" dirty="0">
                <a:cs typeface="Arial"/>
              </a:rPr>
              <a:t>holds: </a:t>
            </a:r>
          </a:p>
          <a:p>
            <a:pPr marL="92075" marR="12700" indent="444500" algn="just">
              <a:lnSpc>
                <a:spcPct val="100000"/>
              </a:lnSpc>
              <a:spcBef>
                <a:spcPts val="600"/>
              </a:spcBef>
              <a:buNone/>
            </a:pPr>
            <a:r>
              <a:rPr lang="en-US" altLang="zh-CN" spc="-5" dirty="0">
                <a:solidFill>
                  <a:srgbClr val="0070C0"/>
                </a:solidFill>
                <a:cs typeface="Arial"/>
              </a:rPr>
              <a:t>For</a:t>
            </a:r>
            <a:r>
              <a:rPr lang="en-US" altLang="zh-CN" spc="-35" dirty="0">
                <a:solidFill>
                  <a:srgbClr val="0070C0"/>
                </a:solidFill>
                <a:cs typeface="Arial"/>
              </a:rPr>
              <a:t> </a:t>
            </a:r>
            <a:r>
              <a:rPr lang="en-US" altLang="zh-CN" spc="-170" dirty="0">
                <a:solidFill>
                  <a:srgbClr val="0070C0"/>
                </a:solidFill>
                <a:cs typeface="Arial"/>
              </a:rPr>
              <a:t>e</a:t>
            </a:r>
            <a:r>
              <a:rPr lang="en-US" altLang="zh-CN" spc="-30" dirty="0">
                <a:solidFill>
                  <a:srgbClr val="0070C0"/>
                </a:solidFill>
                <a:cs typeface="Arial"/>
              </a:rPr>
              <a:t>v</a:t>
            </a:r>
            <a:r>
              <a:rPr lang="en-US" altLang="zh-CN" spc="-50" dirty="0">
                <a:solidFill>
                  <a:srgbClr val="0070C0"/>
                </a:solidFill>
                <a:cs typeface="Arial"/>
              </a:rPr>
              <a:t>ery</a:t>
            </a:r>
            <a:r>
              <a:rPr lang="en-US" altLang="zh-CN" spc="-35" dirty="0">
                <a:solidFill>
                  <a:srgbClr val="0070C0"/>
                </a:solidFill>
                <a:cs typeface="Arial"/>
              </a:rPr>
              <a:t> </a:t>
            </a:r>
            <a:r>
              <a:rPr lang="en-US" altLang="zh-CN" i="1" spc="60" dirty="0" err="1">
                <a:solidFill>
                  <a:srgbClr val="0070C0"/>
                </a:solidFill>
                <a:cs typeface="Arial"/>
              </a:rPr>
              <a:t>i</a:t>
            </a:r>
            <a:r>
              <a:rPr lang="en-US" altLang="zh-CN" i="1" spc="-70" dirty="0">
                <a:solidFill>
                  <a:srgbClr val="0070C0"/>
                </a:solidFill>
                <a:cs typeface="Arial"/>
              </a:rPr>
              <a:t> </a:t>
            </a:r>
            <a:r>
              <a:rPr lang="en-US" altLang="zh-CN" spc="-165" dirty="0">
                <a:solidFill>
                  <a:srgbClr val="0070C0"/>
                </a:solidFill>
                <a:latin typeface="Lucida Sans Unicode"/>
                <a:cs typeface="Lucida Sans Unicode"/>
              </a:rPr>
              <a:t>∈</a:t>
            </a:r>
            <a:r>
              <a:rPr lang="en-US" altLang="zh-CN" spc="-114" dirty="0">
                <a:solidFill>
                  <a:srgbClr val="0070C0"/>
                </a:solidFill>
                <a:latin typeface="Lucida Sans Unicode"/>
                <a:cs typeface="Lucida Sans Unicode"/>
              </a:rPr>
              <a:t> </a:t>
            </a:r>
            <a:r>
              <a:rPr lang="en-US" altLang="zh-CN" spc="204" dirty="0">
                <a:solidFill>
                  <a:srgbClr val="0070C0"/>
                </a:solidFill>
                <a:latin typeface="Lucida Sans Unicode"/>
                <a:cs typeface="Lucida Sans Unicode"/>
              </a:rPr>
              <a:t>{</a:t>
            </a:r>
            <a:r>
              <a:rPr lang="en-US" altLang="zh-CN" spc="-75" dirty="0">
                <a:solidFill>
                  <a:srgbClr val="0070C0"/>
                </a:solidFill>
                <a:cs typeface="Arial"/>
              </a:rPr>
              <a:t>1</a:t>
            </a:r>
            <a:r>
              <a:rPr lang="en-US" altLang="zh-CN" i="1" spc="-5" dirty="0">
                <a:solidFill>
                  <a:srgbClr val="0070C0"/>
                </a:solidFill>
                <a:cs typeface="Arial"/>
              </a:rPr>
              <a:t>,</a:t>
            </a:r>
            <a:r>
              <a:rPr lang="en-US" altLang="zh-CN" i="1" spc="-204" dirty="0">
                <a:solidFill>
                  <a:srgbClr val="0070C0"/>
                </a:solidFill>
                <a:cs typeface="Arial"/>
              </a:rPr>
              <a:t> </a:t>
            </a:r>
            <a:r>
              <a:rPr lang="en-US" altLang="zh-CN" i="1" spc="-5" dirty="0">
                <a:solidFill>
                  <a:srgbClr val="0070C0"/>
                </a:solidFill>
                <a:cs typeface="Arial"/>
              </a:rPr>
              <a:t>.</a:t>
            </a:r>
            <a:r>
              <a:rPr lang="en-US" altLang="zh-CN" i="1" spc="-200" dirty="0">
                <a:solidFill>
                  <a:srgbClr val="0070C0"/>
                </a:solidFill>
                <a:cs typeface="Arial"/>
              </a:rPr>
              <a:t> </a:t>
            </a:r>
            <a:r>
              <a:rPr lang="en-US" altLang="zh-CN" i="1" spc="-5" dirty="0">
                <a:solidFill>
                  <a:srgbClr val="0070C0"/>
                </a:solidFill>
                <a:cs typeface="Arial"/>
              </a:rPr>
              <a:t>.</a:t>
            </a:r>
            <a:r>
              <a:rPr lang="en-US" altLang="zh-CN" i="1" spc="-204" dirty="0">
                <a:solidFill>
                  <a:srgbClr val="0070C0"/>
                </a:solidFill>
                <a:cs typeface="Arial"/>
              </a:rPr>
              <a:t> </a:t>
            </a:r>
            <a:r>
              <a:rPr lang="en-US" altLang="zh-CN" i="1" spc="-5" dirty="0">
                <a:solidFill>
                  <a:srgbClr val="0070C0"/>
                </a:solidFill>
                <a:cs typeface="Arial"/>
              </a:rPr>
              <a:t>.</a:t>
            </a:r>
            <a:r>
              <a:rPr lang="en-US" altLang="zh-CN" i="1" spc="-204" dirty="0">
                <a:solidFill>
                  <a:srgbClr val="0070C0"/>
                </a:solidFill>
                <a:cs typeface="Arial"/>
              </a:rPr>
              <a:t> </a:t>
            </a:r>
            <a:r>
              <a:rPr lang="en-US" altLang="zh-CN" i="1" spc="-5" dirty="0">
                <a:solidFill>
                  <a:srgbClr val="0070C0"/>
                </a:solidFill>
                <a:cs typeface="Arial"/>
              </a:rPr>
              <a:t>,</a:t>
            </a:r>
            <a:r>
              <a:rPr lang="en-US" altLang="zh-CN" i="1" spc="-204" dirty="0">
                <a:solidFill>
                  <a:srgbClr val="0070C0"/>
                </a:solidFill>
                <a:cs typeface="Arial"/>
              </a:rPr>
              <a:t> </a:t>
            </a:r>
            <a:r>
              <a:rPr lang="en-US" altLang="zh-CN" i="1" spc="-75" dirty="0">
                <a:solidFill>
                  <a:srgbClr val="0070C0"/>
                </a:solidFill>
                <a:cs typeface="Arial"/>
              </a:rPr>
              <a:t>n</a:t>
            </a:r>
            <a:r>
              <a:rPr lang="en-US" altLang="zh-CN" spc="204" dirty="0">
                <a:solidFill>
                  <a:srgbClr val="0070C0"/>
                </a:solidFill>
                <a:latin typeface="Lucida Sans Unicode"/>
                <a:cs typeface="Lucida Sans Unicode"/>
              </a:rPr>
              <a:t>}</a:t>
            </a:r>
            <a:r>
              <a:rPr lang="en-US" altLang="zh-CN" spc="-40" dirty="0">
                <a:solidFill>
                  <a:srgbClr val="0070C0"/>
                </a:solidFill>
                <a:cs typeface="Arial"/>
              </a:rPr>
              <a:t>,</a:t>
            </a:r>
            <a:r>
              <a:rPr lang="en-US" altLang="zh-CN" spc="-35" dirty="0">
                <a:solidFill>
                  <a:srgbClr val="0070C0"/>
                </a:solidFill>
                <a:cs typeface="Arial"/>
              </a:rPr>
              <a:t> </a:t>
            </a:r>
            <a:r>
              <a:rPr lang="en-US" altLang="zh-CN" i="1" spc="-75" dirty="0">
                <a:solidFill>
                  <a:srgbClr val="0070C0"/>
                </a:solidFill>
                <a:cs typeface="Arial"/>
              </a:rPr>
              <a:t>x</a:t>
            </a:r>
            <a:r>
              <a:rPr lang="en-US" altLang="zh-CN" sz="3600" i="1" spc="67" baseline="-12345" dirty="0">
                <a:solidFill>
                  <a:srgbClr val="0070C0"/>
                </a:solidFill>
                <a:cs typeface="Arial"/>
              </a:rPr>
              <a:t>i</a:t>
            </a:r>
            <a:r>
              <a:rPr lang="en-US" altLang="zh-CN" sz="3600" i="1" spc="97" baseline="-12345" dirty="0">
                <a:solidFill>
                  <a:srgbClr val="0070C0"/>
                </a:solidFill>
                <a:cs typeface="Arial"/>
              </a:rPr>
              <a:t> </a:t>
            </a:r>
            <a:r>
              <a:rPr lang="en-US" altLang="zh-CN" spc="-30" dirty="0">
                <a:solidFill>
                  <a:srgbClr val="0070C0"/>
                </a:solidFill>
                <a:latin typeface="Lucida Sans Unicode"/>
                <a:cs typeface="Lucida Sans Unicode"/>
              </a:rPr>
              <a:t>≥</a:t>
            </a:r>
            <a:r>
              <a:rPr lang="en-US" altLang="zh-CN" spc="-114" dirty="0">
                <a:solidFill>
                  <a:srgbClr val="0070C0"/>
                </a:solidFill>
                <a:latin typeface="Lucida Sans Unicode"/>
                <a:cs typeface="Lucida Sans Unicode"/>
              </a:rPr>
              <a:t> </a:t>
            </a:r>
            <a:r>
              <a:rPr lang="en-US" altLang="zh-CN" spc="-55" dirty="0">
                <a:solidFill>
                  <a:srgbClr val="0070C0"/>
                </a:solidFill>
                <a:cs typeface="Arial"/>
              </a:rPr>
              <a:t>0,</a:t>
            </a:r>
            <a:r>
              <a:rPr lang="en-US" altLang="zh-CN" spc="-35" dirty="0">
                <a:solidFill>
                  <a:srgbClr val="0070C0"/>
                </a:solidFill>
                <a:cs typeface="Arial"/>
              </a:rPr>
              <a:t> </a:t>
            </a:r>
            <a:r>
              <a:rPr lang="en-US" altLang="zh-CN" spc="-95" dirty="0">
                <a:solidFill>
                  <a:srgbClr val="0070C0"/>
                </a:solidFill>
                <a:cs typeface="Arial"/>
              </a:rPr>
              <a:t>and</a:t>
            </a:r>
            <a:r>
              <a:rPr lang="en-US" altLang="zh-CN" spc="-35" dirty="0">
                <a:solidFill>
                  <a:srgbClr val="0070C0"/>
                </a:solidFill>
                <a:cs typeface="Arial"/>
              </a:rPr>
              <a:t> </a:t>
            </a:r>
            <a:r>
              <a:rPr lang="en-US" altLang="zh-CN" i="1" spc="-75" dirty="0">
                <a:solidFill>
                  <a:srgbClr val="0070C0"/>
                </a:solidFill>
                <a:cs typeface="Arial"/>
              </a:rPr>
              <a:t>x</a:t>
            </a:r>
            <a:r>
              <a:rPr lang="en-US" altLang="zh-CN" sz="3600" spc="-82" baseline="-12345" dirty="0">
                <a:solidFill>
                  <a:srgbClr val="0070C0"/>
                </a:solidFill>
                <a:cs typeface="Arial"/>
              </a:rPr>
              <a:t>1</a:t>
            </a:r>
            <a:r>
              <a:rPr lang="en-US" altLang="zh-CN" sz="3600" spc="-52" baseline="-12345" dirty="0">
                <a:solidFill>
                  <a:srgbClr val="0070C0"/>
                </a:solidFill>
                <a:cs typeface="Arial"/>
              </a:rPr>
              <a:t> </a:t>
            </a:r>
            <a:r>
              <a:rPr lang="en-US" altLang="zh-CN" spc="220" dirty="0">
                <a:solidFill>
                  <a:srgbClr val="0070C0"/>
                </a:solidFill>
                <a:cs typeface="Arial"/>
              </a:rPr>
              <a:t>+</a:t>
            </a:r>
            <a:r>
              <a:rPr lang="en-US" altLang="zh-CN" spc="-170" dirty="0">
                <a:solidFill>
                  <a:srgbClr val="0070C0"/>
                </a:solidFill>
                <a:cs typeface="Arial"/>
              </a:rPr>
              <a:t> </a:t>
            </a:r>
            <a:r>
              <a:rPr lang="en-US" altLang="zh-CN" i="1" spc="-75" dirty="0">
                <a:solidFill>
                  <a:srgbClr val="0070C0"/>
                </a:solidFill>
                <a:cs typeface="Arial"/>
              </a:rPr>
              <a:t>x</a:t>
            </a:r>
            <a:r>
              <a:rPr lang="en-US" altLang="zh-CN" sz="3600" spc="-82" baseline="-12345" dirty="0">
                <a:solidFill>
                  <a:srgbClr val="0070C0"/>
                </a:solidFill>
                <a:cs typeface="Arial"/>
              </a:rPr>
              <a:t>2</a:t>
            </a:r>
            <a:r>
              <a:rPr lang="en-US" altLang="zh-CN" sz="3600" spc="-52" baseline="-12345" dirty="0">
                <a:solidFill>
                  <a:srgbClr val="0070C0"/>
                </a:solidFill>
                <a:cs typeface="Arial"/>
              </a:rPr>
              <a:t> </a:t>
            </a:r>
            <a:r>
              <a:rPr lang="en-US" altLang="zh-CN" spc="220" dirty="0">
                <a:solidFill>
                  <a:srgbClr val="0070C0"/>
                </a:solidFill>
                <a:cs typeface="Arial"/>
              </a:rPr>
              <a:t>+</a:t>
            </a:r>
            <a:r>
              <a:rPr lang="en-US" altLang="zh-CN" spc="-170" dirty="0">
                <a:solidFill>
                  <a:srgbClr val="0070C0"/>
                </a:solidFill>
                <a:cs typeface="Arial"/>
              </a:rPr>
              <a:t> </a:t>
            </a:r>
            <a:r>
              <a:rPr lang="en-US" altLang="zh-CN" i="1" spc="-5" dirty="0">
                <a:solidFill>
                  <a:srgbClr val="0070C0"/>
                </a:solidFill>
                <a:cs typeface="Arial"/>
              </a:rPr>
              <a:t>.</a:t>
            </a:r>
            <a:r>
              <a:rPr lang="en-US" altLang="zh-CN" i="1" spc="-204" dirty="0">
                <a:solidFill>
                  <a:srgbClr val="0070C0"/>
                </a:solidFill>
                <a:cs typeface="Arial"/>
              </a:rPr>
              <a:t> </a:t>
            </a:r>
            <a:r>
              <a:rPr lang="en-US" altLang="zh-CN" i="1" spc="-5" dirty="0">
                <a:solidFill>
                  <a:srgbClr val="0070C0"/>
                </a:solidFill>
                <a:cs typeface="Arial"/>
              </a:rPr>
              <a:t>.</a:t>
            </a:r>
            <a:r>
              <a:rPr lang="en-US" altLang="zh-CN" i="1" spc="-200" dirty="0">
                <a:solidFill>
                  <a:srgbClr val="0070C0"/>
                </a:solidFill>
                <a:cs typeface="Arial"/>
              </a:rPr>
              <a:t> </a:t>
            </a:r>
            <a:r>
              <a:rPr lang="en-US" altLang="zh-CN" i="1" spc="-5" dirty="0">
                <a:solidFill>
                  <a:srgbClr val="0070C0"/>
                </a:solidFill>
                <a:cs typeface="Arial"/>
              </a:rPr>
              <a:t>.</a:t>
            </a:r>
            <a:r>
              <a:rPr lang="en-US" altLang="zh-CN" i="1" spc="-170" dirty="0">
                <a:solidFill>
                  <a:srgbClr val="0070C0"/>
                </a:solidFill>
                <a:cs typeface="Arial"/>
              </a:rPr>
              <a:t> </a:t>
            </a:r>
            <a:r>
              <a:rPr lang="en-US" altLang="zh-CN" spc="220" dirty="0">
                <a:solidFill>
                  <a:srgbClr val="0070C0"/>
                </a:solidFill>
                <a:cs typeface="Arial"/>
              </a:rPr>
              <a:t>+</a:t>
            </a:r>
            <a:r>
              <a:rPr lang="en-US" altLang="zh-CN" spc="-170" dirty="0">
                <a:solidFill>
                  <a:srgbClr val="0070C0"/>
                </a:solidFill>
                <a:cs typeface="Arial"/>
              </a:rPr>
              <a:t> </a:t>
            </a:r>
            <a:r>
              <a:rPr lang="en-US" altLang="zh-CN" i="1" spc="-75" dirty="0" err="1">
                <a:solidFill>
                  <a:srgbClr val="0070C0"/>
                </a:solidFill>
                <a:cs typeface="Arial"/>
              </a:rPr>
              <a:t>x</a:t>
            </a:r>
            <a:r>
              <a:rPr lang="en-US" altLang="zh-CN" sz="3600" i="1" spc="-82" baseline="-12345" dirty="0" err="1">
                <a:solidFill>
                  <a:srgbClr val="0070C0"/>
                </a:solidFill>
                <a:cs typeface="Arial"/>
              </a:rPr>
              <a:t>n</a:t>
            </a:r>
            <a:r>
              <a:rPr lang="en-US" altLang="zh-CN" sz="3600" i="1" spc="97" baseline="-12345" dirty="0">
                <a:solidFill>
                  <a:srgbClr val="0070C0"/>
                </a:solidFill>
                <a:cs typeface="Arial"/>
              </a:rPr>
              <a:t> </a:t>
            </a:r>
            <a:r>
              <a:rPr lang="en-US" altLang="zh-CN" spc="220" dirty="0">
                <a:solidFill>
                  <a:srgbClr val="0070C0"/>
                </a:solidFill>
                <a:cs typeface="Arial"/>
              </a:rPr>
              <a:t>=</a:t>
            </a:r>
            <a:r>
              <a:rPr lang="en-US" altLang="zh-CN" spc="-70" dirty="0">
                <a:solidFill>
                  <a:srgbClr val="0070C0"/>
                </a:solidFill>
                <a:cs typeface="Arial"/>
              </a:rPr>
              <a:t> </a:t>
            </a:r>
            <a:r>
              <a:rPr lang="en-US" altLang="zh-CN" i="1" spc="-55" dirty="0">
                <a:solidFill>
                  <a:srgbClr val="0070C0"/>
                </a:solidFill>
                <a:cs typeface="Arial"/>
              </a:rPr>
              <a:t>k</a:t>
            </a:r>
            <a:r>
              <a:rPr lang="en-US" altLang="zh-CN" spc="-40" dirty="0">
                <a:solidFill>
                  <a:srgbClr val="0070C0"/>
                </a:solidFill>
                <a:cs typeface="Arial"/>
              </a:rPr>
              <a:t>.</a:t>
            </a:r>
            <a:endParaRPr lang="en-US" altLang="zh-CN" dirty="0">
              <a:solidFill>
                <a:srgbClr val="0070C0"/>
              </a:solidFill>
              <a:cs typeface="Arial"/>
            </a:endParaRPr>
          </a:p>
        </p:txBody>
      </p:sp>
      <p:sp>
        <p:nvSpPr>
          <p:cNvPr id="4" name="标题 3">
            <a:extLst>
              <a:ext uri="{FF2B5EF4-FFF2-40B4-BE49-F238E27FC236}">
                <a16:creationId xmlns:a16="http://schemas.microsoft.com/office/drawing/2014/main" id="{A951A4C8-BEE6-4BE4-9512-CEA1CE55AE14}"/>
              </a:ext>
            </a:extLst>
          </p:cNvPr>
          <p:cNvSpPr>
            <a:spLocks noGrp="1"/>
          </p:cNvSpPr>
          <p:nvPr>
            <p:ph type="title"/>
          </p:nvPr>
        </p:nvSpPr>
        <p:spPr>
          <a:xfrm>
            <a:off x="457200" y="48260"/>
            <a:ext cx="8229600" cy="1081088"/>
          </a:xfrm>
        </p:spPr>
        <p:txBody>
          <a:bodyPr/>
          <a:lstStyle/>
          <a:p>
            <a:endParaRPr lang="zh-CN" altLang="en-US"/>
          </a:p>
        </p:txBody>
      </p:sp>
    </p:spTree>
    <p:extLst>
      <p:ext uri="{BB962C8B-B14F-4D97-AF65-F5344CB8AC3E}">
        <p14:creationId xmlns:p14="http://schemas.microsoft.com/office/powerpoint/2010/main" val="278122718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D9C6489-00D9-4036-8492-D40A96128B95}"/>
              </a:ext>
            </a:extLst>
          </p:cNvPr>
          <p:cNvSpPr>
            <a:spLocks noGrp="1"/>
          </p:cNvSpPr>
          <p:nvPr>
            <p:ph idx="1"/>
          </p:nvPr>
        </p:nvSpPr>
        <p:spPr>
          <a:xfrm>
            <a:off x="179512" y="1628800"/>
            <a:ext cx="8603866" cy="4104456"/>
          </a:xfrm>
        </p:spPr>
        <p:txBody>
          <a:bodyPr/>
          <a:lstStyle/>
          <a:p>
            <a:pPr marL="92075" marR="12700" indent="444500" algn="just">
              <a:spcBef>
                <a:spcPts val="600"/>
              </a:spcBef>
              <a:buNone/>
            </a:pPr>
            <a:r>
              <a:rPr lang="en-US" altLang="zh-CN" spc="-90" dirty="0">
                <a:solidFill>
                  <a:srgbClr val="0070C0"/>
                </a:solidFill>
                <a:cs typeface="Arial"/>
              </a:rPr>
              <a:t>Each </a:t>
            </a:r>
            <a:r>
              <a:rPr lang="en-US" altLang="zh-CN" spc="-145" dirty="0">
                <a:solidFill>
                  <a:srgbClr val="0070C0"/>
                </a:solidFill>
                <a:cs typeface="Arial"/>
              </a:rPr>
              <a:t> </a:t>
            </a:r>
            <a:r>
              <a:rPr lang="en-US" altLang="zh-CN" i="1" spc="-75" dirty="0">
                <a:solidFill>
                  <a:srgbClr val="0070C0"/>
                </a:solidFill>
                <a:cs typeface="Arial"/>
              </a:rPr>
              <a:t>n</a:t>
            </a:r>
            <a:r>
              <a:rPr lang="en-US" altLang="zh-CN" spc="-40" dirty="0">
                <a:solidFill>
                  <a:srgbClr val="0070C0"/>
                </a:solidFill>
                <a:cs typeface="Arial"/>
              </a:rPr>
              <a:t>-tuple </a:t>
            </a:r>
            <a:r>
              <a:rPr lang="en-US" altLang="zh-CN" spc="-145" dirty="0">
                <a:solidFill>
                  <a:srgbClr val="0070C0"/>
                </a:solidFill>
                <a:cs typeface="Arial"/>
              </a:rPr>
              <a:t> </a:t>
            </a:r>
            <a:r>
              <a:rPr lang="en-US" altLang="zh-CN" spc="-5" dirty="0">
                <a:solidFill>
                  <a:srgbClr val="0070C0"/>
                </a:solidFill>
                <a:cs typeface="Arial"/>
              </a:rPr>
              <a:t>of </a:t>
            </a:r>
            <a:r>
              <a:rPr lang="en-US" altLang="zh-CN" spc="-145" dirty="0">
                <a:solidFill>
                  <a:srgbClr val="0070C0"/>
                </a:solidFill>
                <a:cs typeface="Arial"/>
              </a:rPr>
              <a:t> </a:t>
            </a:r>
            <a:r>
              <a:rPr lang="en-US" altLang="zh-CN" spc="-90" dirty="0">
                <a:solidFill>
                  <a:srgbClr val="0070C0"/>
                </a:solidFill>
                <a:cs typeface="Arial"/>
              </a:rPr>
              <a:t>nonn</a:t>
            </a:r>
            <a:r>
              <a:rPr lang="en-US" altLang="zh-CN" spc="-110" dirty="0">
                <a:solidFill>
                  <a:srgbClr val="0070C0"/>
                </a:solidFill>
                <a:cs typeface="Arial"/>
              </a:rPr>
              <a:t>e</a:t>
            </a:r>
            <a:r>
              <a:rPr lang="en-US" altLang="zh-CN" spc="-85" dirty="0">
                <a:solidFill>
                  <a:srgbClr val="0070C0"/>
                </a:solidFill>
                <a:cs typeface="Arial"/>
              </a:rPr>
              <a:t>g</a:t>
            </a:r>
            <a:r>
              <a:rPr lang="en-US" altLang="zh-CN" spc="-30" dirty="0">
                <a:solidFill>
                  <a:srgbClr val="0070C0"/>
                </a:solidFill>
                <a:cs typeface="Arial"/>
              </a:rPr>
              <a:t>at</a:t>
            </a:r>
            <a:r>
              <a:rPr lang="en-US" altLang="zh-CN" spc="-50" dirty="0">
                <a:solidFill>
                  <a:srgbClr val="0070C0"/>
                </a:solidFill>
                <a:cs typeface="Arial"/>
              </a:rPr>
              <a:t>i</a:t>
            </a:r>
            <a:r>
              <a:rPr lang="en-US" altLang="zh-CN" spc="-30" dirty="0">
                <a:solidFill>
                  <a:srgbClr val="0070C0"/>
                </a:solidFill>
                <a:cs typeface="Arial"/>
              </a:rPr>
              <a:t>v</a:t>
            </a:r>
            <a:r>
              <a:rPr lang="en-US" altLang="zh-CN" spc="-140" dirty="0">
                <a:solidFill>
                  <a:srgbClr val="0070C0"/>
                </a:solidFill>
                <a:cs typeface="Arial"/>
              </a:rPr>
              <a:t>e </a:t>
            </a:r>
            <a:r>
              <a:rPr lang="en-US" altLang="zh-CN" spc="-145" dirty="0">
                <a:solidFill>
                  <a:srgbClr val="0070C0"/>
                </a:solidFill>
                <a:cs typeface="Arial"/>
              </a:rPr>
              <a:t> </a:t>
            </a:r>
            <a:r>
              <a:rPr lang="en-US" altLang="zh-CN" spc="-35" dirty="0">
                <a:solidFill>
                  <a:srgbClr val="0070C0"/>
                </a:solidFill>
                <a:cs typeface="Arial"/>
              </a:rPr>
              <a:t>int</a:t>
            </a:r>
            <a:r>
              <a:rPr lang="en-US" altLang="zh-CN" spc="-75" dirty="0">
                <a:solidFill>
                  <a:srgbClr val="0070C0"/>
                </a:solidFill>
                <a:cs typeface="Arial"/>
              </a:rPr>
              <a:t>e</a:t>
            </a:r>
            <a:r>
              <a:rPr lang="en-US" altLang="zh-CN" spc="-90" dirty="0">
                <a:solidFill>
                  <a:srgbClr val="0070C0"/>
                </a:solidFill>
                <a:cs typeface="Arial"/>
              </a:rPr>
              <a:t>gers </a:t>
            </a:r>
            <a:r>
              <a:rPr lang="en-US" altLang="zh-CN" spc="-145" dirty="0">
                <a:solidFill>
                  <a:srgbClr val="0070C0"/>
                </a:solidFill>
                <a:cs typeface="Arial"/>
              </a:rPr>
              <a:t> </a:t>
            </a:r>
            <a:r>
              <a:rPr lang="en-US" altLang="zh-CN" spc="-55" dirty="0">
                <a:solidFill>
                  <a:srgbClr val="0070C0"/>
                </a:solidFill>
                <a:cs typeface="Arial"/>
              </a:rPr>
              <a:t>that </a:t>
            </a:r>
            <a:r>
              <a:rPr lang="en-US" altLang="zh-CN" spc="-145" dirty="0">
                <a:solidFill>
                  <a:srgbClr val="0070C0"/>
                </a:solidFill>
                <a:cs typeface="Arial"/>
              </a:rPr>
              <a:t> </a:t>
            </a:r>
            <a:r>
              <a:rPr lang="en-US" altLang="zh-CN" spc="-35" dirty="0">
                <a:solidFill>
                  <a:srgbClr val="0070C0"/>
                </a:solidFill>
                <a:cs typeface="Arial"/>
              </a:rPr>
              <a:t>is </a:t>
            </a:r>
            <a:r>
              <a:rPr lang="en-US" altLang="zh-CN" spc="-145" dirty="0">
                <a:solidFill>
                  <a:srgbClr val="0070C0"/>
                </a:solidFill>
                <a:cs typeface="Arial"/>
              </a:rPr>
              <a:t> </a:t>
            </a:r>
            <a:r>
              <a:rPr lang="en-US" altLang="zh-CN" spc="-140" dirty="0">
                <a:solidFill>
                  <a:srgbClr val="0070C0"/>
                </a:solidFill>
                <a:cs typeface="Arial"/>
              </a:rPr>
              <a:t>a </a:t>
            </a:r>
            <a:r>
              <a:rPr lang="en-US" altLang="zh-CN" spc="-145" dirty="0">
                <a:solidFill>
                  <a:srgbClr val="0070C0"/>
                </a:solidFill>
                <a:cs typeface="Arial"/>
              </a:rPr>
              <a:t> </a:t>
            </a:r>
            <a:r>
              <a:rPr lang="en-US" altLang="zh-CN" spc="-40" dirty="0">
                <a:solidFill>
                  <a:srgbClr val="0070C0"/>
                </a:solidFill>
                <a:cs typeface="Arial"/>
              </a:rPr>
              <a:t>solution </a:t>
            </a:r>
            <a:r>
              <a:rPr lang="en-US" altLang="zh-CN" spc="-145" dirty="0">
                <a:solidFill>
                  <a:srgbClr val="0070C0"/>
                </a:solidFill>
                <a:cs typeface="Arial"/>
              </a:rPr>
              <a:t> </a:t>
            </a:r>
            <a:r>
              <a:rPr lang="en-US" altLang="zh-CN" spc="-5" dirty="0">
                <a:solidFill>
                  <a:srgbClr val="0070C0"/>
                </a:solidFill>
                <a:cs typeface="Arial"/>
              </a:rPr>
              <a:t>of </a:t>
            </a:r>
            <a:r>
              <a:rPr lang="en-US" altLang="zh-CN" spc="-145" dirty="0">
                <a:solidFill>
                  <a:srgbClr val="0070C0"/>
                </a:solidFill>
                <a:cs typeface="Arial"/>
              </a:rPr>
              <a:t> </a:t>
            </a:r>
            <a:r>
              <a:rPr lang="en-US" altLang="zh-CN" spc="-75" dirty="0">
                <a:solidFill>
                  <a:srgbClr val="0070C0"/>
                </a:solidFill>
                <a:cs typeface="Arial"/>
              </a:rPr>
              <a:t>the </a:t>
            </a:r>
            <a:r>
              <a:rPr lang="en-US" altLang="zh-CN" spc="-145" dirty="0">
                <a:solidFill>
                  <a:srgbClr val="0070C0"/>
                </a:solidFill>
                <a:cs typeface="Arial"/>
              </a:rPr>
              <a:t> </a:t>
            </a:r>
            <a:r>
              <a:rPr lang="en-US" altLang="zh-CN" spc="-40" dirty="0">
                <a:solidFill>
                  <a:srgbClr val="0070C0"/>
                </a:solidFill>
                <a:cs typeface="Arial"/>
              </a:rPr>
              <a:t>linear </a:t>
            </a:r>
            <a:r>
              <a:rPr lang="en-US" altLang="zh-CN" spc="-145" dirty="0">
                <a:solidFill>
                  <a:srgbClr val="0070C0"/>
                </a:solidFill>
                <a:cs typeface="Arial"/>
              </a:rPr>
              <a:t> </a:t>
            </a:r>
            <a:r>
              <a:rPr lang="en-US" altLang="zh-CN" spc="-65" dirty="0">
                <a:solidFill>
                  <a:srgbClr val="0070C0"/>
                </a:solidFill>
                <a:cs typeface="Arial"/>
              </a:rPr>
              <a:t>equation </a:t>
            </a:r>
            <a:r>
              <a:rPr lang="en-US" altLang="zh-CN" i="1" spc="-75" dirty="0">
                <a:solidFill>
                  <a:srgbClr val="0070C0"/>
                </a:solidFill>
                <a:cs typeface="Arial"/>
              </a:rPr>
              <a:t>x</a:t>
            </a:r>
            <a:r>
              <a:rPr lang="en-US" altLang="zh-CN" sz="3600" spc="-82" baseline="-12345" dirty="0">
                <a:solidFill>
                  <a:srgbClr val="0070C0"/>
                </a:solidFill>
                <a:cs typeface="Arial"/>
              </a:rPr>
              <a:t>1</a:t>
            </a:r>
            <a:r>
              <a:rPr lang="en-US" altLang="zh-CN" sz="3600" spc="7" baseline="-12345" dirty="0">
                <a:solidFill>
                  <a:srgbClr val="0070C0"/>
                </a:solidFill>
                <a:cs typeface="Arial"/>
              </a:rPr>
              <a:t> </a:t>
            </a:r>
            <a:r>
              <a:rPr lang="en-US" altLang="zh-CN" spc="220" dirty="0">
                <a:solidFill>
                  <a:srgbClr val="0070C0"/>
                </a:solidFill>
                <a:cs typeface="Arial"/>
              </a:rPr>
              <a:t>+</a:t>
            </a:r>
            <a:r>
              <a:rPr lang="en-US" altLang="zh-CN" spc="-130" dirty="0">
                <a:solidFill>
                  <a:srgbClr val="0070C0"/>
                </a:solidFill>
                <a:cs typeface="Arial"/>
              </a:rPr>
              <a:t> </a:t>
            </a:r>
            <a:r>
              <a:rPr lang="en-US" altLang="zh-CN" i="1" spc="-75" dirty="0">
                <a:solidFill>
                  <a:srgbClr val="0070C0"/>
                </a:solidFill>
                <a:cs typeface="Arial"/>
              </a:rPr>
              <a:t>x</a:t>
            </a:r>
            <a:r>
              <a:rPr lang="en-US" altLang="zh-CN" sz="3600" spc="-82" baseline="-12345" dirty="0">
                <a:solidFill>
                  <a:srgbClr val="0070C0"/>
                </a:solidFill>
                <a:cs typeface="Arial"/>
              </a:rPr>
              <a:t>2</a:t>
            </a:r>
            <a:r>
              <a:rPr lang="en-US" altLang="zh-CN" sz="3600" spc="7" baseline="-12345" dirty="0">
                <a:solidFill>
                  <a:srgbClr val="0070C0"/>
                </a:solidFill>
                <a:cs typeface="Arial"/>
              </a:rPr>
              <a:t> </a:t>
            </a:r>
            <a:r>
              <a:rPr lang="en-US" altLang="zh-CN" spc="220" dirty="0">
                <a:solidFill>
                  <a:srgbClr val="0070C0"/>
                </a:solidFill>
                <a:cs typeface="Arial"/>
              </a:rPr>
              <a:t>+</a:t>
            </a:r>
            <a:r>
              <a:rPr lang="en-US" altLang="zh-CN" spc="-130" dirty="0">
                <a:solidFill>
                  <a:srgbClr val="0070C0"/>
                </a:solidFill>
                <a:cs typeface="Arial"/>
              </a:rPr>
              <a:t> </a:t>
            </a:r>
            <a:r>
              <a:rPr lang="en-US" altLang="zh-CN" i="1" spc="-5" dirty="0">
                <a:solidFill>
                  <a:srgbClr val="0070C0"/>
                </a:solidFill>
                <a:cs typeface="Arial"/>
              </a:rPr>
              <a:t>.</a:t>
            </a:r>
            <a:r>
              <a:rPr lang="en-US" altLang="zh-CN" i="1" spc="-204" dirty="0">
                <a:solidFill>
                  <a:srgbClr val="0070C0"/>
                </a:solidFill>
                <a:cs typeface="Arial"/>
              </a:rPr>
              <a:t> </a:t>
            </a:r>
            <a:r>
              <a:rPr lang="en-US" altLang="zh-CN" i="1" spc="-5" dirty="0">
                <a:solidFill>
                  <a:srgbClr val="0070C0"/>
                </a:solidFill>
                <a:cs typeface="Arial"/>
              </a:rPr>
              <a:t>.</a:t>
            </a:r>
            <a:r>
              <a:rPr lang="en-US" altLang="zh-CN" i="1" spc="-200" dirty="0">
                <a:solidFill>
                  <a:srgbClr val="0070C0"/>
                </a:solidFill>
                <a:cs typeface="Arial"/>
              </a:rPr>
              <a:t> </a:t>
            </a:r>
            <a:r>
              <a:rPr lang="en-US" altLang="zh-CN" i="1" spc="-5" dirty="0">
                <a:solidFill>
                  <a:srgbClr val="0070C0"/>
                </a:solidFill>
                <a:cs typeface="Arial"/>
              </a:rPr>
              <a:t>.</a:t>
            </a:r>
            <a:r>
              <a:rPr lang="en-US" altLang="zh-CN" i="1" spc="-130" dirty="0">
                <a:solidFill>
                  <a:srgbClr val="0070C0"/>
                </a:solidFill>
                <a:cs typeface="Arial"/>
              </a:rPr>
              <a:t> </a:t>
            </a:r>
            <a:r>
              <a:rPr lang="en-US" altLang="zh-CN" spc="220" dirty="0">
                <a:solidFill>
                  <a:srgbClr val="0070C0"/>
                </a:solidFill>
                <a:cs typeface="Arial"/>
              </a:rPr>
              <a:t>+</a:t>
            </a:r>
            <a:r>
              <a:rPr lang="en-US" altLang="zh-CN" spc="-130" dirty="0">
                <a:solidFill>
                  <a:srgbClr val="0070C0"/>
                </a:solidFill>
                <a:cs typeface="Arial"/>
              </a:rPr>
              <a:t> </a:t>
            </a:r>
            <a:r>
              <a:rPr lang="en-US" altLang="zh-CN" i="1" spc="-75" dirty="0" err="1">
                <a:solidFill>
                  <a:srgbClr val="0070C0"/>
                </a:solidFill>
                <a:cs typeface="Arial"/>
              </a:rPr>
              <a:t>x</a:t>
            </a:r>
            <a:r>
              <a:rPr lang="en-US" altLang="zh-CN" sz="3600" i="1" spc="-82" baseline="-12345" dirty="0" err="1">
                <a:solidFill>
                  <a:srgbClr val="0070C0"/>
                </a:solidFill>
                <a:cs typeface="Arial"/>
              </a:rPr>
              <a:t>n</a:t>
            </a:r>
            <a:r>
              <a:rPr lang="en-US" altLang="zh-CN" sz="3600" i="1" spc="-82" baseline="-12345" dirty="0">
                <a:solidFill>
                  <a:srgbClr val="0070C0"/>
                </a:solidFill>
                <a:cs typeface="Arial"/>
              </a:rPr>
              <a:t> </a:t>
            </a:r>
            <a:r>
              <a:rPr lang="en-US" altLang="zh-CN" sz="3600" i="1" spc="-187" baseline="-12345" dirty="0">
                <a:solidFill>
                  <a:srgbClr val="0070C0"/>
                </a:solidFill>
                <a:cs typeface="Arial"/>
              </a:rPr>
              <a:t> </a:t>
            </a:r>
            <a:r>
              <a:rPr lang="en-US" altLang="zh-CN" spc="220" dirty="0">
                <a:solidFill>
                  <a:srgbClr val="0070C0"/>
                </a:solidFill>
                <a:cs typeface="Arial"/>
              </a:rPr>
              <a:t>=</a:t>
            </a:r>
            <a:r>
              <a:rPr lang="en-US" altLang="zh-CN" spc="-10" dirty="0">
                <a:solidFill>
                  <a:srgbClr val="0070C0"/>
                </a:solidFill>
                <a:cs typeface="Arial"/>
              </a:rPr>
              <a:t> </a:t>
            </a:r>
            <a:r>
              <a:rPr lang="en-US" altLang="zh-CN" i="1" spc="-75" dirty="0">
                <a:solidFill>
                  <a:srgbClr val="0070C0"/>
                </a:solidFill>
                <a:cs typeface="Arial"/>
              </a:rPr>
              <a:t>k</a:t>
            </a:r>
            <a:r>
              <a:rPr lang="en-US" altLang="zh-CN" i="1" spc="90" dirty="0">
                <a:cs typeface="Arial"/>
              </a:rPr>
              <a:t> </a:t>
            </a:r>
            <a:r>
              <a:rPr lang="en-US" altLang="zh-CN" spc="-80" dirty="0">
                <a:cs typeface="Arial"/>
              </a:rPr>
              <a:t>corresponds</a:t>
            </a:r>
            <a:r>
              <a:rPr lang="en-US" altLang="zh-CN" spc="70" dirty="0">
                <a:cs typeface="Arial"/>
              </a:rPr>
              <a:t> </a:t>
            </a:r>
            <a:r>
              <a:rPr lang="en-US" altLang="zh-CN" spc="-40" dirty="0">
                <a:cs typeface="Arial"/>
              </a:rPr>
              <a:t>to</a:t>
            </a:r>
            <a:r>
              <a:rPr lang="en-US" altLang="zh-CN" spc="70" dirty="0">
                <a:cs typeface="Arial"/>
              </a:rPr>
              <a:t> </a:t>
            </a:r>
            <a:r>
              <a:rPr lang="en-US" altLang="zh-CN" spc="-160" dirty="0">
                <a:solidFill>
                  <a:srgbClr val="0070C0"/>
                </a:solidFill>
                <a:cs typeface="Arial"/>
              </a:rPr>
              <a:t>e</a:t>
            </a:r>
            <a:r>
              <a:rPr lang="en-US" altLang="zh-CN" spc="-30" dirty="0">
                <a:solidFill>
                  <a:srgbClr val="0070C0"/>
                </a:solidFill>
                <a:cs typeface="Arial"/>
              </a:rPr>
              <a:t>xactly</a:t>
            </a:r>
            <a:r>
              <a:rPr lang="en-US" altLang="zh-CN" spc="70" dirty="0">
                <a:solidFill>
                  <a:srgbClr val="0070C0"/>
                </a:solidFill>
                <a:cs typeface="Arial"/>
              </a:rPr>
              <a:t> </a:t>
            </a:r>
            <a:r>
              <a:rPr lang="en-US" altLang="zh-CN" spc="-95" dirty="0">
                <a:solidFill>
                  <a:srgbClr val="0070C0"/>
                </a:solidFill>
                <a:cs typeface="Arial"/>
              </a:rPr>
              <a:t>one</a:t>
            </a:r>
            <a:r>
              <a:rPr lang="en-US" altLang="zh-CN" spc="70" dirty="0">
                <a:solidFill>
                  <a:srgbClr val="0070C0"/>
                </a:solidFill>
                <a:cs typeface="Arial"/>
              </a:rPr>
              <a:t> </a:t>
            </a:r>
            <a:r>
              <a:rPr lang="en-US" altLang="zh-CN" i="1" spc="-55" dirty="0">
                <a:solidFill>
                  <a:srgbClr val="0070C0"/>
                </a:solidFill>
                <a:cs typeface="Arial"/>
              </a:rPr>
              <a:t>k</a:t>
            </a:r>
            <a:r>
              <a:rPr lang="en-US" altLang="zh-CN" spc="-50" dirty="0">
                <a:solidFill>
                  <a:srgbClr val="0070C0"/>
                </a:solidFill>
                <a:cs typeface="Arial"/>
              </a:rPr>
              <a:t>-combination</a:t>
            </a:r>
            <a:r>
              <a:rPr lang="en-US" altLang="zh-CN" spc="70" dirty="0">
                <a:solidFill>
                  <a:srgbClr val="0070C0"/>
                </a:solidFill>
                <a:cs typeface="Arial"/>
              </a:rPr>
              <a:t> </a:t>
            </a:r>
            <a:r>
              <a:rPr lang="en-US" altLang="zh-CN" spc="-10" dirty="0">
                <a:solidFill>
                  <a:srgbClr val="0070C0"/>
                </a:solidFill>
                <a:cs typeface="Arial"/>
              </a:rPr>
              <a:t>with</a:t>
            </a:r>
            <a:r>
              <a:rPr lang="en-US" altLang="zh-CN" spc="70" dirty="0">
                <a:solidFill>
                  <a:srgbClr val="0070C0"/>
                </a:solidFill>
                <a:cs typeface="Arial"/>
              </a:rPr>
              <a:t> </a:t>
            </a:r>
            <a:r>
              <a:rPr lang="en-US" altLang="zh-CN" spc="-30" dirty="0">
                <a:solidFill>
                  <a:srgbClr val="0070C0"/>
                </a:solidFill>
                <a:cs typeface="Arial"/>
              </a:rPr>
              <a:t>unlimited</a:t>
            </a:r>
            <a:r>
              <a:rPr lang="en-US" altLang="zh-CN" spc="-20" dirty="0">
                <a:solidFill>
                  <a:srgbClr val="0070C0"/>
                </a:solidFill>
                <a:cs typeface="Arial"/>
              </a:rPr>
              <a:t> </a:t>
            </a:r>
            <a:r>
              <a:rPr lang="en-US" altLang="zh-CN" spc="-40" dirty="0">
                <a:solidFill>
                  <a:srgbClr val="0070C0"/>
                </a:solidFill>
                <a:cs typeface="Arial"/>
              </a:rPr>
              <a:t>repetition</a:t>
            </a:r>
            <a:r>
              <a:rPr lang="en-US" altLang="zh-CN" spc="-35" dirty="0">
                <a:solidFill>
                  <a:srgbClr val="0070C0"/>
                </a:solidFill>
                <a:cs typeface="Arial"/>
              </a:rPr>
              <a:t> </a:t>
            </a:r>
            <a:r>
              <a:rPr lang="en-US" altLang="zh-CN" spc="-95" dirty="0">
                <a:cs typeface="Arial"/>
              </a:rPr>
              <a:t>and</a:t>
            </a:r>
            <a:r>
              <a:rPr lang="en-US" altLang="zh-CN" spc="-35" dirty="0">
                <a:cs typeface="Arial"/>
              </a:rPr>
              <a:t> </a:t>
            </a:r>
            <a:r>
              <a:rPr lang="en-US" altLang="zh-CN" spc="-40" dirty="0">
                <a:cs typeface="Arial"/>
              </a:rPr>
              <a:t>vice</a:t>
            </a:r>
            <a:r>
              <a:rPr lang="en-US" altLang="zh-CN" spc="-35" dirty="0">
                <a:cs typeface="Arial"/>
              </a:rPr>
              <a:t> </a:t>
            </a:r>
            <a:r>
              <a:rPr lang="en-US" altLang="zh-CN" spc="-30" dirty="0">
                <a:cs typeface="Arial"/>
              </a:rPr>
              <a:t>v</a:t>
            </a:r>
            <a:r>
              <a:rPr lang="en-US" altLang="zh-CN" spc="-95" dirty="0">
                <a:cs typeface="Arial"/>
              </a:rPr>
              <a:t>ersa.</a:t>
            </a:r>
          </a:p>
          <a:p>
            <a:pPr marL="92075" marR="12700" indent="444500" algn="just">
              <a:spcBef>
                <a:spcPts val="600"/>
              </a:spcBef>
              <a:buNone/>
            </a:pPr>
            <a:r>
              <a:rPr lang="en-US" altLang="zh-CN" spc="-105" dirty="0">
                <a:cs typeface="Arial"/>
              </a:rPr>
              <a:t>So</a:t>
            </a:r>
            <a:r>
              <a:rPr lang="en-US" altLang="zh-CN" spc="-35" dirty="0">
                <a:cs typeface="Arial"/>
              </a:rPr>
              <a:t> </a:t>
            </a:r>
            <a:r>
              <a:rPr lang="en-US" altLang="zh-CN" spc="-75" dirty="0">
                <a:cs typeface="Arial"/>
              </a:rPr>
              <a:t>there</a:t>
            </a:r>
            <a:r>
              <a:rPr lang="en-US" altLang="zh-CN" spc="-35" dirty="0">
                <a:cs typeface="Arial"/>
              </a:rPr>
              <a:t> is </a:t>
            </a:r>
            <a:r>
              <a:rPr lang="en-US" altLang="zh-CN" spc="-140" dirty="0">
                <a:cs typeface="Arial"/>
              </a:rPr>
              <a:t>a</a:t>
            </a:r>
            <a:r>
              <a:rPr lang="en-US" altLang="zh-CN" spc="-35" dirty="0">
                <a:cs typeface="Arial"/>
              </a:rPr>
              <a:t> </a:t>
            </a:r>
            <a:r>
              <a:rPr lang="en-US" altLang="zh-CN" spc="-65" dirty="0">
                <a:solidFill>
                  <a:srgbClr val="0070C0"/>
                </a:solidFill>
                <a:cs typeface="Arial"/>
              </a:rPr>
              <a:t>one-to-one</a:t>
            </a:r>
            <a:r>
              <a:rPr lang="en-US" altLang="zh-CN" spc="-35" dirty="0">
                <a:solidFill>
                  <a:srgbClr val="0070C0"/>
                </a:solidFill>
                <a:cs typeface="Arial"/>
              </a:rPr>
              <a:t> </a:t>
            </a:r>
            <a:r>
              <a:rPr lang="en-US" altLang="zh-CN" spc="-80" dirty="0">
                <a:solidFill>
                  <a:srgbClr val="0070C0"/>
                </a:solidFill>
                <a:cs typeface="Arial"/>
              </a:rPr>
              <a:t>correspondence</a:t>
            </a:r>
            <a:r>
              <a:rPr lang="en-US" altLang="zh-CN" spc="-35" dirty="0">
                <a:solidFill>
                  <a:srgbClr val="0070C0"/>
                </a:solidFill>
                <a:cs typeface="Arial"/>
              </a:rPr>
              <a:t> </a:t>
            </a:r>
            <a:r>
              <a:rPr lang="en-US" altLang="zh-CN" spc="-85" dirty="0">
                <a:cs typeface="Arial"/>
              </a:rPr>
              <a:t>between</a:t>
            </a:r>
            <a:r>
              <a:rPr lang="en-US" altLang="zh-CN" spc="-35" dirty="0">
                <a:cs typeface="Arial"/>
              </a:rPr>
              <a:t> </a:t>
            </a:r>
            <a:r>
              <a:rPr lang="en-US" altLang="zh-CN" i="1" spc="-75" dirty="0">
                <a:cs typeface="Arial"/>
              </a:rPr>
              <a:t>A</a:t>
            </a:r>
            <a:r>
              <a:rPr lang="en-US" altLang="zh-CN" i="1" spc="-35" dirty="0">
                <a:cs typeface="Arial"/>
              </a:rPr>
              <a:t> </a:t>
            </a:r>
            <a:r>
              <a:rPr lang="en-US" altLang="zh-CN" spc="-95" dirty="0">
                <a:cs typeface="Arial"/>
              </a:rPr>
              <a:t>and</a:t>
            </a:r>
            <a:r>
              <a:rPr lang="en-US" altLang="zh-CN" spc="-35" dirty="0">
                <a:cs typeface="Arial"/>
              </a:rPr>
              <a:t> </a:t>
            </a:r>
            <a:r>
              <a:rPr lang="en-US" altLang="zh-CN" i="1" spc="-75" dirty="0">
                <a:cs typeface="Arial"/>
              </a:rPr>
              <a:t>B</a:t>
            </a:r>
            <a:r>
              <a:rPr lang="en-US" altLang="zh-CN" spc="-40" dirty="0">
                <a:cs typeface="Arial"/>
              </a:rPr>
              <a:t>.  Then</a:t>
            </a:r>
            <a:r>
              <a:rPr lang="en-US" altLang="zh-CN" spc="-85" dirty="0">
                <a:latin typeface="Lucida Sans Unicode"/>
                <a:cs typeface="Lucida Sans Unicode"/>
              </a:rPr>
              <a:t> </a:t>
            </a:r>
            <a:r>
              <a:rPr lang="en-US" altLang="zh-CN" spc="-125" dirty="0">
                <a:latin typeface="Lucida Sans Unicode"/>
                <a:cs typeface="Lucida Sans Unicode"/>
              </a:rPr>
              <a:t>|</a:t>
            </a:r>
            <a:r>
              <a:rPr lang="en-US" altLang="zh-CN" i="1" spc="-75" dirty="0">
                <a:cs typeface="Arial"/>
              </a:rPr>
              <a:t>A</a:t>
            </a:r>
            <a:r>
              <a:rPr lang="en-US" altLang="zh-CN" spc="-125" dirty="0">
                <a:latin typeface="Lucida Sans Unicode"/>
                <a:cs typeface="Lucida Sans Unicode"/>
              </a:rPr>
              <a:t>|</a:t>
            </a:r>
            <a:r>
              <a:rPr lang="en-US" altLang="zh-CN" spc="-114" dirty="0">
                <a:latin typeface="Lucida Sans Unicode"/>
                <a:cs typeface="Lucida Sans Unicode"/>
              </a:rPr>
              <a:t> </a:t>
            </a:r>
            <a:r>
              <a:rPr lang="en-US" altLang="zh-CN" spc="220" dirty="0">
                <a:cs typeface="Arial"/>
              </a:rPr>
              <a:t>=</a:t>
            </a:r>
            <a:r>
              <a:rPr lang="en-US" altLang="zh-CN" spc="-70" dirty="0">
                <a:cs typeface="Arial"/>
              </a:rPr>
              <a:t> </a:t>
            </a:r>
            <a:r>
              <a:rPr lang="en-US" altLang="zh-CN" spc="-125" dirty="0">
                <a:latin typeface="Lucida Sans Unicode"/>
                <a:cs typeface="Lucida Sans Unicode"/>
              </a:rPr>
              <a:t>|</a:t>
            </a:r>
            <a:r>
              <a:rPr lang="en-US" altLang="zh-CN" i="1" spc="-75">
                <a:cs typeface="Arial"/>
              </a:rPr>
              <a:t>B</a:t>
            </a:r>
            <a:r>
              <a:rPr lang="en-US" altLang="zh-CN" spc="-125">
                <a:latin typeface="Lucida Sans Unicode"/>
                <a:cs typeface="Lucida Sans Unicode"/>
              </a:rPr>
              <a:t>|. </a:t>
            </a:r>
            <a:endParaRPr lang="en-US" altLang="zh-CN" dirty="0">
              <a:cs typeface="Arial"/>
            </a:endParaRPr>
          </a:p>
          <a:p>
            <a:pPr marL="92075" marR="12700" indent="444500" algn="just">
              <a:lnSpc>
                <a:spcPct val="100000"/>
              </a:lnSpc>
              <a:spcBef>
                <a:spcPts val="600"/>
              </a:spcBef>
              <a:buNone/>
            </a:pPr>
            <a:endParaRPr lang="en-US" altLang="zh-CN" spc="-40" dirty="0">
              <a:cs typeface="Arial"/>
            </a:endParaRPr>
          </a:p>
          <a:p>
            <a:pPr marL="92075" marR="12700" indent="444500" algn="just">
              <a:lnSpc>
                <a:spcPct val="100000"/>
              </a:lnSpc>
              <a:spcBef>
                <a:spcPts val="600"/>
              </a:spcBef>
              <a:buNone/>
            </a:pPr>
            <a:endParaRPr lang="en-US" altLang="zh-CN" dirty="0">
              <a:cs typeface="Arial"/>
            </a:endParaRPr>
          </a:p>
        </p:txBody>
      </p:sp>
      <p:sp>
        <p:nvSpPr>
          <p:cNvPr id="4" name="标题 3">
            <a:extLst>
              <a:ext uri="{FF2B5EF4-FFF2-40B4-BE49-F238E27FC236}">
                <a16:creationId xmlns:a16="http://schemas.microsoft.com/office/drawing/2014/main" id="{A951A4C8-BEE6-4BE4-9512-CEA1CE55AE14}"/>
              </a:ext>
            </a:extLst>
          </p:cNvPr>
          <p:cNvSpPr>
            <a:spLocks noGrp="1"/>
          </p:cNvSpPr>
          <p:nvPr>
            <p:ph type="title"/>
          </p:nvPr>
        </p:nvSpPr>
        <p:spPr>
          <a:xfrm>
            <a:off x="457200" y="48260"/>
            <a:ext cx="8229600" cy="1081088"/>
          </a:xfrm>
        </p:spPr>
        <p:txBody>
          <a:bodyPr/>
          <a:lstStyle/>
          <a:p>
            <a:endParaRPr lang="zh-CN" altLang="en-US"/>
          </a:p>
        </p:txBody>
      </p:sp>
    </p:spTree>
    <p:extLst>
      <p:ext uri="{BB962C8B-B14F-4D97-AF65-F5344CB8AC3E}">
        <p14:creationId xmlns:p14="http://schemas.microsoft.com/office/powerpoint/2010/main" val="100543595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D9C6489-00D9-4036-8492-D40A96128B95}"/>
              </a:ext>
            </a:extLst>
          </p:cNvPr>
          <p:cNvSpPr>
            <a:spLocks noGrp="1"/>
          </p:cNvSpPr>
          <p:nvPr>
            <p:ph idx="1"/>
          </p:nvPr>
        </p:nvSpPr>
        <p:spPr>
          <a:xfrm>
            <a:off x="179512" y="1407136"/>
            <a:ext cx="8603866" cy="4902184"/>
          </a:xfrm>
        </p:spPr>
        <p:txBody>
          <a:bodyPr/>
          <a:lstStyle/>
          <a:p>
            <a:pPr marL="512763" marR="12700" indent="-420688" algn="just">
              <a:lnSpc>
                <a:spcPct val="100000"/>
              </a:lnSpc>
              <a:spcBef>
                <a:spcPts val="1200"/>
              </a:spcBef>
            </a:pPr>
            <a:r>
              <a:rPr lang="en-US" altLang="zh-CN" spc="-90" dirty="0">
                <a:cs typeface="Arial"/>
              </a:rPr>
              <a:t>Ne</a:t>
            </a:r>
            <a:r>
              <a:rPr lang="en-US" altLang="zh-CN" spc="-5" dirty="0">
                <a:cs typeface="Arial"/>
              </a:rPr>
              <a:t>xt</a:t>
            </a:r>
            <a:r>
              <a:rPr lang="en-US" altLang="zh-CN" spc="-35" dirty="0">
                <a:cs typeface="Arial"/>
              </a:rPr>
              <a:t> </a:t>
            </a:r>
            <a:r>
              <a:rPr lang="en-US" altLang="zh-CN" spc="-80" dirty="0">
                <a:cs typeface="Arial"/>
              </a:rPr>
              <a:t>we</a:t>
            </a:r>
            <a:r>
              <a:rPr lang="en-US" altLang="zh-CN" spc="-35" dirty="0">
                <a:cs typeface="Arial"/>
              </a:rPr>
              <a:t> </a:t>
            </a:r>
            <a:r>
              <a:rPr lang="en-US" altLang="zh-CN" spc="-95" dirty="0">
                <a:cs typeface="Arial"/>
              </a:rPr>
              <a:t>sh</a:t>
            </a:r>
            <a:r>
              <a:rPr lang="en-US" altLang="zh-CN" spc="-130" dirty="0">
                <a:cs typeface="Arial"/>
              </a:rPr>
              <a:t>o</a:t>
            </a:r>
            <a:r>
              <a:rPr lang="en-US" altLang="zh-CN" spc="-10" dirty="0">
                <a:cs typeface="Arial"/>
              </a:rPr>
              <a:t>w</a:t>
            </a:r>
            <a:r>
              <a:rPr lang="en-US" altLang="zh-CN" spc="-35" dirty="0">
                <a:cs typeface="Arial"/>
              </a:rPr>
              <a:t> </a:t>
            </a:r>
            <a:r>
              <a:rPr lang="en-US" altLang="zh-CN" spc="-55" dirty="0">
                <a:cs typeface="Arial"/>
              </a:rPr>
              <a:t>that</a:t>
            </a:r>
            <a:r>
              <a:rPr lang="en-US" altLang="zh-CN" spc="-35" dirty="0">
                <a:cs typeface="Arial"/>
              </a:rPr>
              <a:t> </a:t>
            </a:r>
            <a:r>
              <a:rPr lang="en-US" altLang="zh-CN" spc="-125" dirty="0">
                <a:latin typeface="Lucida Sans Unicode"/>
                <a:cs typeface="Lucida Sans Unicode"/>
              </a:rPr>
              <a:t>|</a:t>
            </a:r>
            <a:r>
              <a:rPr lang="en-US" altLang="zh-CN" i="1" spc="-75" dirty="0">
                <a:cs typeface="Arial"/>
              </a:rPr>
              <a:t>B</a:t>
            </a:r>
            <a:r>
              <a:rPr lang="en-US" altLang="zh-CN" spc="-125" dirty="0">
                <a:latin typeface="Lucida Sans Unicode"/>
                <a:cs typeface="Lucida Sans Unicode"/>
              </a:rPr>
              <a:t>|</a:t>
            </a:r>
            <a:r>
              <a:rPr lang="en-US" altLang="zh-CN" spc="-114" dirty="0">
                <a:latin typeface="Lucida Sans Unicode"/>
                <a:cs typeface="Lucida Sans Unicode"/>
              </a:rPr>
              <a:t> </a:t>
            </a:r>
            <a:r>
              <a:rPr lang="en-US" altLang="zh-CN" spc="220" dirty="0">
                <a:cs typeface="Arial"/>
              </a:rPr>
              <a:t>=</a:t>
            </a:r>
            <a:r>
              <a:rPr lang="en-US" altLang="zh-CN" spc="-70" dirty="0">
                <a:cs typeface="Arial"/>
              </a:rPr>
              <a:t> </a:t>
            </a:r>
            <a:r>
              <a:rPr lang="en-US" altLang="zh-CN" spc="-185" dirty="0">
                <a:latin typeface="Lucida Sans Unicode"/>
                <a:cs typeface="Lucida Sans Unicode"/>
              </a:rPr>
              <a:t>|</a:t>
            </a:r>
            <a:r>
              <a:rPr lang="en-US" altLang="zh-CN" i="1" spc="-45" dirty="0">
                <a:cs typeface="Arial"/>
              </a:rPr>
              <a:t>C</a:t>
            </a:r>
            <a:r>
              <a:rPr lang="en-US" altLang="zh-CN" spc="-125" dirty="0">
                <a:latin typeface="Lucida Sans Unicode"/>
                <a:cs typeface="Lucida Sans Unicode"/>
              </a:rPr>
              <a:t>|</a:t>
            </a:r>
            <a:r>
              <a:rPr lang="en-US" altLang="zh-CN" spc="-75" dirty="0">
                <a:cs typeface="Arial"/>
              </a:rPr>
              <a:t>. </a:t>
            </a:r>
          </a:p>
          <a:p>
            <a:pPr marL="92075" marR="12700" indent="444500" algn="just">
              <a:spcBef>
                <a:spcPts val="1200"/>
              </a:spcBef>
              <a:buNone/>
            </a:pPr>
            <a:r>
              <a:rPr lang="en-US" altLang="zh-CN" spc="-70" dirty="0">
                <a:cs typeface="Arial"/>
              </a:rPr>
              <a:t>Consider</a:t>
            </a:r>
            <a:r>
              <a:rPr lang="en-US" altLang="zh-CN" spc="-30" dirty="0">
                <a:cs typeface="Arial"/>
              </a:rPr>
              <a:t> </a:t>
            </a:r>
            <a:r>
              <a:rPr lang="en-US" altLang="zh-CN" spc="-140" dirty="0">
                <a:cs typeface="Arial"/>
              </a:rPr>
              <a:t>a</a:t>
            </a:r>
            <a:r>
              <a:rPr lang="en-US" altLang="zh-CN" spc="-30" dirty="0">
                <a:cs typeface="Arial"/>
              </a:rPr>
              <a:t> </a:t>
            </a:r>
            <a:r>
              <a:rPr lang="en-US" altLang="zh-CN" spc="-25" dirty="0">
                <a:cs typeface="Arial"/>
              </a:rPr>
              <a:t>distri</a:t>
            </a:r>
            <a:r>
              <a:rPr lang="en-US" altLang="zh-CN" spc="-60" dirty="0">
                <a:cs typeface="Arial"/>
              </a:rPr>
              <a:t>b</a:t>
            </a:r>
            <a:r>
              <a:rPr lang="en-US" altLang="zh-CN" spc="-35" dirty="0">
                <a:cs typeface="Arial"/>
              </a:rPr>
              <a:t>ution</a:t>
            </a:r>
            <a:r>
              <a:rPr lang="en-US" altLang="zh-CN" spc="-30" dirty="0">
                <a:cs typeface="Arial"/>
              </a:rPr>
              <a:t> </a:t>
            </a:r>
            <a:r>
              <a:rPr lang="en-US" altLang="zh-CN" spc="-5" dirty="0">
                <a:cs typeface="Arial"/>
              </a:rPr>
              <a:t>of</a:t>
            </a:r>
            <a:r>
              <a:rPr lang="en-US" altLang="zh-CN" spc="-30" dirty="0">
                <a:cs typeface="Arial"/>
              </a:rPr>
              <a:t> </a:t>
            </a:r>
            <a:r>
              <a:rPr lang="en-US" altLang="zh-CN" i="1" spc="-75" dirty="0">
                <a:cs typeface="Arial"/>
              </a:rPr>
              <a:t>k</a:t>
            </a:r>
            <a:r>
              <a:rPr lang="en-US" altLang="zh-CN" i="1" spc="-10" dirty="0">
                <a:cs typeface="Arial"/>
              </a:rPr>
              <a:t> </a:t>
            </a:r>
            <a:r>
              <a:rPr lang="en-US" altLang="zh-CN" spc="-35" dirty="0">
                <a:cs typeface="Arial"/>
              </a:rPr>
              <a:t>identical</a:t>
            </a:r>
            <a:r>
              <a:rPr lang="en-US" altLang="zh-CN" spc="-30" dirty="0">
                <a:cs typeface="Arial"/>
              </a:rPr>
              <a:t> </a:t>
            </a:r>
            <a:r>
              <a:rPr lang="en-US" altLang="zh-CN" spc="-45" dirty="0">
                <a:cs typeface="Arial"/>
              </a:rPr>
              <a:t>balls</a:t>
            </a:r>
            <a:r>
              <a:rPr lang="en-US" altLang="zh-CN" spc="-30" dirty="0">
                <a:cs typeface="Arial"/>
              </a:rPr>
              <a:t> </a:t>
            </a:r>
            <a:r>
              <a:rPr lang="en-US" altLang="zh-CN" spc="-20" dirty="0">
                <a:cs typeface="Arial"/>
              </a:rPr>
              <a:t>into</a:t>
            </a:r>
            <a:r>
              <a:rPr lang="en-US" altLang="zh-CN" spc="-30" dirty="0">
                <a:cs typeface="Arial"/>
              </a:rPr>
              <a:t> </a:t>
            </a:r>
            <a:r>
              <a:rPr lang="en-US" altLang="zh-CN" i="1" spc="-75" dirty="0">
                <a:cs typeface="Arial"/>
              </a:rPr>
              <a:t>n</a:t>
            </a:r>
            <a:r>
              <a:rPr lang="en-US" altLang="zh-CN" i="1" spc="-30" dirty="0">
                <a:cs typeface="Arial"/>
              </a:rPr>
              <a:t> </a:t>
            </a:r>
            <a:r>
              <a:rPr lang="en-US" altLang="zh-CN" spc="-30" dirty="0">
                <a:cs typeface="Arial"/>
              </a:rPr>
              <a:t>distinct </a:t>
            </a:r>
            <a:r>
              <a:rPr lang="en-US" altLang="zh-CN" spc="-55" dirty="0">
                <a:cs typeface="Arial"/>
              </a:rPr>
              <a:t>bo</a:t>
            </a:r>
            <a:r>
              <a:rPr lang="en-US" altLang="zh-CN" spc="-70" dirty="0">
                <a:cs typeface="Arial"/>
              </a:rPr>
              <a:t>x</a:t>
            </a:r>
            <a:r>
              <a:rPr lang="en-US" altLang="zh-CN" spc="-110" dirty="0">
                <a:cs typeface="Arial"/>
              </a:rPr>
              <a:t>es,</a:t>
            </a:r>
            <a:r>
              <a:rPr lang="en-US" altLang="zh-CN" spc="-25" dirty="0">
                <a:cs typeface="Arial"/>
              </a:rPr>
              <a:t> </a:t>
            </a:r>
            <a:r>
              <a:rPr lang="en-US" altLang="zh-CN" spc="-75" dirty="0">
                <a:cs typeface="Arial"/>
              </a:rPr>
              <a:t>where</a:t>
            </a:r>
            <a:r>
              <a:rPr lang="en-US" altLang="zh-CN" spc="-30" dirty="0">
                <a:cs typeface="Arial"/>
              </a:rPr>
              <a:t> </a:t>
            </a:r>
            <a:r>
              <a:rPr lang="en-US" altLang="zh-CN" spc="-55" dirty="0">
                <a:cs typeface="Arial"/>
              </a:rPr>
              <a:t>box</a:t>
            </a:r>
            <a:r>
              <a:rPr lang="en-US" altLang="zh-CN" spc="-30" dirty="0">
                <a:cs typeface="Arial"/>
              </a:rPr>
              <a:t> </a:t>
            </a:r>
            <a:r>
              <a:rPr lang="en-US" altLang="zh-CN" spc="-75" dirty="0">
                <a:cs typeface="Arial"/>
              </a:rPr>
              <a:t>1</a:t>
            </a:r>
            <a:r>
              <a:rPr lang="en-US" altLang="zh-CN" spc="-30" dirty="0">
                <a:cs typeface="Arial"/>
              </a:rPr>
              <a:t> </a:t>
            </a:r>
            <a:r>
              <a:rPr lang="en-US" altLang="zh-CN" spc="-95" dirty="0">
                <a:cs typeface="Arial"/>
              </a:rPr>
              <a:t>gets</a:t>
            </a:r>
            <a:r>
              <a:rPr lang="en-US" altLang="zh-CN" spc="-55" dirty="0">
                <a:cs typeface="Arial"/>
              </a:rPr>
              <a:t> </a:t>
            </a:r>
            <a:r>
              <a:rPr lang="en-US" altLang="zh-CN" i="1" spc="-75" dirty="0">
                <a:cs typeface="Arial"/>
              </a:rPr>
              <a:t>x</a:t>
            </a:r>
            <a:r>
              <a:rPr lang="en-US" altLang="zh-CN" sz="3600" spc="-82" baseline="-12345" dirty="0">
                <a:cs typeface="Arial"/>
              </a:rPr>
              <a:t>1 </a:t>
            </a:r>
            <a:r>
              <a:rPr lang="en-US" altLang="zh-CN" sz="3600" spc="-135" baseline="-12345" dirty="0">
                <a:cs typeface="Arial"/>
              </a:rPr>
              <a:t> </a:t>
            </a:r>
            <a:r>
              <a:rPr lang="en-US" altLang="zh-CN" spc="-45" dirty="0">
                <a:cs typeface="Arial"/>
              </a:rPr>
              <a:t>balls,</a:t>
            </a:r>
            <a:r>
              <a:rPr lang="en-US" altLang="zh-CN" spc="45" dirty="0">
                <a:cs typeface="Arial"/>
              </a:rPr>
              <a:t> </a:t>
            </a:r>
            <a:r>
              <a:rPr lang="en-US" altLang="zh-CN" spc="-55" dirty="0">
                <a:cs typeface="Arial"/>
              </a:rPr>
              <a:t>box</a:t>
            </a:r>
            <a:r>
              <a:rPr lang="en-US" altLang="zh-CN" spc="30" dirty="0">
                <a:cs typeface="Arial"/>
              </a:rPr>
              <a:t> </a:t>
            </a:r>
            <a:r>
              <a:rPr lang="en-US" altLang="zh-CN" spc="-75" dirty="0">
                <a:cs typeface="Arial"/>
              </a:rPr>
              <a:t>2</a:t>
            </a:r>
            <a:r>
              <a:rPr lang="en-US" altLang="zh-CN" spc="30" dirty="0">
                <a:cs typeface="Arial"/>
              </a:rPr>
              <a:t> </a:t>
            </a:r>
            <a:r>
              <a:rPr lang="en-US" altLang="zh-CN" spc="-95" dirty="0">
                <a:cs typeface="Arial"/>
              </a:rPr>
              <a:t>gets</a:t>
            </a:r>
            <a:r>
              <a:rPr lang="en-US" altLang="zh-CN" spc="30" dirty="0">
                <a:cs typeface="Arial"/>
              </a:rPr>
              <a:t> </a:t>
            </a:r>
            <a:r>
              <a:rPr lang="en-US" altLang="zh-CN" i="1" spc="-75" dirty="0">
                <a:cs typeface="Arial"/>
              </a:rPr>
              <a:t>x</a:t>
            </a:r>
            <a:r>
              <a:rPr lang="en-US" altLang="zh-CN" sz="3600" spc="-82" baseline="-12345" dirty="0">
                <a:cs typeface="Arial"/>
              </a:rPr>
              <a:t>2 </a:t>
            </a:r>
            <a:r>
              <a:rPr lang="en-US" altLang="zh-CN" sz="3600" spc="-135" baseline="-12345" dirty="0">
                <a:cs typeface="Arial"/>
              </a:rPr>
              <a:t> </a:t>
            </a:r>
            <a:r>
              <a:rPr lang="en-US" altLang="zh-CN" spc="-45" dirty="0">
                <a:cs typeface="Arial"/>
              </a:rPr>
              <a:t>balls,</a:t>
            </a:r>
            <a:r>
              <a:rPr lang="en-US" altLang="zh-CN" spc="45" dirty="0">
                <a:cs typeface="Arial"/>
              </a:rPr>
              <a:t> </a:t>
            </a:r>
            <a:r>
              <a:rPr lang="en-US" altLang="zh-CN" i="1" spc="-5" dirty="0">
                <a:cs typeface="Arial"/>
              </a:rPr>
              <a:t>.</a:t>
            </a:r>
            <a:r>
              <a:rPr lang="en-US" altLang="zh-CN" i="1" spc="-204" dirty="0">
                <a:cs typeface="Arial"/>
              </a:rPr>
              <a:t> </a:t>
            </a:r>
            <a:r>
              <a:rPr lang="en-US" altLang="zh-CN" i="1" spc="-5" dirty="0">
                <a:cs typeface="Arial"/>
              </a:rPr>
              <a:t>.</a:t>
            </a:r>
            <a:r>
              <a:rPr lang="en-US" altLang="zh-CN" i="1" spc="-200" dirty="0">
                <a:cs typeface="Arial"/>
              </a:rPr>
              <a:t> </a:t>
            </a:r>
            <a:r>
              <a:rPr lang="en-US" altLang="zh-CN" i="1" spc="-5" dirty="0">
                <a:cs typeface="Arial"/>
              </a:rPr>
              <a:t>.</a:t>
            </a:r>
            <a:r>
              <a:rPr lang="en-US" altLang="zh-CN" i="1" spc="30" dirty="0">
                <a:cs typeface="Arial"/>
              </a:rPr>
              <a:t> </a:t>
            </a:r>
            <a:r>
              <a:rPr lang="en-US" altLang="zh-CN" spc="-95" dirty="0">
                <a:cs typeface="Arial"/>
              </a:rPr>
              <a:t>and</a:t>
            </a:r>
            <a:r>
              <a:rPr lang="en-US" altLang="zh-CN" spc="30" dirty="0">
                <a:cs typeface="Arial"/>
              </a:rPr>
              <a:t> </a:t>
            </a:r>
            <a:r>
              <a:rPr lang="en-US" altLang="zh-CN" spc="-55" dirty="0">
                <a:cs typeface="Arial"/>
              </a:rPr>
              <a:t>box</a:t>
            </a:r>
            <a:r>
              <a:rPr lang="en-US" altLang="zh-CN" spc="30" dirty="0">
                <a:cs typeface="Arial"/>
              </a:rPr>
              <a:t> </a:t>
            </a:r>
            <a:r>
              <a:rPr lang="en-US" altLang="zh-CN" i="1" spc="-75" dirty="0">
                <a:cs typeface="Arial"/>
              </a:rPr>
              <a:t>n</a:t>
            </a:r>
            <a:r>
              <a:rPr lang="en-US" altLang="zh-CN" i="1" spc="30" dirty="0">
                <a:cs typeface="Arial"/>
              </a:rPr>
              <a:t> </a:t>
            </a:r>
            <a:r>
              <a:rPr lang="en-US" altLang="zh-CN" spc="-95" dirty="0">
                <a:cs typeface="Arial"/>
              </a:rPr>
              <a:t>gets</a:t>
            </a:r>
            <a:r>
              <a:rPr lang="en-US" altLang="zh-CN" spc="30" dirty="0">
                <a:cs typeface="Arial"/>
              </a:rPr>
              <a:t> </a:t>
            </a:r>
            <a:r>
              <a:rPr lang="en-US" altLang="zh-CN" i="1" spc="-75" dirty="0" err="1">
                <a:cs typeface="Arial"/>
              </a:rPr>
              <a:t>x</a:t>
            </a:r>
            <a:r>
              <a:rPr lang="en-US" altLang="zh-CN" sz="3600" i="1" spc="-82" baseline="-12345" dirty="0" err="1">
                <a:cs typeface="Arial"/>
              </a:rPr>
              <a:t>n</a:t>
            </a:r>
            <a:r>
              <a:rPr lang="en-US" altLang="zh-CN" sz="3600" i="1" spc="-82" baseline="-12345" dirty="0">
                <a:cs typeface="Arial"/>
              </a:rPr>
              <a:t> </a:t>
            </a:r>
            <a:r>
              <a:rPr lang="en-US" altLang="zh-CN" sz="3600" i="1" spc="-135" baseline="-12345" dirty="0">
                <a:cs typeface="Arial"/>
              </a:rPr>
              <a:t> </a:t>
            </a:r>
            <a:r>
              <a:rPr lang="en-US" altLang="zh-CN" spc="-45" dirty="0">
                <a:cs typeface="Arial"/>
              </a:rPr>
              <a:t>balls. </a:t>
            </a:r>
            <a:r>
              <a:rPr lang="en-US" altLang="zh-CN" spc="-100" dirty="0">
                <a:cs typeface="Arial"/>
              </a:rPr>
              <a:t> </a:t>
            </a:r>
            <a:r>
              <a:rPr lang="en-US" altLang="zh-CN" spc="-70" dirty="0">
                <a:cs typeface="Arial"/>
              </a:rPr>
              <a:t>Then,</a:t>
            </a:r>
            <a:r>
              <a:rPr lang="en-US" altLang="zh-CN" spc="45" dirty="0">
                <a:cs typeface="Arial"/>
              </a:rPr>
              <a:t> </a:t>
            </a:r>
            <a:r>
              <a:rPr lang="en-US" altLang="zh-CN" spc="-5" dirty="0">
                <a:cs typeface="Arial"/>
              </a:rPr>
              <a:t>for</a:t>
            </a:r>
            <a:r>
              <a:rPr lang="en-US" altLang="zh-CN" spc="30" dirty="0">
                <a:cs typeface="Arial"/>
              </a:rPr>
              <a:t> </a:t>
            </a:r>
            <a:r>
              <a:rPr lang="en-US" altLang="zh-CN" spc="-110" dirty="0">
                <a:cs typeface="Arial"/>
              </a:rPr>
              <a:t>an</a:t>
            </a:r>
            <a:r>
              <a:rPr lang="en-US" altLang="zh-CN" spc="30" dirty="0">
                <a:cs typeface="Arial"/>
              </a:rPr>
              <a:t> </a:t>
            </a:r>
            <a:r>
              <a:rPr lang="en-US" altLang="zh-CN" i="1" spc="-75" dirty="0">
                <a:cs typeface="Arial"/>
              </a:rPr>
              <a:t>n</a:t>
            </a:r>
            <a:r>
              <a:rPr lang="en-US" altLang="zh-CN" spc="-40" dirty="0">
                <a:cs typeface="Arial"/>
              </a:rPr>
              <a:t>-tuple</a:t>
            </a:r>
            <a:r>
              <a:rPr lang="en-US" altLang="zh-CN" spc="30" dirty="0">
                <a:cs typeface="Arial"/>
              </a:rPr>
              <a:t> </a:t>
            </a:r>
            <a:r>
              <a:rPr lang="en-US" altLang="zh-CN" spc="-5" dirty="0">
                <a:cs typeface="Arial"/>
              </a:rPr>
              <a:t>of </a:t>
            </a:r>
            <a:r>
              <a:rPr lang="en-US" altLang="zh-CN" spc="-35" dirty="0">
                <a:cs typeface="Arial"/>
              </a:rPr>
              <a:t>int</a:t>
            </a:r>
            <a:r>
              <a:rPr lang="en-US" altLang="zh-CN" spc="-75" dirty="0">
                <a:cs typeface="Arial"/>
              </a:rPr>
              <a:t>e</a:t>
            </a:r>
            <a:r>
              <a:rPr lang="en-US" altLang="zh-CN" spc="-90" dirty="0">
                <a:cs typeface="Arial"/>
              </a:rPr>
              <a:t>gers</a:t>
            </a:r>
            <a:r>
              <a:rPr lang="en-US" altLang="zh-CN" spc="-35" dirty="0">
                <a:cs typeface="Arial"/>
              </a:rPr>
              <a:t> </a:t>
            </a:r>
            <a:r>
              <a:rPr lang="en-US" altLang="zh-CN" spc="60" dirty="0">
                <a:cs typeface="Arial"/>
              </a:rPr>
              <a:t>(</a:t>
            </a:r>
            <a:r>
              <a:rPr lang="en-US" altLang="zh-CN" i="1" spc="-75" dirty="0">
                <a:cs typeface="Arial"/>
              </a:rPr>
              <a:t>x</a:t>
            </a:r>
            <a:r>
              <a:rPr lang="en-US" altLang="zh-CN" sz="3600" spc="-15" baseline="-12345" dirty="0">
                <a:cs typeface="Arial"/>
              </a:rPr>
              <a:t>1</a:t>
            </a:r>
            <a:r>
              <a:rPr lang="en-US" altLang="zh-CN" i="1" spc="-5" dirty="0">
                <a:cs typeface="Arial"/>
              </a:rPr>
              <a:t>,</a:t>
            </a:r>
            <a:r>
              <a:rPr lang="en-US" altLang="zh-CN" i="1" spc="-204" dirty="0">
                <a:cs typeface="Arial"/>
              </a:rPr>
              <a:t> </a:t>
            </a:r>
            <a:r>
              <a:rPr lang="en-US" altLang="zh-CN" i="1" spc="-75" dirty="0">
                <a:cs typeface="Arial"/>
              </a:rPr>
              <a:t>x</a:t>
            </a:r>
            <a:r>
              <a:rPr lang="en-US" altLang="zh-CN" sz="3600" spc="-15" baseline="-12345" dirty="0">
                <a:cs typeface="Arial"/>
              </a:rPr>
              <a:t>2</a:t>
            </a:r>
            <a:r>
              <a:rPr lang="en-US" altLang="zh-CN" i="1" spc="-5" dirty="0">
                <a:cs typeface="Arial"/>
              </a:rPr>
              <a:t>,</a:t>
            </a:r>
            <a:r>
              <a:rPr lang="en-US" altLang="zh-CN" i="1" spc="-204" dirty="0">
                <a:cs typeface="Arial"/>
              </a:rPr>
              <a:t> </a:t>
            </a:r>
            <a:r>
              <a:rPr lang="en-US" altLang="zh-CN" i="1" spc="-5" dirty="0">
                <a:cs typeface="Arial"/>
              </a:rPr>
              <a:t>.</a:t>
            </a:r>
            <a:r>
              <a:rPr lang="en-US" altLang="zh-CN" i="1" spc="-200" dirty="0">
                <a:cs typeface="Arial"/>
              </a:rPr>
              <a:t> </a:t>
            </a:r>
            <a:r>
              <a:rPr lang="en-US" altLang="zh-CN" i="1" spc="-5" dirty="0">
                <a:cs typeface="Arial"/>
              </a:rPr>
              <a:t>.</a:t>
            </a:r>
            <a:r>
              <a:rPr lang="en-US" altLang="zh-CN" i="1" spc="-204" dirty="0">
                <a:cs typeface="Arial"/>
              </a:rPr>
              <a:t> </a:t>
            </a:r>
            <a:r>
              <a:rPr lang="en-US" altLang="zh-CN" i="1" spc="-5" dirty="0">
                <a:cs typeface="Arial"/>
              </a:rPr>
              <a:t>.</a:t>
            </a:r>
            <a:r>
              <a:rPr lang="en-US" altLang="zh-CN" i="1" spc="-204" dirty="0">
                <a:cs typeface="Arial"/>
              </a:rPr>
              <a:t> </a:t>
            </a:r>
            <a:r>
              <a:rPr lang="en-US" altLang="zh-CN" i="1" spc="-5" dirty="0">
                <a:cs typeface="Arial"/>
              </a:rPr>
              <a:t>,</a:t>
            </a:r>
            <a:r>
              <a:rPr lang="en-US" altLang="zh-CN" i="1" spc="-204" dirty="0">
                <a:cs typeface="Arial"/>
              </a:rPr>
              <a:t> </a:t>
            </a:r>
            <a:r>
              <a:rPr lang="en-US" altLang="zh-CN" i="1" spc="-75" dirty="0" err="1">
                <a:cs typeface="Arial"/>
              </a:rPr>
              <a:t>x</a:t>
            </a:r>
            <a:r>
              <a:rPr lang="en-US" altLang="zh-CN" sz="3600" i="1" spc="-15" baseline="-12345" dirty="0" err="1">
                <a:cs typeface="Arial"/>
              </a:rPr>
              <a:t>n</a:t>
            </a:r>
            <a:r>
              <a:rPr lang="en-US" altLang="zh-CN" spc="60" dirty="0">
                <a:cs typeface="Arial"/>
              </a:rPr>
              <a:t>)</a:t>
            </a:r>
            <a:r>
              <a:rPr lang="en-US" altLang="zh-CN" spc="-35" dirty="0">
                <a:cs typeface="Arial"/>
              </a:rPr>
              <a:t> </a:t>
            </a:r>
            <a:r>
              <a:rPr lang="en-US" altLang="zh-CN" spc="-75" dirty="0">
                <a:cs typeface="Arial"/>
              </a:rPr>
              <a:t>the</a:t>
            </a:r>
            <a:r>
              <a:rPr lang="en-US" altLang="zh-CN" spc="-35" dirty="0">
                <a:cs typeface="Arial"/>
              </a:rPr>
              <a:t> </a:t>
            </a:r>
            <a:r>
              <a:rPr lang="en-US" altLang="zh-CN" spc="5" dirty="0">
                <a:cs typeface="Arial"/>
              </a:rPr>
              <a:t>foll</a:t>
            </a:r>
            <a:r>
              <a:rPr lang="en-US" altLang="zh-CN" spc="-20" dirty="0">
                <a:cs typeface="Arial"/>
              </a:rPr>
              <a:t>o</a:t>
            </a:r>
            <a:r>
              <a:rPr lang="en-US" altLang="zh-CN" spc="-25" dirty="0">
                <a:cs typeface="Arial"/>
              </a:rPr>
              <a:t>wing</a:t>
            </a:r>
            <a:r>
              <a:rPr lang="en-US" altLang="zh-CN" spc="-35" dirty="0">
                <a:cs typeface="Arial"/>
              </a:rPr>
              <a:t> </a:t>
            </a:r>
            <a:r>
              <a:rPr lang="en-US" altLang="zh-CN" spc="-50" dirty="0">
                <a:cs typeface="Arial"/>
              </a:rPr>
              <a:t>holds:</a:t>
            </a:r>
            <a:endParaRPr lang="en-US" altLang="zh-CN" dirty="0">
              <a:cs typeface="Arial"/>
            </a:endParaRPr>
          </a:p>
          <a:p>
            <a:pPr marL="92075" marR="12700" indent="444500" algn="just">
              <a:lnSpc>
                <a:spcPct val="100000"/>
              </a:lnSpc>
              <a:spcBef>
                <a:spcPts val="1200"/>
              </a:spcBef>
              <a:buNone/>
            </a:pPr>
            <a:r>
              <a:rPr lang="en-US" altLang="zh-CN" spc="-5" dirty="0">
                <a:solidFill>
                  <a:srgbClr val="0070C0"/>
                </a:solidFill>
                <a:cs typeface="Arial"/>
              </a:rPr>
              <a:t>For</a:t>
            </a:r>
            <a:r>
              <a:rPr lang="en-US" altLang="zh-CN" spc="-35" dirty="0">
                <a:solidFill>
                  <a:srgbClr val="0070C0"/>
                </a:solidFill>
                <a:cs typeface="Arial"/>
              </a:rPr>
              <a:t> </a:t>
            </a:r>
            <a:r>
              <a:rPr lang="en-US" altLang="zh-CN" spc="-170" dirty="0">
                <a:solidFill>
                  <a:srgbClr val="0070C0"/>
                </a:solidFill>
                <a:cs typeface="Arial"/>
              </a:rPr>
              <a:t>e</a:t>
            </a:r>
            <a:r>
              <a:rPr lang="en-US" altLang="zh-CN" spc="-30" dirty="0">
                <a:solidFill>
                  <a:srgbClr val="0070C0"/>
                </a:solidFill>
                <a:cs typeface="Arial"/>
              </a:rPr>
              <a:t>v</a:t>
            </a:r>
            <a:r>
              <a:rPr lang="en-US" altLang="zh-CN" spc="-50" dirty="0">
                <a:solidFill>
                  <a:srgbClr val="0070C0"/>
                </a:solidFill>
                <a:cs typeface="Arial"/>
              </a:rPr>
              <a:t>ery</a:t>
            </a:r>
            <a:r>
              <a:rPr lang="en-US" altLang="zh-CN" spc="-35" dirty="0">
                <a:solidFill>
                  <a:srgbClr val="0070C0"/>
                </a:solidFill>
                <a:cs typeface="Arial"/>
              </a:rPr>
              <a:t> </a:t>
            </a:r>
            <a:r>
              <a:rPr lang="en-US" altLang="zh-CN" i="1" spc="60" dirty="0" err="1">
                <a:solidFill>
                  <a:srgbClr val="0070C0"/>
                </a:solidFill>
                <a:cs typeface="Arial"/>
              </a:rPr>
              <a:t>i</a:t>
            </a:r>
            <a:r>
              <a:rPr lang="en-US" altLang="zh-CN" i="1" spc="-70" dirty="0">
                <a:solidFill>
                  <a:srgbClr val="0070C0"/>
                </a:solidFill>
                <a:cs typeface="Arial"/>
              </a:rPr>
              <a:t> </a:t>
            </a:r>
            <a:r>
              <a:rPr lang="en-US" altLang="zh-CN" spc="-165" dirty="0">
                <a:solidFill>
                  <a:srgbClr val="0070C0"/>
                </a:solidFill>
                <a:latin typeface="Lucida Sans Unicode"/>
                <a:cs typeface="Lucida Sans Unicode"/>
              </a:rPr>
              <a:t>∈</a:t>
            </a:r>
            <a:r>
              <a:rPr lang="en-US" altLang="zh-CN" spc="-114" dirty="0">
                <a:solidFill>
                  <a:srgbClr val="0070C0"/>
                </a:solidFill>
                <a:latin typeface="Lucida Sans Unicode"/>
                <a:cs typeface="Lucida Sans Unicode"/>
              </a:rPr>
              <a:t> </a:t>
            </a:r>
            <a:r>
              <a:rPr lang="en-US" altLang="zh-CN" spc="204" dirty="0">
                <a:solidFill>
                  <a:srgbClr val="0070C0"/>
                </a:solidFill>
                <a:latin typeface="Lucida Sans Unicode"/>
                <a:cs typeface="Lucida Sans Unicode"/>
              </a:rPr>
              <a:t>{</a:t>
            </a:r>
            <a:r>
              <a:rPr lang="en-US" altLang="zh-CN" spc="-75" dirty="0">
                <a:solidFill>
                  <a:srgbClr val="0070C0"/>
                </a:solidFill>
                <a:cs typeface="Arial"/>
              </a:rPr>
              <a:t>1</a:t>
            </a:r>
            <a:r>
              <a:rPr lang="en-US" altLang="zh-CN" i="1" spc="-5" dirty="0">
                <a:solidFill>
                  <a:srgbClr val="0070C0"/>
                </a:solidFill>
                <a:cs typeface="Arial"/>
              </a:rPr>
              <a:t>,</a:t>
            </a:r>
            <a:r>
              <a:rPr lang="en-US" altLang="zh-CN" i="1" spc="-204" dirty="0">
                <a:solidFill>
                  <a:srgbClr val="0070C0"/>
                </a:solidFill>
                <a:cs typeface="Arial"/>
              </a:rPr>
              <a:t> </a:t>
            </a:r>
            <a:r>
              <a:rPr lang="en-US" altLang="zh-CN" i="1" spc="-5" dirty="0">
                <a:solidFill>
                  <a:srgbClr val="0070C0"/>
                </a:solidFill>
                <a:cs typeface="Arial"/>
              </a:rPr>
              <a:t>.</a:t>
            </a:r>
            <a:r>
              <a:rPr lang="en-US" altLang="zh-CN" i="1" spc="-200" dirty="0">
                <a:solidFill>
                  <a:srgbClr val="0070C0"/>
                </a:solidFill>
                <a:cs typeface="Arial"/>
              </a:rPr>
              <a:t> </a:t>
            </a:r>
            <a:r>
              <a:rPr lang="en-US" altLang="zh-CN" i="1" spc="-5" dirty="0">
                <a:solidFill>
                  <a:srgbClr val="0070C0"/>
                </a:solidFill>
                <a:cs typeface="Arial"/>
              </a:rPr>
              <a:t>.</a:t>
            </a:r>
            <a:r>
              <a:rPr lang="en-US" altLang="zh-CN" i="1" spc="-204" dirty="0">
                <a:solidFill>
                  <a:srgbClr val="0070C0"/>
                </a:solidFill>
                <a:cs typeface="Arial"/>
              </a:rPr>
              <a:t> </a:t>
            </a:r>
            <a:r>
              <a:rPr lang="en-US" altLang="zh-CN" i="1" spc="-5" dirty="0">
                <a:solidFill>
                  <a:srgbClr val="0070C0"/>
                </a:solidFill>
                <a:cs typeface="Arial"/>
              </a:rPr>
              <a:t>.</a:t>
            </a:r>
            <a:r>
              <a:rPr lang="en-US" altLang="zh-CN" i="1" spc="-204" dirty="0">
                <a:solidFill>
                  <a:srgbClr val="0070C0"/>
                </a:solidFill>
                <a:cs typeface="Arial"/>
              </a:rPr>
              <a:t> </a:t>
            </a:r>
            <a:r>
              <a:rPr lang="en-US" altLang="zh-CN" i="1" spc="-5" dirty="0">
                <a:solidFill>
                  <a:srgbClr val="0070C0"/>
                </a:solidFill>
                <a:cs typeface="Arial"/>
              </a:rPr>
              <a:t>,</a:t>
            </a:r>
            <a:r>
              <a:rPr lang="en-US" altLang="zh-CN" i="1" spc="-204" dirty="0">
                <a:solidFill>
                  <a:srgbClr val="0070C0"/>
                </a:solidFill>
                <a:cs typeface="Arial"/>
              </a:rPr>
              <a:t> </a:t>
            </a:r>
            <a:r>
              <a:rPr lang="en-US" altLang="zh-CN" i="1" spc="-75" dirty="0">
                <a:solidFill>
                  <a:srgbClr val="0070C0"/>
                </a:solidFill>
                <a:cs typeface="Arial"/>
              </a:rPr>
              <a:t>n</a:t>
            </a:r>
            <a:r>
              <a:rPr lang="en-US" altLang="zh-CN" spc="204" dirty="0">
                <a:solidFill>
                  <a:srgbClr val="0070C0"/>
                </a:solidFill>
                <a:latin typeface="Lucida Sans Unicode"/>
                <a:cs typeface="Lucida Sans Unicode"/>
              </a:rPr>
              <a:t>}</a:t>
            </a:r>
            <a:r>
              <a:rPr lang="en-US" altLang="zh-CN" spc="-40" dirty="0">
                <a:solidFill>
                  <a:srgbClr val="0070C0"/>
                </a:solidFill>
                <a:cs typeface="Arial"/>
              </a:rPr>
              <a:t>,</a:t>
            </a:r>
            <a:r>
              <a:rPr lang="en-US" altLang="zh-CN" spc="-35" dirty="0">
                <a:solidFill>
                  <a:srgbClr val="0070C0"/>
                </a:solidFill>
                <a:cs typeface="Arial"/>
              </a:rPr>
              <a:t> </a:t>
            </a:r>
            <a:r>
              <a:rPr lang="en-US" altLang="zh-CN" i="1" spc="-75" dirty="0">
                <a:solidFill>
                  <a:srgbClr val="0070C0"/>
                </a:solidFill>
                <a:cs typeface="Arial"/>
              </a:rPr>
              <a:t>x</a:t>
            </a:r>
            <a:r>
              <a:rPr lang="en-US" altLang="zh-CN" sz="3600" i="1" spc="67" baseline="-12345" dirty="0">
                <a:solidFill>
                  <a:srgbClr val="0070C0"/>
                </a:solidFill>
                <a:cs typeface="Arial"/>
              </a:rPr>
              <a:t>i</a:t>
            </a:r>
            <a:r>
              <a:rPr lang="en-US" altLang="zh-CN" sz="3600" i="1" spc="97" baseline="-12345" dirty="0">
                <a:solidFill>
                  <a:srgbClr val="0070C0"/>
                </a:solidFill>
                <a:cs typeface="Arial"/>
              </a:rPr>
              <a:t> </a:t>
            </a:r>
            <a:r>
              <a:rPr lang="en-US" altLang="zh-CN" spc="-30" dirty="0">
                <a:solidFill>
                  <a:srgbClr val="0070C0"/>
                </a:solidFill>
                <a:latin typeface="Lucida Sans Unicode"/>
                <a:cs typeface="Lucida Sans Unicode"/>
              </a:rPr>
              <a:t>≥</a:t>
            </a:r>
            <a:r>
              <a:rPr lang="en-US" altLang="zh-CN" spc="-114" dirty="0">
                <a:solidFill>
                  <a:srgbClr val="0070C0"/>
                </a:solidFill>
                <a:latin typeface="Lucida Sans Unicode"/>
                <a:cs typeface="Lucida Sans Unicode"/>
              </a:rPr>
              <a:t> </a:t>
            </a:r>
            <a:r>
              <a:rPr lang="en-US" altLang="zh-CN" spc="-55" dirty="0">
                <a:solidFill>
                  <a:srgbClr val="0070C0"/>
                </a:solidFill>
                <a:cs typeface="Arial"/>
              </a:rPr>
              <a:t>0,</a:t>
            </a:r>
            <a:r>
              <a:rPr lang="en-US" altLang="zh-CN" spc="-35" dirty="0">
                <a:solidFill>
                  <a:srgbClr val="0070C0"/>
                </a:solidFill>
                <a:cs typeface="Arial"/>
              </a:rPr>
              <a:t> </a:t>
            </a:r>
            <a:r>
              <a:rPr lang="en-US" altLang="zh-CN" spc="-95" dirty="0">
                <a:solidFill>
                  <a:srgbClr val="0070C0"/>
                </a:solidFill>
                <a:cs typeface="Arial"/>
              </a:rPr>
              <a:t>and</a:t>
            </a:r>
            <a:r>
              <a:rPr lang="en-US" altLang="zh-CN" spc="-35" dirty="0">
                <a:solidFill>
                  <a:srgbClr val="0070C0"/>
                </a:solidFill>
                <a:cs typeface="Arial"/>
              </a:rPr>
              <a:t> </a:t>
            </a:r>
            <a:r>
              <a:rPr lang="en-US" altLang="zh-CN" i="1" spc="-75" dirty="0">
                <a:solidFill>
                  <a:srgbClr val="0070C0"/>
                </a:solidFill>
                <a:cs typeface="Arial"/>
              </a:rPr>
              <a:t>x</a:t>
            </a:r>
            <a:r>
              <a:rPr lang="en-US" altLang="zh-CN" sz="3600" spc="-82" baseline="-12345" dirty="0">
                <a:solidFill>
                  <a:srgbClr val="0070C0"/>
                </a:solidFill>
                <a:cs typeface="Arial"/>
              </a:rPr>
              <a:t>1</a:t>
            </a:r>
            <a:r>
              <a:rPr lang="en-US" altLang="zh-CN" sz="3600" spc="-52" baseline="-12345" dirty="0">
                <a:solidFill>
                  <a:srgbClr val="0070C0"/>
                </a:solidFill>
                <a:cs typeface="Arial"/>
              </a:rPr>
              <a:t> </a:t>
            </a:r>
            <a:r>
              <a:rPr lang="en-US" altLang="zh-CN" spc="220" dirty="0">
                <a:solidFill>
                  <a:srgbClr val="0070C0"/>
                </a:solidFill>
                <a:cs typeface="Arial"/>
              </a:rPr>
              <a:t>+</a:t>
            </a:r>
            <a:r>
              <a:rPr lang="en-US" altLang="zh-CN" spc="-170" dirty="0">
                <a:solidFill>
                  <a:srgbClr val="0070C0"/>
                </a:solidFill>
                <a:cs typeface="Arial"/>
              </a:rPr>
              <a:t> </a:t>
            </a:r>
            <a:r>
              <a:rPr lang="en-US" altLang="zh-CN" i="1" spc="-75" dirty="0">
                <a:solidFill>
                  <a:srgbClr val="0070C0"/>
                </a:solidFill>
                <a:cs typeface="Arial"/>
              </a:rPr>
              <a:t>x</a:t>
            </a:r>
            <a:r>
              <a:rPr lang="en-US" altLang="zh-CN" sz="3600" spc="-82" baseline="-12345" dirty="0">
                <a:solidFill>
                  <a:srgbClr val="0070C0"/>
                </a:solidFill>
                <a:cs typeface="Arial"/>
              </a:rPr>
              <a:t>2</a:t>
            </a:r>
            <a:r>
              <a:rPr lang="en-US" altLang="zh-CN" sz="3600" spc="-52" baseline="-12345" dirty="0">
                <a:solidFill>
                  <a:srgbClr val="0070C0"/>
                </a:solidFill>
                <a:cs typeface="Arial"/>
              </a:rPr>
              <a:t> </a:t>
            </a:r>
            <a:r>
              <a:rPr lang="en-US" altLang="zh-CN" spc="220" dirty="0">
                <a:solidFill>
                  <a:srgbClr val="0070C0"/>
                </a:solidFill>
                <a:cs typeface="Arial"/>
              </a:rPr>
              <a:t>+</a:t>
            </a:r>
            <a:r>
              <a:rPr lang="en-US" altLang="zh-CN" spc="-170" dirty="0">
                <a:solidFill>
                  <a:srgbClr val="0070C0"/>
                </a:solidFill>
                <a:cs typeface="Arial"/>
              </a:rPr>
              <a:t> </a:t>
            </a:r>
            <a:r>
              <a:rPr lang="en-US" altLang="zh-CN" i="1" spc="-5" dirty="0">
                <a:solidFill>
                  <a:srgbClr val="0070C0"/>
                </a:solidFill>
                <a:cs typeface="Arial"/>
              </a:rPr>
              <a:t>.</a:t>
            </a:r>
            <a:r>
              <a:rPr lang="en-US" altLang="zh-CN" i="1" spc="-204" dirty="0">
                <a:solidFill>
                  <a:srgbClr val="0070C0"/>
                </a:solidFill>
                <a:cs typeface="Arial"/>
              </a:rPr>
              <a:t> </a:t>
            </a:r>
            <a:r>
              <a:rPr lang="en-US" altLang="zh-CN" i="1" spc="-5" dirty="0">
                <a:solidFill>
                  <a:srgbClr val="0070C0"/>
                </a:solidFill>
                <a:cs typeface="Arial"/>
              </a:rPr>
              <a:t>.</a:t>
            </a:r>
            <a:r>
              <a:rPr lang="en-US" altLang="zh-CN" i="1" spc="-200" dirty="0">
                <a:solidFill>
                  <a:srgbClr val="0070C0"/>
                </a:solidFill>
                <a:cs typeface="Arial"/>
              </a:rPr>
              <a:t> </a:t>
            </a:r>
            <a:r>
              <a:rPr lang="en-US" altLang="zh-CN" i="1" spc="-5" dirty="0">
                <a:solidFill>
                  <a:srgbClr val="0070C0"/>
                </a:solidFill>
                <a:cs typeface="Arial"/>
              </a:rPr>
              <a:t>.</a:t>
            </a:r>
            <a:r>
              <a:rPr lang="en-US" altLang="zh-CN" i="1" spc="-170" dirty="0">
                <a:solidFill>
                  <a:srgbClr val="0070C0"/>
                </a:solidFill>
                <a:cs typeface="Arial"/>
              </a:rPr>
              <a:t> </a:t>
            </a:r>
            <a:r>
              <a:rPr lang="en-US" altLang="zh-CN" spc="220" dirty="0">
                <a:solidFill>
                  <a:srgbClr val="0070C0"/>
                </a:solidFill>
                <a:cs typeface="Arial"/>
              </a:rPr>
              <a:t>+</a:t>
            </a:r>
            <a:r>
              <a:rPr lang="en-US" altLang="zh-CN" spc="-170" dirty="0">
                <a:solidFill>
                  <a:srgbClr val="0070C0"/>
                </a:solidFill>
                <a:cs typeface="Arial"/>
              </a:rPr>
              <a:t> </a:t>
            </a:r>
            <a:r>
              <a:rPr lang="en-US" altLang="zh-CN" i="1" spc="-75" dirty="0" err="1">
                <a:solidFill>
                  <a:srgbClr val="0070C0"/>
                </a:solidFill>
                <a:cs typeface="Arial"/>
              </a:rPr>
              <a:t>x</a:t>
            </a:r>
            <a:r>
              <a:rPr lang="en-US" altLang="zh-CN" sz="3600" i="1" spc="-82" baseline="-12345" dirty="0" err="1">
                <a:solidFill>
                  <a:srgbClr val="0070C0"/>
                </a:solidFill>
                <a:cs typeface="Arial"/>
              </a:rPr>
              <a:t>n</a:t>
            </a:r>
            <a:r>
              <a:rPr lang="en-US" altLang="zh-CN" sz="3600" i="1" spc="97" baseline="-12345" dirty="0">
                <a:solidFill>
                  <a:srgbClr val="0070C0"/>
                </a:solidFill>
                <a:cs typeface="Arial"/>
              </a:rPr>
              <a:t> </a:t>
            </a:r>
            <a:r>
              <a:rPr lang="en-US" altLang="zh-CN" spc="220" dirty="0">
                <a:solidFill>
                  <a:srgbClr val="0070C0"/>
                </a:solidFill>
                <a:cs typeface="Arial"/>
              </a:rPr>
              <a:t>=</a:t>
            </a:r>
            <a:r>
              <a:rPr lang="en-US" altLang="zh-CN" spc="-70" dirty="0">
                <a:solidFill>
                  <a:srgbClr val="0070C0"/>
                </a:solidFill>
                <a:cs typeface="Arial"/>
              </a:rPr>
              <a:t> </a:t>
            </a:r>
            <a:r>
              <a:rPr lang="en-US" altLang="zh-CN" i="1" spc="-55" dirty="0">
                <a:solidFill>
                  <a:srgbClr val="0070C0"/>
                </a:solidFill>
                <a:cs typeface="Arial"/>
              </a:rPr>
              <a:t>k</a:t>
            </a:r>
            <a:r>
              <a:rPr lang="en-US" altLang="zh-CN" spc="-40" dirty="0">
                <a:solidFill>
                  <a:srgbClr val="0070C0"/>
                </a:solidFill>
                <a:cs typeface="Arial"/>
              </a:rPr>
              <a:t>.</a:t>
            </a:r>
          </a:p>
        </p:txBody>
      </p:sp>
      <p:sp>
        <p:nvSpPr>
          <p:cNvPr id="4" name="标题 3">
            <a:extLst>
              <a:ext uri="{FF2B5EF4-FFF2-40B4-BE49-F238E27FC236}">
                <a16:creationId xmlns:a16="http://schemas.microsoft.com/office/drawing/2014/main" id="{A951A4C8-BEE6-4BE4-9512-CEA1CE55AE14}"/>
              </a:ext>
            </a:extLst>
          </p:cNvPr>
          <p:cNvSpPr>
            <a:spLocks noGrp="1"/>
          </p:cNvSpPr>
          <p:nvPr>
            <p:ph type="title"/>
          </p:nvPr>
        </p:nvSpPr>
        <p:spPr>
          <a:xfrm>
            <a:off x="457200" y="48260"/>
            <a:ext cx="8229600" cy="1081088"/>
          </a:xfrm>
        </p:spPr>
        <p:txBody>
          <a:bodyPr/>
          <a:lstStyle/>
          <a:p>
            <a:endParaRPr lang="zh-CN" altLang="en-US"/>
          </a:p>
        </p:txBody>
      </p:sp>
    </p:spTree>
    <p:extLst>
      <p:ext uri="{BB962C8B-B14F-4D97-AF65-F5344CB8AC3E}">
        <p14:creationId xmlns:p14="http://schemas.microsoft.com/office/powerpoint/2010/main" val="27775236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D9C6489-00D9-4036-8492-D40A96128B95}"/>
              </a:ext>
            </a:extLst>
          </p:cNvPr>
          <p:cNvSpPr>
            <a:spLocks noGrp="1"/>
          </p:cNvSpPr>
          <p:nvPr>
            <p:ph idx="1"/>
          </p:nvPr>
        </p:nvSpPr>
        <p:spPr>
          <a:xfrm>
            <a:off x="179512" y="1628800"/>
            <a:ext cx="8603866" cy="5229200"/>
          </a:xfrm>
        </p:spPr>
        <p:txBody>
          <a:bodyPr/>
          <a:lstStyle/>
          <a:p>
            <a:pPr marL="92075" marR="12700" indent="444500" algn="just">
              <a:lnSpc>
                <a:spcPct val="100000"/>
              </a:lnSpc>
              <a:spcBef>
                <a:spcPts val="1200"/>
              </a:spcBef>
              <a:buNone/>
            </a:pPr>
            <a:r>
              <a:rPr lang="en-US" altLang="zh-CN" spc="-90" dirty="0">
                <a:solidFill>
                  <a:srgbClr val="0070C0"/>
                </a:solidFill>
                <a:cs typeface="Arial"/>
              </a:rPr>
              <a:t>Each </a:t>
            </a:r>
            <a:r>
              <a:rPr lang="en-US" altLang="zh-CN" spc="-145" dirty="0">
                <a:solidFill>
                  <a:srgbClr val="0070C0"/>
                </a:solidFill>
                <a:cs typeface="Arial"/>
              </a:rPr>
              <a:t> </a:t>
            </a:r>
            <a:r>
              <a:rPr lang="en-US" altLang="zh-CN" i="1" spc="-75" dirty="0">
                <a:solidFill>
                  <a:srgbClr val="0070C0"/>
                </a:solidFill>
                <a:cs typeface="Arial"/>
              </a:rPr>
              <a:t>n</a:t>
            </a:r>
            <a:r>
              <a:rPr lang="en-US" altLang="zh-CN" spc="-40" dirty="0">
                <a:solidFill>
                  <a:srgbClr val="0070C0"/>
                </a:solidFill>
                <a:cs typeface="Arial"/>
              </a:rPr>
              <a:t>-tuple </a:t>
            </a:r>
            <a:r>
              <a:rPr lang="en-US" altLang="zh-CN" spc="-145" dirty="0">
                <a:solidFill>
                  <a:srgbClr val="0070C0"/>
                </a:solidFill>
                <a:cs typeface="Arial"/>
              </a:rPr>
              <a:t> </a:t>
            </a:r>
            <a:r>
              <a:rPr lang="en-US" altLang="zh-CN" spc="-5" dirty="0">
                <a:solidFill>
                  <a:srgbClr val="0070C0"/>
                </a:solidFill>
                <a:cs typeface="Arial"/>
              </a:rPr>
              <a:t>of </a:t>
            </a:r>
            <a:r>
              <a:rPr lang="en-US" altLang="zh-CN" spc="-145" dirty="0">
                <a:solidFill>
                  <a:srgbClr val="0070C0"/>
                </a:solidFill>
                <a:cs typeface="Arial"/>
              </a:rPr>
              <a:t> </a:t>
            </a:r>
            <a:r>
              <a:rPr lang="en-US" altLang="zh-CN" spc="-90" dirty="0">
                <a:solidFill>
                  <a:srgbClr val="0070C0"/>
                </a:solidFill>
                <a:cs typeface="Arial"/>
              </a:rPr>
              <a:t>nonn</a:t>
            </a:r>
            <a:r>
              <a:rPr lang="en-US" altLang="zh-CN" spc="-110" dirty="0">
                <a:solidFill>
                  <a:srgbClr val="0070C0"/>
                </a:solidFill>
                <a:cs typeface="Arial"/>
              </a:rPr>
              <a:t>e</a:t>
            </a:r>
            <a:r>
              <a:rPr lang="en-US" altLang="zh-CN" spc="-85" dirty="0">
                <a:solidFill>
                  <a:srgbClr val="0070C0"/>
                </a:solidFill>
                <a:cs typeface="Arial"/>
              </a:rPr>
              <a:t>g</a:t>
            </a:r>
            <a:r>
              <a:rPr lang="en-US" altLang="zh-CN" spc="-30" dirty="0">
                <a:solidFill>
                  <a:srgbClr val="0070C0"/>
                </a:solidFill>
                <a:cs typeface="Arial"/>
              </a:rPr>
              <a:t>at</a:t>
            </a:r>
            <a:r>
              <a:rPr lang="en-US" altLang="zh-CN" spc="-50" dirty="0">
                <a:solidFill>
                  <a:srgbClr val="0070C0"/>
                </a:solidFill>
                <a:cs typeface="Arial"/>
              </a:rPr>
              <a:t>i</a:t>
            </a:r>
            <a:r>
              <a:rPr lang="en-US" altLang="zh-CN" spc="-30" dirty="0">
                <a:solidFill>
                  <a:srgbClr val="0070C0"/>
                </a:solidFill>
                <a:cs typeface="Arial"/>
              </a:rPr>
              <a:t>v</a:t>
            </a:r>
            <a:r>
              <a:rPr lang="en-US" altLang="zh-CN" spc="-140" dirty="0">
                <a:solidFill>
                  <a:srgbClr val="0070C0"/>
                </a:solidFill>
                <a:cs typeface="Arial"/>
              </a:rPr>
              <a:t>e </a:t>
            </a:r>
            <a:r>
              <a:rPr lang="en-US" altLang="zh-CN" spc="-145" dirty="0">
                <a:solidFill>
                  <a:srgbClr val="0070C0"/>
                </a:solidFill>
                <a:cs typeface="Arial"/>
              </a:rPr>
              <a:t> </a:t>
            </a:r>
            <a:r>
              <a:rPr lang="en-US" altLang="zh-CN" spc="-35" dirty="0">
                <a:solidFill>
                  <a:srgbClr val="0070C0"/>
                </a:solidFill>
                <a:cs typeface="Arial"/>
              </a:rPr>
              <a:t>int</a:t>
            </a:r>
            <a:r>
              <a:rPr lang="en-US" altLang="zh-CN" spc="-75" dirty="0">
                <a:solidFill>
                  <a:srgbClr val="0070C0"/>
                </a:solidFill>
                <a:cs typeface="Arial"/>
              </a:rPr>
              <a:t>e</a:t>
            </a:r>
            <a:r>
              <a:rPr lang="en-US" altLang="zh-CN" spc="-90" dirty="0">
                <a:solidFill>
                  <a:srgbClr val="0070C0"/>
                </a:solidFill>
                <a:cs typeface="Arial"/>
              </a:rPr>
              <a:t>gers </a:t>
            </a:r>
            <a:r>
              <a:rPr lang="en-US" altLang="zh-CN" spc="-145" dirty="0">
                <a:solidFill>
                  <a:srgbClr val="0070C0"/>
                </a:solidFill>
                <a:cs typeface="Arial"/>
              </a:rPr>
              <a:t> </a:t>
            </a:r>
            <a:r>
              <a:rPr lang="en-US" altLang="zh-CN" spc="-55" dirty="0">
                <a:solidFill>
                  <a:srgbClr val="0070C0"/>
                </a:solidFill>
                <a:cs typeface="Arial"/>
              </a:rPr>
              <a:t>that </a:t>
            </a:r>
            <a:r>
              <a:rPr lang="en-US" altLang="zh-CN" spc="-145" dirty="0">
                <a:solidFill>
                  <a:srgbClr val="0070C0"/>
                </a:solidFill>
                <a:cs typeface="Arial"/>
              </a:rPr>
              <a:t> </a:t>
            </a:r>
            <a:r>
              <a:rPr lang="en-US" altLang="zh-CN" spc="-35" dirty="0">
                <a:solidFill>
                  <a:srgbClr val="0070C0"/>
                </a:solidFill>
                <a:cs typeface="Arial"/>
              </a:rPr>
              <a:t>is </a:t>
            </a:r>
            <a:r>
              <a:rPr lang="en-US" altLang="zh-CN" spc="-145" dirty="0">
                <a:solidFill>
                  <a:srgbClr val="0070C0"/>
                </a:solidFill>
                <a:cs typeface="Arial"/>
              </a:rPr>
              <a:t> </a:t>
            </a:r>
            <a:r>
              <a:rPr lang="en-US" altLang="zh-CN" spc="-140" dirty="0">
                <a:solidFill>
                  <a:srgbClr val="0070C0"/>
                </a:solidFill>
                <a:cs typeface="Arial"/>
              </a:rPr>
              <a:t>a </a:t>
            </a:r>
            <a:r>
              <a:rPr lang="en-US" altLang="zh-CN" spc="-145" dirty="0">
                <a:solidFill>
                  <a:srgbClr val="0070C0"/>
                </a:solidFill>
                <a:cs typeface="Arial"/>
              </a:rPr>
              <a:t> </a:t>
            </a:r>
            <a:r>
              <a:rPr lang="en-US" altLang="zh-CN" spc="-40" dirty="0">
                <a:solidFill>
                  <a:srgbClr val="0070C0"/>
                </a:solidFill>
                <a:cs typeface="Arial"/>
              </a:rPr>
              <a:t>solution </a:t>
            </a:r>
            <a:r>
              <a:rPr lang="en-US" altLang="zh-CN" spc="-145" dirty="0">
                <a:solidFill>
                  <a:srgbClr val="0070C0"/>
                </a:solidFill>
                <a:cs typeface="Arial"/>
              </a:rPr>
              <a:t> </a:t>
            </a:r>
            <a:r>
              <a:rPr lang="en-US" altLang="zh-CN" spc="-5" dirty="0">
                <a:solidFill>
                  <a:srgbClr val="0070C0"/>
                </a:solidFill>
                <a:cs typeface="Arial"/>
              </a:rPr>
              <a:t>of </a:t>
            </a:r>
            <a:r>
              <a:rPr lang="en-US" altLang="zh-CN" spc="-145" dirty="0">
                <a:solidFill>
                  <a:srgbClr val="0070C0"/>
                </a:solidFill>
                <a:cs typeface="Arial"/>
              </a:rPr>
              <a:t> </a:t>
            </a:r>
            <a:r>
              <a:rPr lang="en-US" altLang="zh-CN" spc="-75" dirty="0">
                <a:solidFill>
                  <a:srgbClr val="0070C0"/>
                </a:solidFill>
                <a:cs typeface="Arial"/>
              </a:rPr>
              <a:t>the </a:t>
            </a:r>
            <a:r>
              <a:rPr lang="en-US" altLang="zh-CN" spc="-145" dirty="0">
                <a:solidFill>
                  <a:srgbClr val="0070C0"/>
                </a:solidFill>
                <a:cs typeface="Arial"/>
              </a:rPr>
              <a:t> </a:t>
            </a:r>
            <a:r>
              <a:rPr lang="en-US" altLang="zh-CN" spc="-40" dirty="0">
                <a:solidFill>
                  <a:srgbClr val="0070C0"/>
                </a:solidFill>
                <a:cs typeface="Arial"/>
              </a:rPr>
              <a:t>linear </a:t>
            </a:r>
            <a:r>
              <a:rPr lang="en-US" altLang="zh-CN" spc="-145" dirty="0">
                <a:solidFill>
                  <a:srgbClr val="0070C0"/>
                </a:solidFill>
                <a:cs typeface="Arial"/>
              </a:rPr>
              <a:t> </a:t>
            </a:r>
            <a:r>
              <a:rPr lang="en-US" altLang="zh-CN" spc="-65" dirty="0">
                <a:solidFill>
                  <a:srgbClr val="0070C0"/>
                </a:solidFill>
                <a:cs typeface="Arial"/>
              </a:rPr>
              <a:t>equation</a:t>
            </a:r>
            <a:r>
              <a:rPr lang="en-US" altLang="zh-CN" spc="-40" dirty="0">
                <a:solidFill>
                  <a:srgbClr val="0070C0"/>
                </a:solidFill>
                <a:cs typeface="Arial"/>
              </a:rPr>
              <a:t> </a:t>
            </a:r>
            <a:r>
              <a:rPr lang="en-US" altLang="zh-CN" i="1" spc="-75" dirty="0">
                <a:solidFill>
                  <a:srgbClr val="0070C0"/>
                </a:solidFill>
                <a:cs typeface="Arial"/>
              </a:rPr>
              <a:t>x</a:t>
            </a:r>
            <a:r>
              <a:rPr lang="en-US" altLang="zh-CN" sz="3600" spc="-82" baseline="-12345" dirty="0">
                <a:solidFill>
                  <a:srgbClr val="0070C0"/>
                </a:solidFill>
                <a:cs typeface="Arial"/>
              </a:rPr>
              <a:t>1</a:t>
            </a:r>
            <a:r>
              <a:rPr lang="en-US" altLang="zh-CN" sz="3600" spc="-22" baseline="-12345" dirty="0">
                <a:solidFill>
                  <a:srgbClr val="0070C0"/>
                </a:solidFill>
                <a:cs typeface="Arial"/>
              </a:rPr>
              <a:t> </a:t>
            </a:r>
            <a:r>
              <a:rPr lang="en-US" altLang="zh-CN" spc="220" dirty="0">
                <a:solidFill>
                  <a:srgbClr val="0070C0"/>
                </a:solidFill>
                <a:cs typeface="Arial"/>
              </a:rPr>
              <a:t>+</a:t>
            </a:r>
            <a:r>
              <a:rPr lang="en-US" altLang="zh-CN" spc="-150" dirty="0">
                <a:solidFill>
                  <a:srgbClr val="0070C0"/>
                </a:solidFill>
                <a:cs typeface="Arial"/>
              </a:rPr>
              <a:t> </a:t>
            </a:r>
            <a:r>
              <a:rPr lang="en-US" altLang="zh-CN" i="1" spc="-75" dirty="0">
                <a:solidFill>
                  <a:srgbClr val="0070C0"/>
                </a:solidFill>
                <a:cs typeface="Arial"/>
              </a:rPr>
              <a:t>x</a:t>
            </a:r>
            <a:r>
              <a:rPr lang="en-US" altLang="zh-CN" sz="3600" spc="-82" baseline="-12345" dirty="0">
                <a:solidFill>
                  <a:srgbClr val="0070C0"/>
                </a:solidFill>
                <a:cs typeface="Arial"/>
              </a:rPr>
              <a:t>2</a:t>
            </a:r>
            <a:r>
              <a:rPr lang="en-US" altLang="zh-CN" sz="3600" spc="-22" baseline="-12345" dirty="0">
                <a:solidFill>
                  <a:srgbClr val="0070C0"/>
                </a:solidFill>
                <a:cs typeface="Arial"/>
              </a:rPr>
              <a:t> </a:t>
            </a:r>
            <a:r>
              <a:rPr lang="en-US" altLang="zh-CN" spc="220" dirty="0">
                <a:solidFill>
                  <a:srgbClr val="0070C0"/>
                </a:solidFill>
                <a:cs typeface="Arial"/>
              </a:rPr>
              <a:t>+</a:t>
            </a:r>
            <a:r>
              <a:rPr lang="en-US" altLang="zh-CN" spc="-150" dirty="0">
                <a:solidFill>
                  <a:srgbClr val="0070C0"/>
                </a:solidFill>
                <a:cs typeface="Arial"/>
              </a:rPr>
              <a:t> </a:t>
            </a:r>
            <a:r>
              <a:rPr lang="en-US" altLang="zh-CN" i="1" spc="-5" dirty="0">
                <a:solidFill>
                  <a:srgbClr val="0070C0"/>
                </a:solidFill>
                <a:cs typeface="Arial"/>
              </a:rPr>
              <a:t>.</a:t>
            </a:r>
            <a:r>
              <a:rPr lang="en-US" altLang="zh-CN" i="1" spc="-204" dirty="0">
                <a:solidFill>
                  <a:srgbClr val="0070C0"/>
                </a:solidFill>
                <a:cs typeface="Arial"/>
              </a:rPr>
              <a:t> </a:t>
            </a:r>
            <a:r>
              <a:rPr lang="en-US" altLang="zh-CN" i="1" spc="-5" dirty="0">
                <a:solidFill>
                  <a:srgbClr val="0070C0"/>
                </a:solidFill>
                <a:cs typeface="Arial"/>
              </a:rPr>
              <a:t>.</a:t>
            </a:r>
            <a:r>
              <a:rPr lang="en-US" altLang="zh-CN" i="1" spc="-200" dirty="0">
                <a:solidFill>
                  <a:srgbClr val="0070C0"/>
                </a:solidFill>
                <a:cs typeface="Arial"/>
              </a:rPr>
              <a:t> </a:t>
            </a:r>
            <a:r>
              <a:rPr lang="en-US" altLang="zh-CN" i="1" spc="-5" dirty="0">
                <a:solidFill>
                  <a:srgbClr val="0070C0"/>
                </a:solidFill>
                <a:cs typeface="Arial"/>
              </a:rPr>
              <a:t>.</a:t>
            </a:r>
            <a:r>
              <a:rPr lang="en-US" altLang="zh-CN" i="1" spc="-150" dirty="0">
                <a:solidFill>
                  <a:srgbClr val="0070C0"/>
                </a:solidFill>
                <a:cs typeface="Arial"/>
              </a:rPr>
              <a:t> </a:t>
            </a:r>
            <a:r>
              <a:rPr lang="en-US" altLang="zh-CN" spc="220" dirty="0">
                <a:solidFill>
                  <a:srgbClr val="0070C0"/>
                </a:solidFill>
                <a:cs typeface="Arial"/>
              </a:rPr>
              <a:t>+</a:t>
            </a:r>
            <a:r>
              <a:rPr lang="en-US" altLang="zh-CN" spc="-150" dirty="0">
                <a:solidFill>
                  <a:srgbClr val="0070C0"/>
                </a:solidFill>
                <a:cs typeface="Arial"/>
              </a:rPr>
              <a:t> </a:t>
            </a:r>
            <a:r>
              <a:rPr lang="en-US" altLang="zh-CN" i="1" spc="-75" dirty="0" err="1">
                <a:solidFill>
                  <a:srgbClr val="0070C0"/>
                </a:solidFill>
                <a:cs typeface="Arial"/>
              </a:rPr>
              <a:t>x</a:t>
            </a:r>
            <a:r>
              <a:rPr lang="en-US" altLang="zh-CN" sz="3600" i="1" spc="-82" baseline="-12345" dirty="0" err="1">
                <a:solidFill>
                  <a:srgbClr val="0070C0"/>
                </a:solidFill>
                <a:cs typeface="Arial"/>
              </a:rPr>
              <a:t>n</a:t>
            </a:r>
            <a:r>
              <a:rPr lang="en-US" altLang="zh-CN" sz="3600" i="1" spc="142" baseline="-12345" dirty="0">
                <a:solidFill>
                  <a:srgbClr val="0070C0"/>
                </a:solidFill>
                <a:cs typeface="Arial"/>
              </a:rPr>
              <a:t> </a:t>
            </a:r>
            <a:r>
              <a:rPr lang="en-US" altLang="zh-CN" spc="220" dirty="0">
                <a:solidFill>
                  <a:srgbClr val="0070C0"/>
                </a:solidFill>
                <a:cs typeface="Arial"/>
              </a:rPr>
              <a:t>=</a:t>
            </a:r>
            <a:r>
              <a:rPr lang="en-US" altLang="zh-CN" spc="-35" dirty="0">
                <a:solidFill>
                  <a:srgbClr val="0070C0"/>
                </a:solidFill>
                <a:cs typeface="Arial"/>
              </a:rPr>
              <a:t> </a:t>
            </a:r>
            <a:r>
              <a:rPr lang="en-US" altLang="zh-CN" i="1" spc="-75" dirty="0">
                <a:solidFill>
                  <a:srgbClr val="0070C0"/>
                </a:solidFill>
                <a:cs typeface="Arial"/>
              </a:rPr>
              <a:t>k</a:t>
            </a:r>
            <a:r>
              <a:rPr lang="en-US" altLang="zh-CN" i="1" spc="45" dirty="0">
                <a:solidFill>
                  <a:srgbClr val="0070C0"/>
                </a:solidFill>
                <a:cs typeface="Arial"/>
              </a:rPr>
              <a:t> </a:t>
            </a:r>
            <a:r>
              <a:rPr lang="en-US" altLang="zh-CN" spc="-80" dirty="0">
                <a:cs typeface="Arial"/>
              </a:rPr>
              <a:t>corresponds</a:t>
            </a:r>
            <a:r>
              <a:rPr lang="en-US" altLang="zh-CN" spc="25" dirty="0">
                <a:cs typeface="Arial"/>
              </a:rPr>
              <a:t> </a:t>
            </a:r>
            <a:r>
              <a:rPr lang="en-US" altLang="zh-CN" spc="-40" dirty="0">
                <a:cs typeface="Arial"/>
              </a:rPr>
              <a:t>to</a:t>
            </a:r>
            <a:r>
              <a:rPr lang="en-US" altLang="zh-CN" spc="25" dirty="0">
                <a:cs typeface="Arial"/>
              </a:rPr>
              <a:t> </a:t>
            </a:r>
            <a:r>
              <a:rPr lang="en-US" altLang="zh-CN" spc="-160" dirty="0">
                <a:solidFill>
                  <a:srgbClr val="0070C0"/>
                </a:solidFill>
                <a:cs typeface="Arial"/>
              </a:rPr>
              <a:t>e</a:t>
            </a:r>
            <a:r>
              <a:rPr lang="en-US" altLang="zh-CN" spc="-30" dirty="0">
                <a:solidFill>
                  <a:srgbClr val="0070C0"/>
                </a:solidFill>
                <a:cs typeface="Arial"/>
              </a:rPr>
              <a:t>xactly</a:t>
            </a:r>
            <a:r>
              <a:rPr lang="en-US" altLang="zh-CN" spc="25" dirty="0">
                <a:solidFill>
                  <a:srgbClr val="0070C0"/>
                </a:solidFill>
                <a:cs typeface="Arial"/>
              </a:rPr>
              <a:t> </a:t>
            </a:r>
            <a:r>
              <a:rPr lang="en-US" altLang="zh-CN" spc="-95" dirty="0">
                <a:solidFill>
                  <a:srgbClr val="0070C0"/>
                </a:solidFill>
                <a:cs typeface="Arial"/>
              </a:rPr>
              <a:t>one</a:t>
            </a:r>
            <a:r>
              <a:rPr lang="en-US" altLang="zh-CN" spc="25" dirty="0">
                <a:solidFill>
                  <a:srgbClr val="0070C0"/>
                </a:solidFill>
                <a:cs typeface="Arial"/>
              </a:rPr>
              <a:t> </a:t>
            </a:r>
            <a:r>
              <a:rPr lang="en-US" altLang="zh-CN" spc="-25" dirty="0">
                <a:solidFill>
                  <a:srgbClr val="0070C0"/>
                </a:solidFill>
                <a:cs typeface="Arial"/>
              </a:rPr>
              <a:t>distri</a:t>
            </a:r>
            <a:r>
              <a:rPr lang="en-US" altLang="zh-CN" spc="-60" dirty="0">
                <a:solidFill>
                  <a:srgbClr val="0070C0"/>
                </a:solidFill>
                <a:cs typeface="Arial"/>
              </a:rPr>
              <a:t>b</a:t>
            </a:r>
            <a:r>
              <a:rPr lang="en-US" altLang="zh-CN" spc="-35" dirty="0">
                <a:solidFill>
                  <a:srgbClr val="0070C0"/>
                </a:solidFill>
                <a:cs typeface="Arial"/>
              </a:rPr>
              <a:t>ution</a:t>
            </a:r>
            <a:r>
              <a:rPr lang="en-US" altLang="zh-CN" spc="25" dirty="0">
                <a:solidFill>
                  <a:srgbClr val="0070C0"/>
                </a:solidFill>
                <a:cs typeface="Arial"/>
              </a:rPr>
              <a:t> </a:t>
            </a:r>
            <a:r>
              <a:rPr lang="en-US" altLang="zh-CN" spc="-5" dirty="0">
                <a:solidFill>
                  <a:srgbClr val="0070C0"/>
                </a:solidFill>
                <a:cs typeface="Arial"/>
              </a:rPr>
              <a:t>of</a:t>
            </a:r>
            <a:r>
              <a:rPr lang="en-US" altLang="zh-CN" spc="25" dirty="0">
                <a:solidFill>
                  <a:srgbClr val="0070C0"/>
                </a:solidFill>
                <a:cs typeface="Arial"/>
              </a:rPr>
              <a:t> </a:t>
            </a:r>
            <a:r>
              <a:rPr lang="en-US" altLang="zh-CN" i="1" spc="-75" dirty="0">
                <a:solidFill>
                  <a:srgbClr val="0070C0"/>
                </a:solidFill>
                <a:cs typeface="Arial"/>
              </a:rPr>
              <a:t>k</a:t>
            </a:r>
            <a:r>
              <a:rPr lang="en-US" altLang="zh-CN" i="1" spc="45" dirty="0">
                <a:solidFill>
                  <a:srgbClr val="0070C0"/>
                </a:solidFill>
                <a:cs typeface="Arial"/>
              </a:rPr>
              <a:t> </a:t>
            </a:r>
            <a:r>
              <a:rPr lang="en-US" altLang="zh-CN" spc="-35" dirty="0">
                <a:solidFill>
                  <a:srgbClr val="0070C0"/>
                </a:solidFill>
                <a:cs typeface="Arial"/>
              </a:rPr>
              <a:t>identical</a:t>
            </a:r>
            <a:r>
              <a:rPr lang="en-US" altLang="zh-CN" spc="25" dirty="0">
                <a:solidFill>
                  <a:srgbClr val="0070C0"/>
                </a:solidFill>
                <a:cs typeface="Arial"/>
              </a:rPr>
              <a:t> </a:t>
            </a:r>
            <a:r>
              <a:rPr lang="en-US" altLang="zh-CN" spc="-45" dirty="0">
                <a:solidFill>
                  <a:srgbClr val="0070C0"/>
                </a:solidFill>
                <a:cs typeface="Arial"/>
              </a:rPr>
              <a:t>balls</a:t>
            </a:r>
            <a:r>
              <a:rPr lang="en-US" altLang="zh-CN" spc="-30" dirty="0">
                <a:solidFill>
                  <a:srgbClr val="0070C0"/>
                </a:solidFill>
                <a:cs typeface="Arial"/>
              </a:rPr>
              <a:t> </a:t>
            </a:r>
            <a:r>
              <a:rPr lang="en-US" altLang="zh-CN" spc="-20" dirty="0">
                <a:solidFill>
                  <a:srgbClr val="0070C0"/>
                </a:solidFill>
                <a:cs typeface="Arial"/>
              </a:rPr>
              <a:t>into</a:t>
            </a:r>
            <a:r>
              <a:rPr lang="en-US" altLang="zh-CN" spc="-35" dirty="0">
                <a:solidFill>
                  <a:srgbClr val="0070C0"/>
                </a:solidFill>
                <a:cs typeface="Arial"/>
              </a:rPr>
              <a:t> </a:t>
            </a:r>
            <a:r>
              <a:rPr lang="en-US" altLang="zh-CN" i="1" spc="-75" dirty="0">
                <a:solidFill>
                  <a:srgbClr val="0070C0"/>
                </a:solidFill>
                <a:cs typeface="Arial"/>
              </a:rPr>
              <a:t>n</a:t>
            </a:r>
            <a:r>
              <a:rPr lang="en-US" altLang="zh-CN" i="1" spc="-35" dirty="0">
                <a:solidFill>
                  <a:srgbClr val="0070C0"/>
                </a:solidFill>
                <a:cs typeface="Arial"/>
              </a:rPr>
              <a:t> </a:t>
            </a:r>
            <a:r>
              <a:rPr lang="en-US" altLang="zh-CN" spc="-30" dirty="0">
                <a:solidFill>
                  <a:srgbClr val="0070C0"/>
                </a:solidFill>
                <a:cs typeface="Arial"/>
              </a:rPr>
              <a:t>distinct</a:t>
            </a:r>
            <a:r>
              <a:rPr lang="en-US" altLang="zh-CN" spc="-35" dirty="0">
                <a:solidFill>
                  <a:srgbClr val="0070C0"/>
                </a:solidFill>
                <a:cs typeface="Arial"/>
              </a:rPr>
              <a:t> </a:t>
            </a:r>
            <a:r>
              <a:rPr lang="en-US" altLang="zh-CN" spc="-55" dirty="0">
                <a:solidFill>
                  <a:srgbClr val="0070C0"/>
                </a:solidFill>
                <a:cs typeface="Arial"/>
              </a:rPr>
              <a:t>bo</a:t>
            </a:r>
            <a:r>
              <a:rPr lang="en-US" altLang="zh-CN" spc="-70" dirty="0">
                <a:solidFill>
                  <a:srgbClr val="0070C0"/>
                </a:solidFill>
                <a:cs typeface="Arial"/>
              </a:rPr>
              <a:t>x</a:t>
            </a:r>
            <a:r>
              <a:rPr lang="en-US" altLang="zh-CN" spc="-110" dirty="0">
                <a:solidFill>
                  <a:srgbClr val="0070C0"/>
                </a:solidFill>
                <a:cs typeface="Arial"/>
              </a:rPr>
              <a:t>es</a:t>
            </a:r>
            <a:r>
              <a:rPr lang="en-US" altLang="zh-CN" spc="-110" dirty="0">
                <a:cs typeface="Arial"/>
              </a:rPr>
              <a:t>,</a:t>
            </a:r>
            <a:r>
              <a:rPr lang="en-US" altLang="zh-CN" spc="-35" dirty="0">
                <a:cs typeface="Arial"/>
              </a:rPr>
              <a:t> </a:t>
            </a:r>
            <a:r>
              <a:rPr lang="en-US" altLang="zh-CN" spc="-95" dirty="0">
                <a:cs typeface="Arial"/>
              </a:rPr>
              <a:t>and</a:t>
            </a:r>
            <a:r>
              <a:rPr lang="en-US" altLang="zh-CN" spc="-35" dirty="0">
                <a:cs typeface="Arial"/>
              </a:rPr>
              <a:t> </a:t>
            </a:r>
            <a:r>
              <a:rPr lang="en-US" altLang="zh-CN" spc="-40" dirty="0">
                <a:cs typeface="Arial"/>
              </a:rPr>
              <a:t>vice</a:t>
            </a:r>
            <a:r>
              <a:rPr lang="en-US" altLang="zh-CN" spc="-35" dirty="0">
                <a:cs typeface="Arial"/>
              </a:rPr>
              <a:t> </a:t>
            </a:r>
            <a:r>
              <a:rPr lang="en-US" altLang="zh-CN" spc="-30" dirty="0">
                <a:cs typeface="Arial"/>
              </a:rPr>
              <a:t>v</a:t>
            </a:r>
            <a:r>
              <a:rPr lang="en-US" altLang="zh-CN" spc="-95" dirty="0">
                <a:cs typeface="Arial"/>
              </a:rPr>
              <a:t>ersa.</a:t>
            </a:r>
          </a:p>
          <a:p>
            <a:pPr marL="92075" marR="12700" indent="444500" algn="just">
              <a:lnSpc>
                <a:spcPct val="100000"/>
              </a:lnSpc>
              <a:spcBef>
                <a:spcPts val="1200"/>
              </a:spcBef>
              <a:buNone/>
            </a:pPr>
            <a:r>
              <a:rPr lang="en-US" altLang="zh-CN" spc="-105" dirty="0">
                <a:cs typeface="Arial"/>
              </a:rPr>
              <a:t>So</a:t>
            </a:r>
            <a:r>
              <a:rPr lang="en-US" altLang="zh-CN" spc="-35" dirty="0">
                <a:cs typeface="Arial"/>
              </a:rPr>
              <a:t> </a:t>
            </a:r>
            <a:r>
              <a:rPr lang="en-US" altLang="zh-CN" spc="-75" dirty="0">
                <a:cs typeface="Arial"/>
              </a:rPr>
              <a:t>there</a:t>
            </a:r>
            <a:r>
              <a:rPr lang="en-US" altLang="zh-CN" spc="-35" dirty="0">
                <a:cs typeface="Arial"/>
              </a:rPr>
              <a:t> is </a:t>
            </a:r>
            <a:r>
              <a:rPr lang="en-US" altLang="zh-CN" spc="-140" dirty="0">
                <a:cs typeface="Arial"/>
              </a:rPr>
              <a:t>a</a:t>
            </a:r>
            <a:r>
              <a:rPr lang="en-US" altLang="zh-CN" spc="-35" dirty="0">
                <a:cs typeface="Arial"/>
              </a:rPr>
              <a:t> </a:t>
            </a:r>
            <a:r>
              <a:rPr lang="en-US" altLang="zh-CN" spc="-65" dirty="0">
                <a:solidFill>
                  <a:srgbClr val="0070C0"/>
                </a:solidFill>
                <a:cs typeface="Arial"/>
              </a:rPr>
              <a:t>one-to-one</a:t>
            </a:r>
            <a:r>
              <a:rPr lang="en-US" altLang="zh-CN" spc="-35" dirty="0">
                <a:cs typeface="Arial"/>
              </a:rPr>
              <a:t> </a:t>
            </a:r>
            <a:r>
              <a:rPr lang="en-US" altLang="zh-CN" spc="-80" dirty="0">
                <a:cs typeface="Arial"/>
              </a:rPr>
              <a:t>correspondence</a:t>
            </a:r>
            <a:r>
              <a:rPr lang="en-US" altLang="zh-CN" spc="-35" dirty="0">
                <a:cs typeface="Arial"/>
              </a:rPr>
              <a:t> </a:t>
            </a:r>
            <a:r>
              <a:rPr lang="en-US" altLang="zh-CN" spc="-85" dirty="0">
                <a:cs typeface="Arial"/>
              </a:rPr>
              <a:t>between</a:t>
            </a:r>
            <a:r>
              <a:rPr lang="en-US" altLang="zh-CN" spc="-35" dirty="0">
                <a:cs typeface="Arial"/>
              </a:rPr>
              <a:t> </a:t>
            </a:r>
            <a:r>
              <a:rPr lang="en-US" altLang="zh-CN" i="1" spc="-75" dirty="0">
                <a:cs typeface="Arial"/>
              </a:rPr>
              <a:t>B</a:t>
            </a:r>
            <a:r>
              <a:rPr lang="en-US" altLang="zh-CN" i="1" spc="-35" dirty="0">
                <a:cs typeface="Arial"/>
              </a:rPr>
              <a:t> </a:t>
            </a:r>
            <a:r>
              <a:rPr lang="en-US" altLang="zh-CN" spc="-95" dirty="0">
                <a:cs typeface="Arial"/>
              </a:rPr>
              <a:t>and </a:t>
            </a:r>
            <a:r>
              <a:rPr lang="en-US" altLang="zh-CN" i="1" spc="-45" dirty="0">
                <a:cs typeface="Arial"/>
              </a:rPr>
              <a:t>C</a:t>
            </a:r>
            <a:r>
              <a:rPr lang="en-US" altLang="zh-CN" spc="-40" dirty="0">
                <a:cs typeface="Arial"/>
              </a:rPr>
              <a:t>.  </a:t>
            </a:r>
          </a:p>
          <a:p>
            <a:pPr marL="92075" marR="12700" indent="444500" algn="just">
              <a:lnSpc>
                <a:spcPct val="100000"/>
              </a:lnSpc>
              <a:spcBef>
                <a:spcPts val="1200"/>
              </a:spcBef>
              <a:buNone/>
            </a:pPr>
            <a:r>
              <a:rPr lang="en-US" altLang="zh-CN" spc="-40" dirty="0">
                <a:cs typeface="Arial"/>
              </a:rPr>
              <a:t>Then </a:t>
            </a:r>
            <a:r>
              <a:rPr lang="en-US" altLang="zh-CN" spc="-125" dirty="0">
                <a:latin typeface="Lucida Sans Unicode"/>
                <a:cs typeface="Lucida Sans Unicode"/>
              </a:rPr>
              <a:t>|</a:t>
            </a:r>
            <a:r>
              <a:rPr lang="en-US" altLang="zh-CN" i="1" spc="-75" dirty="0">
                <a:cs typeface="Arial"/>
              </a:rPr>
              <a:t>B</a:t>
            </a:r>
            <a:r>
              <a:rPr lang="en-US" altLang="zh-CN" spc="-125" dirty="0">
                <a:latin typeface="Lucida Sans Unicode"/>
                <a:cs typeface="Lucida Sans Unicode"/>
              </a:rPr>
              <a:t>|</a:t>
            </a:r>
            <a:r>
              <a:rPr lang="en-US" altLang="zh-CN" spc="-114" dirty="0">
                <a:latin typeface="Lucida Sans Unicode"/>
                <a:cs typeface="Lucida Sans Unicode"/>
              </a:rPr>
              <a:t> </a:t>
            </a:r>
            <a:r>
              <a:rPr lang="en-US" altLang="zh-CN" spc="220" dirty="0">
                <a:cs typeface="Arial"/>
              </a:rPr>
              <a:t>=</a:t>
            </a:r>
            <a:r>
              <a:rPr lang="en-US" altLang="zh-CN" spc="-70" dirty="0">
                <a:cs typeface="Arial"/>
              </a:rPr>
              <a:t> </a:t>
            </a:r>
            <a:r>
              <a:rPr lang="en-US" altLang="zh-CN" spc="-185" dirty="0">
                <a:latin typeface="Lucida Sans Unicode"/>
                <a:cs typeface="Lucida Sans Unicode"/>
              </a:rPr>
              <a:t>|</a:t>
            </a:r>
            <a:r>
              <a:rPr lang="en-US" altLang="zh-CN" i="1" spc="-45" dirty="0">
                <a:cs typeface="Arial"/>
              </a:rPr>
              <a:t>C</a:t>
            </a:r>
            <a:r>
              <a:rPr lang="en-US" altLang="zh-CN" spc="-125" dirty="0">
                <a:latin typeface="Lucida Sans Unicode"/>
                <a:cs typeface="Lucida Sans Unicode"/>
              </a:rPr>
              <a:t>|.</a:t>
            </a:r>
            <a:endParaRPr lang="en-US" altLang="zh-CN" dirty="0">
              <a:latin typeface="Lucida Sans Unicode"/>
              <a:cs typeface="Lucida Sans Unicode"/>
            </a:endParaRPr>
          </a:p>
          <a:p>
            <a:pPr marL="92075" marR="12700" indent="444500" algn="just">
              <a:lnSpc>
                <a:spcPct val="100000"/>
              </a:lnSpc>
              <a:spcBef>
                <a:spcPts val="1200"/>
              </a:spcBef>
              <a:buNone/>
            </a:pPr>
            <a:endParaRPr lang="en-US" altLang="zh-CN" spc="-40" dirty="0">
              <a:cs typeface="Arial"/>
            </a:endParaRPr>
          </a:p>
        </p:txBody>
      </p:sp>
      <p:sp>
        <p:nvSpPr>
          <p:cNvPr id="4" name="标题 3">
            <a:extLst>
              <a:ext uri="{FF2B5EF4-FFF2-40B4-BE49-F238E27FC236}">
                <a16:creationId xmlns:a16="http://schemas.microsoft.com/office/drawing/2014/main" id="{A951A4C8-BEE6-4BE4-9512-CEA1CE55AE14}"/>
              </a:ext>
            </a:extLst>
          </p:cNvPr>
          <p:cNvSpPr>
            <a:spLocks noGrp="1"/>
          </p:cNvSpPr>
          <p:nvPr>
            <p:ph type="title"/>
          </p:nvPr>
        </p:nvSpPr>
        <p:spPr>
          <a:xfrm>
            <a:off x="457200" y="48260"/>
            <a:ext cx="8229600" cy="1081088"/>
          </a:xfrm>
        </p:spPr>
        <p:txBody>
          <a:bodyPr/>
          <a:lstStyle/>
          <a:p>
            <a:endParaRPr lang="zh-CN" altLang="en-US"/>
          </a:p>
        </p:txBody>
      </p:sp>
    </p:spTree>
    <p:extLst>
      <p:ext uri="{BB962C8B-B14F-4D97-AF65-F5344CB8AC3E}">
        <p14:creationId xmlns:p14="http://schemas.microsoft.com/office/powerpoint/2010/main" val="20875281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403E3E-F2C6-40AC-B41C-B67411A32752}"/>
              </a:ext>
            </a:extLst>
          </p:cNvPr>
          <p:cNvSpPr>
            <a:spLocks noGrp="1"/>
          </p:cNvSpPr>
          <p:nvPr>
            <p:ph type="title"/>
          </p:nvPr>
        </p:nvSpPr>
        <p:spPr>
          <a:xfrm>
            <a:off x="313085" y="1340768"/>
            <a:ext cx="8517830" cy="1081088"/>
          </a:xfrm>
        </p:spPr>
        <p:txBody>
          <a:bodyPr/>
          <a:lstStyle/>
          <a:p>
            <a:r>
              <a:rPr lang="en-US" altLang="zh-CN" b="1" spc="-65" dirty="0">
                <a:cs typeface="Arial"/>
              </a:rPr>
              <a:t>Example</a:t>
            </a:r>
            <a:endParaRPr lang="zh-CN" altLang="en-US" dirty="0"/>
          </a:p>
        </p:txBody>
      </p:sp>
      <p:sp>
        <p:nvSpPr>
          <p:cNvPr id="3" name="内容占位符 2">
            <a:extLst>
              <a:ext uri="{FF2B5EF4-FFF2-40B4-BE49-F238E27FC236}">
                <a16:creationId xmlns:a16="http://schemas.microsoft.com/office/drawing/2014/main" id="{2D9C6489-00D9-4036-8492-D40A96128B95}"/>
              </a:ext>
            </a:extLst>
          </p:cNvPr>
          <p:cNvSpPr>
            <a:spLocks noGrp="1"/>
          </p:cNvSpPr>
          <p:nvPr>
            <p:ph idx="1"/>
          </p:nvPr>
        </p:nvSpPr>
        <p:spPr>
          <a:xfrm>
            <a:off x="321108" y="2421856"/>
            <a:ext cx="8517830" cy="1367184"/>
          </a:xfrm>
        </p:spPr>
        <p:txBody>
          <a:bodyPr/>
          <a:lstStyle/>
          <a:p>
            <a:pPr>
              <a:lnSpc>
                <a:spcPts val="4400"/>
              </a:lnSpc>
              <a:spcBef>
                <a:spcPts val="1200"/>
              </a:spcBef>
            </a:pPr>
            <a:r>
              <a:rPr lang="en-US" altLang="zh-CN" spc="-5" dirty="0">
                <a:cs typeface="Arial"/>
              </a:rPr>
              <a:t>In</a:t>
            </a:r>
            <a:r>
              <a:rPr lang="en-US" altLang="zh-CN" spc="-35" dirty="0">
                <a:cs typeface="Arial"/>
              </a:rPr>
              <a:t> </a:t>
            </a:r>
            <a:r>
              <a:rPr lang="en-US" altLang="zh-CN" spc="-75" dirty="0">
                <a:cs typeface="Arial"/>
              </a:rPr>
              <a:t>h</a:t>
            </a:r>
            <a:r>
              <a:rPr lang="en-US" altLang="zh-CN" spc="-105" dirty="0">
                <a:cs typeface="Arial"/>
              </a:rPr>
              <a:t>o</a:t>
            </a:r>
            <a:r>
              <a:rPr lang="en-US" altLang="zh-CN" spc="-10" dirty="0">
                <a:cs typeface="Arial"/>
              </a:rPr>
              <a:t>w</a:t>
            </a:r>
            <a:r>
              <a:rPr lang="en-US" altLang="zh-CN" spc="-35" dirty="0">
                <a:cs typeface="Arial"/>
              </a:rPr>
              <a:t> </a:t>
            </a:r>
            <a:r>
              <a:rPr lang="en-US" altLang="zh-CN" spc="-100" dirty="0">
                <a:cs typeface="Arial"/>
              </a:rPr>
              <a:t>man</a:t>
            </a:r>
            <a:r>
              <a:rPr lang="en-US" altLang="zh-CN" spc="-10" dirty="0">
                <a:cs typeface="Arial"/>
              </a:rPr>
              <a:t>y</a:t>
            </a:r>
            <a:r>
              <a:rPr lang="en-US" altLang="zh-CN" spc="-35" dirty="0">
                <a:cs typeface="Arial"/>
              </a:rPr>
              <a:t> </a:t>
            </a:r>
            <a:r>
              <a:rPr lang="en-US" altLang="zh-CN" spc="-25" dirty="0">
                <a:cs typeface="Arial"/>
              </a:rPr>
              <a:t>w</a:t>
            </a:r>
            <a:r>
              <a:rPr lang="en-US" altLang="zh-CN" spc="-95" dirty="0">
                <a:cs typeface="Arial"/>
              </a:rPr>
              <a:t>ays</a:t>
            </a:r>
            <a:r>
              <a:rPr lang="en-US" altLang="zh-CN" spc="-35" dirty="0">
                <a:cs typeface="Arial"/>
              </a:rPr>
              <a:t> </a:t>
            </a:r>
            <a:r>
              <a:rPr lang="en-US" altLang="zh-CN" spc="-100" dirty="0">
                <a:cs typeface="Arial"/>
              </a:rPr>
              <a:t>can</a:t>
            </a:r>
            <a:r>
              <a:rPr lang="en-US" altLang="zh-CN" spc="-35" dirty="0">
                <a:cs typeface="Arial"/>
              </a:rPr>
              <a:t> </a:t>
            </a:r>
            <a:r>
              <a:rPr lang="en-US" altLang="zh-CN" spc="-75" dirty="0">
                <a:cs typeface="Arial"/>
              </a:rPr>
              <a:t>7</a:t>
            </a:r>
            <a:r>
              <a:rPr lang="en-US" altLang="zh-CN" spc="-35" dirty="0">
                <a:cs typeface="Arial"/>
              </a:rPr>
              <a:t> identical </a:t>
            </a:r>
            <a:r>
              <a:rPr lang="en-US" altLang="zh-CN" spc="-45" dirty="0">
                <a:cs typeface="Arial"/>
              </a:rPr>
              <a:t>balls</a:t>
            </a:r>
            <a:r>
              <a:rPr lang="en-US" altLang="zh-CN" spc="-35" dirty="0">
                <a:cs typeface="Arial"/>
              </a:rPr>
              <a:t> </a:t>
            </a:r>
            <a:r>
              <a:rPr lang="en-US" altLang="zh-CN" spc="-110" dirty="0">
                <a:cs typeface="Arial"/>
              </a:rPr>
              <a:t>be</a:t>
            </a:r>
            <a:r>
              <a:rPr lang="en-US" altLang="zh-CN" spc="-35" dirty="0">
                <a:cs typeface="Arial"/>
              </a:rPr>
              <a:t> </a:t>
            </a:r>
            <a:r>
              <a:rPr lang="en-US" altLang="zh-CN" spc="-25" dirty="0">
                <a:cs typeface="Arial"/>
              </a:rPr>
              <a:t>distri</a:t>
            </a:r>
            <a:r>
              <a:rPr lang="en-US" altLang="zh-CN" spc="-60" dirty="0">
                <a:cs typeface="Arial"/>
              </a:rPr>
              <a:t>b</a:t>
            </a:r>
            <a:r>
              <a:rPr lang="en-US" altLang="zh-CN" spc="-70" dirty="0">
                <a:cs typeface="Arial"/>
              </a:rPr>
              <a:t>uted</a:t>
            </a:r>
            <a:r>
              <a:rPr lang="en-US" altLang="zh-CN" spc="-35" dirty="0">
                <a:cs typeface="Arial"/>
              </a:rPr>
              <a:t> </a:t>
            </a:r>
            <a:r>
              <a:rPr lang="en-US" altLang="zh-CN" spc="-20" dirty="0">
                <a:cs typeface="Arial"/>
              </a:rPr>
              <a:t>into</a:t>
            </a:r>
            <a:r>
              <a:rPr lang="en-US" altLang="zh-CN" spc="-35" dirty="0">
                <a:cs typeface="Arial"/>
              </a:rPr>
              <a:t> </a:t>
            </a:r>
            <a:r>
              <a:rPr lang="en-US" altLang="zh-CN" spc="-75" dirty="0">
                <a:cs typeface="Arial"/>
              </a:rPr>
              <a:t>3</a:t>
            </a:r>
            <a:r>
              <a:rPr lang="en-US" altLang="zh-CN" spc="-35" dirty="0">
                <a:cs typeface="Arial"/>
              </a:rPr>
              <a:t> </a:t>
            </a:r>
            <a:r>
              <a:rPr lang="en-US" altLang="zh-CN" spc="-30" dirty="0">
                <a:cs typeface="Arial"/>
              </a:rPr>
              <a:t>distinct</a:t>
            </a:r>
            <a:r>
              <a:rPr lang="en-US" altLang="zh-CN" spc="-35" dirty="0">
                <a:cs typeface="Arial"/>
              </a:rPr>
              <a:t> </a:t>
            </a:r>
            <a:r>
              <a:rPr lang="en-US" altLang="zh-CN" spc="-55" dirty="0">
                <a:cs typeface="Arial"/>
              </a:rPr>
              <a:t>bo</a:t>
            </a:r>
            <a:r>
              <a:rPr lang="en-US" altLang="zh-CN" spc="-70" dirty="0">
                <a:cs typeface="Arial"/>
              </a:rPr>
              <a:t>x</a:t>
            </a:r>
            <a:r>
              <a:rPr lang="en-US" altLang="zh-CN" spc="-145" dirty="0">
                <a:cs typeface="Arial"/>
              </a:rPr>
              <a:t>es?</a:t>
            </a:r>
            <a:endParaRPr lang="en-US" altLang="zh-CN" spc="204" dirty="0">
              <a:latin typeface="Lucida Sans Unicode"/>
              <a:cs typeface="Lucida Sans Unicode"/>
            </a:endParaRPr>
          </a:p>
          <a:p>
            <a:pPr marL="0" marR="3060065" indent="0">
              <a:lnSpc>
                <a:spcPct val="100000"/>
              </a:lnSpc>
              <a:buNone/>
              <a:tabLst>
                <a:tab pos="391795" algn="l"/>
                <a:tab pos="693420" algn="l"/>
                <a:tab pos="1028700" algn="l"/>
                <a:tab pos="1216025" algn="l"/>
              </a:tabLst>
            </a:pPr>
            <a:r>
              <a:rPr lang="en-US" altLang="zh-CN" spc="-75" dirty="0">
                <a:cs typeface="Arial"/>
              </a:rPr>
              <a:t>        00      </a:t>
            </a:r>
            <a:r>
              <a:rPr lang="en-US" altLang="zh-CN" spc="-125" dirty="0">
                <a:latin typeface="Lucida Sans Unicode"/>
                <a:cs typeface="Lucida Sans Unicode"/>
              </a:rPr>
              <a:t>|       </a:t>
            </a:r>
            <a:r>
              <a:rPr lang="en-US" altLang="zh-CN" spc="-75" dirty="0">
                <a:cs typeface="Arial"/>
              </a:rPr>
              <a:t>0	 </a:t>
            </a:r>
            <a:r>
              <a:rPr lang="en-US" altLang="zh-CN" spc="-125" dirty="0">
                <a:latin typeface="Lucida Sans Unicode"/>
                <a:cs typeface="Lucida Sans Unicode"/>
              </a:rPr>
              <a:t>|   </a:t>
            </a:r>
            <a:r>
              <a:rPr lang="en-US" altLang="zh-CN" spc="-75" dirty="0">
                <a:cs typeface="Arial"/>
              </a:rPr>
              <a:t>0000</a:t>
            </a:r>
            <a:endParaRPr lang="en-US" altLang="zh-CN" dirty="0">
              <a:cs typeface="Arial"/>
            </a:endParaRPr>
          </a:p>
          <a:p>
            <a:pPr marL="0" marR="3116580" indent="0">
              <a:lnSpc>
                <a:spcPct val="100000"/>
              </a:lnSpc>
              <a:spcBef>
                <a:spcPts val="5"/>
              </a:spcBef>
              <a:buNone/>
              <a:tabLst>
                <a:tab pos="636270" algn="l"/>
                <a:tab pos="1273175" algn="l"/>
              </a:tabLst>
            </a:pPr>
            <a:r>
              <a:rPr lang="en-US" altLang="zh-CN" spc="-55" dirty="0">
                <a:cs typeface="Arial"/>
              </a:rPr>
              <a:t>       box</a:t>
            </a:r>
            <a:r>
              <a:rPr lang="en-US" altLang="zh-CN" spc="-35" dirty="0">
                <a:cs typeface="Arial"/>
              </a:rPr>
              <a:t> </a:t>
            </a:r>
            <a:r>
              <a:rPr lang="en-US" altLang="zh-CN" spc="-75" dirty="0">
                <a:cs typeface="Arial"/>
              </a:rPr>
              <a:t>1        </a:t>
            </a:r>
            <a:r>
              <a:rPr lang="en-US" altLang="zh-CN" spc="-55" dirty="0">
                <a:cs typeface="Arial"/>
              </a:rPr>
              <a:t>box</a:t>
            </a:r>
            <a:r>
              <a:rPr lang="en-US" altLang="zh-CN" spc="-35" dirty="0">
                <a:cs typeface="Arial"/>
              </a:rPr>
              <a:t> </a:t>
            </a:r>
            <a:r>
              <a:rPr lang="en-US" altLang="zh-CN" spc="-75" dirty="0">
                <a:cs typeface="Arial"/>
              </a:rPr>
              <a:t>2	     </a:t>
            </a:r>
            <a:r>
              <a:rPr lang="en-US" altLang="zh-CN" spc="-55" dirty="0">
                <a:cs typeface="Arial"/>
              </a:rPr>
              <a:t>box</a:t>
            </a:r>
            <a:r>
              <a:rPr lang="en-US" altLang="zh-CN" spc="-35" dirty="0">
                <a:cs typeface="Arial"/>
              </a:rPr>
              <a:t> </a:t>
            </a:r>
            <a:r>
              <a:rPr lang="en-US" altLang="zh-CN" spc="-75" dirty="0">
                <a:cs typeface="Arial"/>
              </a:rPr>
              <a:t>3</a:t>
            </a:r>
            <a:endParaRPr lang="en-US" altLang="zh-CN" dirty="0">
              <a:cs typeface="Arial"/>
            </a:endParaRPr>
          </a:p>
          <a:p>
            <a:pPr>
              <a:lnSpc>
                <a:spcPts val="4400"/>
              </a:lnSpc>
              <a:spcBef>
                <a:spcPts val="600"/>
              </a:spcBef>
            </a:pPr>
            <a:endParaRPr lang="en-US" altLang="zh-CN" dirty="0">
              <a:cs typeface="Arial"/>
            </a:endParaRPr>
          </a:p>
        </p:txBody>
      </p:sp>
      <p:sp>
        <p:nvSpPr>
          <p:cNvPr id="4" name="内容占位符 2">
            <a:extLst>
              <a:ext uri="{FF2B5EF4-FFF2-40B4-BE49-F238E27FC236}">
                <a16:creationId xmlns:a16="http://schemas.microsoft.com/office/drawing/2014/main" id="{5807586D-BB0A-456B-BD6F-3651E02EB497}"/>
              </a:ext>
            </a:extLst>
          </p:cNvPr>
          <p:cNvSpPr txBox="1">
            <a:spLocks/>
          </p:cNvSpPr>
          <p:nvPr/>
        </p:nvSpPr>
        <p:spPr bwMode="auto">
          <a:xfrm>
            <a:off x="340560" y="4734732"/>
            <a:ext cx="8854804" cy="1430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marR="501015" indent="0">
              <a:lnSpc>
                <a:spcPts val="4400"/>
              </a:lnSpc>
              <a:spcBef>
                <a:spcPts val="1200"/>
              </a:spcBef>
              <a:buNone/>
            </a:pPr>
            <a:r>
              <a:rPr lang="en-US" altLang="zh-CN" spc="-5" dirty="0">
                <a:cs typeface="Arial"/>
              </a:rPr>
              <a:t>   This corresponds to: </a:t>
            </a:r>
            <a:r>
              <a:rPr lang="en-US" altLang="zh-CN" spc="-5" dirty="0">
                <a:solidFill>
                  <a:srgbClr val="0070C0"/>
                </a:solidFill>
                <a:cs typeface="Arial"/>
              </a:rPr>
              <a:t>2 balls in box 1, 1 ball in box 2 and 4 balls in box 3</a:t>
            </a:r>
            <a:r>
              <a:rPr lang="en-US" altLang="zh-CN" spc="-5" dirty="0">
                <a:cs typeface="Arial"/>
              </a:rPr>
              <a:t>.</a:t>
            </a:r>
            <a:endParaRPr lang="en-US" altLang="zh-CN" kern="0" dirty="0">
              <a:cs typeface="Arial"/>
            </a:endParaRPr>
          </a:p>
        </p:txBody>
      </p:sp>
    </p:spTree>
    <p:extLst>
      <p:ext uri="{BB962C8B-B14F-4D97-AF65-F5344CB8AC3E}">
        <p14:creationId xmlns:p14="http://schemas.microsoft.com/office/powerpoint/2010/main" val="69300821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wipe(left)">
                                      <p:cBhvr>
                                        <p:cTn id="2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D9C6489-00D9-4036-8492-D40A96128B95}"/>
              </a:ext>
            </a:extLst>
          </p:cNvPr>
          <p:cNvSpPr>
            <a:spLocks noGrp="1"/>
          </p:cNvSpPr>
          <p:nvPr>
            <p:ph idx="1"/>
          </p:nvPr>
        </p:nvSpPr>
        <p:spPr>
          <a:xfrm>
            <a:off x="270067" y="1412776"/>
            <a:ext cx="8478397" cy="1727224"/>
          </a:xfrm>
        </p:spPr>
        <p:txBody>
          <a:bodyPr/>
          <a:lstStyle/>
          <a:p>
            <a:pPr algn="just">
              <a:lnSpc>
                <a:spcPts val="4400"/>
              </a:lnSpc>
              <a:spcBef>
                <a:spcPts val="1200"/>
              </a:spcBef>
            </a:pPr>
            <a:r>
              <a:rPr lang="en-US" altLang="zh-CN" spc="55" dirty="0">
                <a:cs typeface="Arial"/>
              </a:rPr>
              <a:t>A</a:t>
            </a:r>
            <a:r>
              <a:rPr lang="en-US" altLang="zh-CN" spc="75" dirty="0">
                <a:cs typeface="Arial"/>
              </a:rPr>
              <a:t> </a:t>
            </a:r>
            <a:r>
              <a:rPr lang="en-US" altLang="zh-CN" spc="-105" dirty="0">
                <a:cs typeface="Arial"/>
              </a:rPr>
              <a:t>sequenc</a:t>
            </a:r>
            <a:r>
              <a:rPr lang="en-US" altLang="zh-CN" spc="-140" dirty="0">
                <a:cs typeface="Arial"/>
              </a:rPr>
              <a:t>e</a:t>
            </a:r>
            <a:r>
              <a:rPr lang="en-US" altLang="zh-CN" spc="75" dirty="0">
                <a:cs typeface="Arial"/>
              </a:rPr>
              <a:t> </a:t>
            </a:r>
            <a:r>
              <a:rPr lang="en-US" altLang="zh-CN" spc="-5" dirty="0">
                <a:cs typeface="Arial"/>
              </a:rPr>
              <a:t>of</a:t>
            </a:r>
            <a:r>
              <a:rPr lang="en-US" altLang="zh-CN" spc="75" dirty="0">
                <a:cs typeface="Arial"/>
              </a:rPr>
              <a:t> </a:t>
            </a:r>
            <a:r>
              <a:rPr lang="en-US" altLang="zh-CN" spc="-75" dirty="0">
                <a:cs typeface="Arial"/>
              </a:rPr>
              <a:t>7</a:t>
            </a:r>
            <a:r>
              <a:rPr lang="en-US" altLang="zh-CN" spc="75" dirty="0">
                <a:cs typeface="Arial"/>
              </a:rPr>
              <a:t> </a:t>
            </a:r>
            <a:r>
              <a:rPr lang="en-US" altLang="zh-CN" spc="40" dirty="0">
                <a:cs typeface="Arial"/>
              </a:rPr>
              <a:t>0</a:t>
            </a:r>
            <a:r>
              <a:rPr lang="en-US" altLang="zh-CN" spc="-55" dirty="0">
                <a:cs typeface="Arial"/>
              </a:rPr>
              <a:t>’</a:t>
            </a:r>
            <a:r>
              <a:rPr lang="en-US" altLang="zh-CN" spc="-140" dirty="0">
                <a:cs typeface="Arial"/>
              </a:rPr>
              <a:t>s</a:t>
            </a:r>
            <a:r>
              <a:rPr lang="en-US" altLang="zh-CN" spc="75" dirty="0">
                <a:cs typeface="Arial"/>
              </a:rPr>
              <a:t> </a:t>
            </a:r>
            <a:r>
              <a:rPr lang="en-US" altLang="zh-CN" spc="-95" dirty="0">
                <a:cs typeface="Arial"/>
              </a:rPr>
              <a:t>and</a:t>
            </a:r>
            <a:r>
              <a:rPr lang="en-US" altLang="zh-CN" spc="75" dirty="0">
                <a:cs typeface="Arial"/>
              </a:rPr>
              <a:t> </a:t>
            </a:r>
            <a:r>
              <a:rPr lang="en-US" altLang="zh-CN" spc="-75" dirty="0">
                <a:cs typeface="Arial"/>
              </a:rPr>
              <a:t>2</a:t>
            </a:r>
            <a:r>
              <a:rPr lang="en-US" altLang="zh-CN" spc="75" dirty="0">
                <a:cs typeface="Arial"/>
              </a:rPr>
              <a:t> </a:t>
            </a:r>
            <a:r>
              <a:rPr lang="en-US" altLang="zh-CN" spc="-125" dirty="0">
                <a:latin typeface="Lucida Sans Unicode"/>
                <a:cs typeface="Lucida Sans Unicode"/>
              </a:rPr>
              <a:t>|</a:t>
            </a:r>
            <a:r>
              <a:rPr lang="en-US" altLang="zh-CN" spc="60" dirty="0">
                <a:cs typeface="Arial"/>
              </a:rPr>
              <a:t>’</a:t>
            </a:r>
            <a:r>
              <a:rPr lang="en-US" altLang="zh-CN" spc="-140" dirty="0">
                <a:cs typeface="Arial"/>
              </a:rPr>
              <a:t>s</a:t>
            </a:r>
            <a:r>
              <a:rPr lang="en-US" altLang="zh-CN" spc="75" dirty="0">
                <a:cs typeface="Arial"/>
              </a:rPr>
              <a:t> </a:t>
            </a:r>
            <a:r>
              <a:rPr lang="en-US" altLang="zh-CN" spc="-100" dirty="0">
                <a:cs typeface="Arial"/>
              </a:rPr>
              <a:t>can</a:t>
            </a:r>
            <a:r>
              <a:rPr lang="en-US" altLang="zh-CN" spc="75" dirty="0">
                <a:cs typeface="Arial"/>
              </a:rPr>
              <a:t> </a:t>
            </a:r>
            <a:r>
              <a:rPr lang="en-US" altLang="zh-CN" spc="-110" dirty="0">
                <a:cs typeface="Arial"/>
              </a:rPr>
              <a:t>be</a:t>
            </a:r>
            <a:r>
              <a:rPr lang="en-US" altLang="zh-CN" spc="75" dirty="0">
                <a:cs typeface="Arial"/>
              </a:rPr>
              <a:t> </a:t>
            </a:r>
            <a:r>
              <a:rPr lang="en-US" altLang="zh-CN" spc="-55" dirty="0">
                <a:cs typeface="Arial"/>
              </a:rPr>
              <a:t>thought</a:t>
            </a:r>
            <a:r>
              <a:rPr lang="en-US" altLang="zh-CN" spc="75" dirty="0">
                <a:cs typeface="Arial"/>
              </a:rPr>
              <a:t> </a:t>
            </a:r>
            <a:r>
              <a:rPr lang="en-US" altLang="zh-CN" spc="-5" dirty="0">
                <a:cs typeface="Arial"/>
              </a:rPr>
              <a:t>of</a:t>
            </a:r>
            <a:r>
              <a:rPr lang="en-US" altLang="zh-CN" spc="75" dirty="0">
                <a:cs typeface="Arial"/>
              </a:rPr>
              <a:t> </a:t>
            </a:r>
            <a:r>
              <a:rPr lang="en-US" altLang="zh-CN" spc="-140" dirty="0">
                <a:cs typeface="Arial"/>
              </a:rPr>
              <a:t>as</a:t>
            </a:r>
            <a:r>
              <a:rPr lang="en-US" altLang="zh-CN" spc="75" dirty="0">
                <a:cs typeface="Arial"/>
              </a:rPr>
              <a:t> </a:t>
            </a:r>
            <a:r>
              <a:rPr lang="en-US" altLang="zh-CN" spc="-140" dirty="0">
                <a:cs typeface="Arial"/>
              </a:rPr>
              <a:t>a</a:t>
            </a:r>
            <a:r>
              <a:rPr lang="en-US" altLang="zh-CN" spc="75" dirty="0">
                <a:cs typeface="Arial"/>
              </a:rPr>
              <a:t> </a:t>
            </a:r>
            <a:r>
              <a:rPr lang="en-US" altLang="zh-CN" spc="-25" dirty="0">
                <a:cs typeface="Arial"/>
              </a:rPr>
              <a:t>distri</a:t>
            </a:r>
            <a:r>
              <a:rPr lang="en-US" altLang="zh-CN" spc="-60" dirty="0">
                <a:cs typeface="Arial"/>
              </a:rPr>
              <a:t>b</a:t>
            </a:r>
            <a:r>
              <a:rPr lang="en-US" altLang="zh-CN" spc="-35" dirty="0">
                <a:cs typeface="Arial"/>
              </a:rPr>
              <a:t>ution</a:t>
            </a:r>
            <a:r>
              <a:rPr lang="en-US" altLang="zh-CN" spc="75" dirty="0">
                <a:cs typeface="Arial"/>
              </a:rPr>
              <a:t> </a:t>
            </a:r>
            <a:r>
              <a:rPr lang="en-US" altLang="zh-CN" spc="-5" dirty="0">
                <a:cs typeface="Arial"/>
              </a:rPr>
              <a:t>of</a:t>
            </a:r>
            <a:r>
              <a:rPr lang="en-US" altLang="zh-CN" spc="75" dirty="0">
                <a:cs typeface="Arial"/>
              </a:rPr>
              <a:t> </a:t>
            </a:r>
            <a:r>
              <a:rPr lang="en-US" altLang="zh-CN" spc="-75" dirty="0">
                <a:cs typeface="Arial"/>
              </a:rPr>
              <a:t>7</a:t>
            </a:r>
            <a:r>
              <a:rPr lang="en-US" altLang="zh-CN" spc="75" dirty="0">
                <a:cs typeface="Arial"/>
              </a:rPr>
              <a:t> </a:t>
            </a:r>
            <a:r>
              <a:rPr lang="en-US" altLang="zh-CN" spc="-35" dirty="0">
                <a:cs typeface="Arial"/>
              </a:rPr>
              <a:t>identical</a:t>
            </a:r>
            <a:r>
              <a:rPr lang="en-US" altLang="zh-CN" spc="-25" dirty="0">
                <a:cs typeface="Arial"/>
              </a:rPr>
              <a:t> </a:t>
            </a:r>
            <a:r>
              <a:rPr lang="en-US" altLang="zh-CN" spc="-45" dirty="0">
                <a:cs typeface="Arial"/>
              </a:rPr>
              <a:t>balls</a:t>
            </a:r>
            <a:r>
              <a:rPr lang="en-US" altLang="zh-CN" spc="-35" dirty="0">
                <a:cs typeface="Arial"/>
              </a:rPr>
              <a:t> </a:t>
            </a:r>
            <a:r>
              <a:rPr lang="en-US" altLang="zh-CN" spc="-20" dirty="0">
                <a:cs typeface="Arial"/>
              </a:rPr>
              <a:t>into</a:t>
            </a:r>
            <a:r>
              <a:rPr lang="en-US" altLang="zh-CN" spc="-35" dirty="0">
                <a:cs typeface="Arial"/>
              </a:rPr>
              <a:t> </a:t>
            </a:r>
            <a:r>
              <a:rPr lang="en-US" altLang="zh-CN" spc="-75" dirty="0">
                <a:cs typeface="Arial"/>
              </a:rPr>
              <a:t>3</a:t>
            </a:r>
            <a:r>
              <a:rPr lang="en-US" altLang="zh-CN" spc="-35" dirty="0">
                <a:cs typeface="Arial"/>
              </a:rPr>
              <a:t> </a:t>
            </a:r>
            <a:r>
              <a:rPr lang="en-US" altLang="zh-CN" spc="-30" dirty="0">
                <a:cs typeface="Arial"/>
              </a:rPr>
              <a:t>distinct</a:t>
            </a:r>
            <a:r>
              <a:rPr lang="en-US" altLang="zh-CN" spc="-35" dirty="0">
                <a:cs typeface="Arial"/>
              </a:rPr>
              <a:t> </a:t>
            </a:r>
            <a:r>
              <a:rPr lang="en-US" altLang="zh-CN" spc="-55" dirty="0">
                <a:cs typeface="Arial"/>
              </a:rPr>
              <a:t>bo</a:t>
            </a:r>
            <a:r>
              <a:rPr lang="en-US" altLang="zh-CN" spc="-70" dirty="0">
                <a:cs typeface="Arial"/>
              </a:rPr>
              <a:t>x</a:t>
            </a:r>
            <a:r>
              <a:rPr lang="en-US" altLang="zh-CN" spc="-110" dirty="0">
                <a:cs typeface="Arial"/>
              </a:rPr>
              <a:t>es.</a:t>
            </a:r>
          </a:p>
          <a:p>
            <a:pPr marL="1346200" indent="0">
              <a:lnSpc>
                <a:spcPts val="4400"/>
              </a:lnSpc>
              <a:spcBef>
                <a:spcPts val="1200"/>
              </a:spcBef>
              <a:buNone/>
            </a:pPr>
            <a:r>
              <a:rPr lang="en-US" altLang="zh-CN" spc="-75" dirty="0">
                <a:cs typeface="Arial"/>
              </a:rPr>
              <a:t>3</a:t>
            </a:r>
            <a:r>
              <a:rPr lang="en-US" altLang="zh-CN" spc="-35" dirty="0">
                <a:cs typeface="Arial"/>
              </a:rPr>
              <a:t> </a:t>
            </a:r>
            <a:r>
              <a:rPr lang="en-US" altLang="zh-CN" spc="-45" dirty="0">
                <a:cs typeface="Arial"/>
              </a:rPr>
              <a:t>balls</a:t>
            </a:r>
            <a:r>
              <a:rPr lang="en-US" altLang="zh-CN" spc="-35" dirty="0">
                <a:cs typeface="Arial"/>
              </a:rPr>
              <a:t> </a:t>
            </a:r>
            <a:r>
              <a:rPr lang="en-US" altLang="zh-CN" spc="-5" dirty="0">
                <a:cs typeface="Arial"/>
              </a:rPr>
              <a:t>in</a:t>
            </a:r>
            <a:r>
              <a:rPr lang="en-US" altLang="zh-CN" spc="-35" dirty="0">
                <a:cs typeface="Arial"/>
              </a:rPr>
              <a:t> </a:t>
            </a:r>
            <a:r>
              <a:rPr lang="en-US" altLang="zh-CN" spc="-55" dirty="0">
                <a:cs typeface="Arial"/>
              </a:rPr>
              <a:t>box</a:t>
            </a:r>
            <a:r>
              <a:rPr lang="en-US" altLang="zh-CN" spc="-35" dirty="0">
                <a:cs typeface="Arial"/>
              </a:rPr>
              <a:t> </a:t>
            </a:r>
            <a:r>
              <a:rPr lang="en-US" altLang="zh-CN" spc="-75" dirty="0">
                <a:cs typeface="Arial"/>
              </a:rPr>
              <a:t>1</a:t>
            </a:r>
          </a:p>
          <a:p>
            <a:pPr marL="1346200" indent="0">
              <a:lnSpc>
                <a:spcPts val="4400"/>
              </a:lnSpc>
              <a:spcBef>
                <a:spcPts val="1200"/>
              </a:spcBef>
              <a:buNone/>
            </a:pPr>
            <a:r>
              <a:rPr lang="en-US" altLang="zh-CN" spc="-75" dirty="0">
                <a:cs typeface="Arial"/>
              </a:rPr>
              <a:t>0</a:t>
            </a:r>
            <a:r>
              <a:rPr lang="en-US" altLang="zh-CN" spc="-35" dirty="0">
                <a:cs typeface="Arial"/>
              </a:rPr>
              <a:t> </a:t>
            </a:r>
            <a:r>
              <a:rPr lang="en-US" altLang="zh-CN" spc="-45" dirty="0">
                <a:cs typeface="Arial"/>
              </a:rPr>
              <a:t>balls</a:t>
            </a:r>
            <a:r>
              <a:rPr lang="en-US" altLang="zh-CN" spc="-35" dirty="0">
                <a:cs typeface="Arial"/>
              </a:rPr>
              <a:t> </a:t>
            </a:r>
            <a:r>
              <a:rPr lang="en-US" altLang="zh-CN" spc="-5" dirty="0">
                <a:cs typeface="Arial"/>
              </a:rPr>
              <a:t>in</a:t>
            </a:r>
            <a:r>
              <a:rPr lang="en-US" altLang="zh-CN" spc="-35" dirty="0">
                <a:cs typeface="Arial"/>
              </a:rPr>
              <a:t> </a:t>
            </a:r>
            <a:r>
              <a:rPr lang="en-US" altLang="zh-CN" spc="-55" dirty="0">
                <a:cs typeface="Arial"/>
              </a:rPr>
              <a:t>box</a:t>
            </a:r>
            <a:r>
              <a:rPr lang="en-US" altLang="zh-CN" spc="-35" dirty="0">
                <a:cs typeface="Arial"/>
              </a:rPr>
              <a:t> </a:t>
            </a:r>
            <a:r>
              <a:rPr lang="en-US" altLang="zh-CN" spc="-75" dirty="0">
                <a:cs typeface="Arial"/>
              </a:rPr>
              <a:t>2</a:t>
            </a:r>
          </a:p>
          <a:p>
            <a:pPr marL="1346200" indent="0">
              <a:lnSpc>
                <a:spcPts val="4400"/>
              </a:lnSpc>
              <a:spcBef>
                <a:spcPts val="1200"/>
              </a:spcBef>
              <a:buNone/>
            </a:pPr>
            <a:r>
              <a:rPr lang="en-US" altLang="zh-CN" spc="-75" dirty="0">
                <a:cs typeface="Arial"/>
              </a:rPr>
              <a:t>4</a:t>
            </a:r>
            <a:r>
              <a:rPr lang="en-US" altLang="zh-CN" spc="-35" dirty="0">
                <a:cs typeface="Arial"/>
              </a:rPr>
              <a:t> </a:t>
            </a:r>
            <a:r>
              <a:rPr lang="en-US" altLang="zh-CN" spc="-45" dirty="0">
                <a:cs typeface="Arial"/>
              </a:rPr>
              <a:t>balls</a:t>
            </a:r>
            <a:r>
              <a:rPr lang="en-US" altLang="zh-CN" spc="-35" dirty="0">
                <a:cs typeface="Arial"/>
              </a:rPr>
              <a:t> </a:t>
            </a:r>
            <a:r>
              <a:rPr lang="en-US" altLang="zh-CN" spc="-5" dirty="0">
                <a:cs typeface="Arial"/>
              </a:rPr>
              <a:t>in</a:t>
            </a:r>
            <a:r>
              <a:rPr lang="en-US" altLang="zh-CN" spc="-35" dirty="0">
                <a:cs typeface="Arial"/>
              </a:rPr>
              <a:t> </a:t>
            </a:r>
            <a:r>
              <a:rPr lang="en-US" altLang="zh-CN" spc="-55" dirty="0">
                <a:cs typeface="Arial"/>
              </a:rPr>
              <a:t>box</a:t>
            </a:r>
            <a:r>
              <a:rPr lang="en-US" altLang="zh-CN" spc="-35" dirty="0">
                <a:cs typeface="Arial"/>
              </a:rPr>
              <a:t> </a:t>
            </a:r>
            <a:r>
              <a:rPr lang="en-US" altLang="zh-CN" spc="-75" dirty="0">
                <a:cs typeface="Arial"/>
              </a:rPr>
              <a:t>3</a:t>
            </a:r>
            <a:endParaRPr lang="en-US" altLang="zh-CN" dirty="0">
              <a:cs typeface="Arial"/>
            </a:endParaRPr>
          </a:p>
        </p:txBody>
      </p:sp>
      <p:sp>
        <p:nvSpPr>
          <p:cNvPr id="6" name="内容占位符 2">
            <a:extLst>
              <a:ext uri="{FF2B5EF4-FFF2-40B4-BE49-F238E27FC236}">
                <a16:creationId xmlns:a16="http://schemas.microsoft.com/office/drawing/2014/main" id="{1D56071A-B77F-4576-BA8D-FEEDB703B85F}"/>
              </a:ext>
            </a:extLst>
          </p:cNvPr>
          <p:cNvSpPr txBox="1">
            <a:spLocks/>
          </p:cNvSpPr>
          <p:nvPr/>
        </p:nvSpPr>
        <p:spPr bwMode="auto">
          <a:xfrm>
            <a:off x="539552" y="5301208"/>
            <a:ext cx="7829743"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lnSpc>
                <a:spcPts val="4400"/>
              </a:lnSpc>
              <a:spcBef>
                <a:spcPts val="1200"/>
              </a:spcBef>
              <a:buNone/>
            </a:pPr>
            <a:r>
              <a:rPr lang="en-US" altLang="zh-CN" spc="-40" dirty="0">
                <a:cs typeface="Arial"/>
              </a:rPr>
              <a:t>This</a:t>
            </a:r>
            <a:r>
              <a:rPr lang="en-US" altLang="zh-CN" spc="-35" dirty="0">
                <a:cs typeface="Arial"/>
              </a:rPr>
              <a:t> </a:t>
            </a:r>
            <a:r>
              <a:rPr lang="en-US" altLang="zh-CN" spc="-100" dirty="0">
                <a:cs typeface="Arial"/>
              </a:rPr>
              <a:t>can</a:t>
            </a:r>
            <a:r>
              <a:rPr lang="en-US" altLang="zh-CN" spc="-35" dirty="0">
                <a:cs typeface="Arial"/>
              </a:rPr>
              <a:t> </a:t>
            </a:r>
            <a:r>
              <a:rPr lang="en-US" altLang="zh-CN" spc="-110" dirty="0">
                <a:cs typeface="Arial"/>
              </a:rPr>
              <a:t>be</a:t>
            </a:r>
            <a:r>
              <a:rPr lang="en-US" altLang="zh-CN" spc="-35" dirty="0">
                <a:cs typeface="Arial"/>
              </a:rPr>
              <a:t> </a:t>
            </a:r>
            <a:r>
              <a:rPr lang="en-US" altLang="zh-CN" spc="-75" dirty="0">
                <a:cs typeface="Arial"/>
              </a:rPr>
              <a:t>modeled</a:t>
            </a:r>
            <a:r>
              <a:rPr lang="en-US" altLang="zh-CN" spc="-35" dirty="0">
                <a:cs typeface="Arial"/>
              </a:rPr>
              <a:t> </a:t>
            </a:r>
            <a:r>
              <a:rPr lang="en-US" altLang="zh-CN" spc="-10" dirty="0">
                <a:cs typeface="Arial"/>
              </a:rPr>
              <a:t>with</a:t>
            </a:r>
            <a:r>
              <a:rPr lang="en-US" altLang="zh-CN" spc="-35" dirty="0">
                <a:cs typeface="Arial"/>
              </a:rPr>
              <a:t> </a:t>
            </a:r>
            <a:r>
              <a:rPr lang="en-US" altLang="zh-CN" spc="-75" dirty="0">
                <a:cs typeface="Arial"/>
              </a:rPr>
              <a:t>the</a:t>
            </a:r>
            <a:r>
              <a:rPr lang="en-US" altLang="zh-CN" spc="-35" dirty="0">
                <a:cs typeface="Arial"/>
              </a:rPr>
              <a:t> </a:t>
            </a:r>
            <a:r>
              <a:rPr lang="en-US" altLang="zh-CN" spc="-95" dirty="0">
                <a:cs typeface="Arial"/>
              </a:rPr>
              <a:t>sequence:</a:t>
            </a:r>
          </a:p>
          <a:p>
            <a:pPr marL="0" indent="0">
              <a:lnSpc>
                <a:spcPts val="4400"/>
              </a:lnSpc>
              <a:spcBef>
                <a:spcPts val="1200"/>
              </a:spcBef>
              <a:buNone/>
            </a:pPr>
            <a:r>
              <a:rPr lang="en-US" altLang="zh-CN" spc="-95" dirty="0">
                <a:cs typeface="Arial"/>
              </a:rPr>
              <a:t>            </a:t>
            </a:r>
            <a:r>
              <a:rPr lang="en-US" altLang="zh-CN" spc="-75" dirty="0">
                <a:solidFill>
                  <a:srgbClr val="0070C0"/>
                </a:solidFill>
                <a:cs typeface="Arial"/>
              </a:rPr>
              <a:t>00</a:t>
            </a:r>
            <a:r>
              <a:rPr lang="en-US" altLang="zh-CN" spc="-80" dirty="0">
                <a:solidFill>
                  <a:srgbClr val="0070C0"/>
                </a:solidFill>
                <a:cs typeface="Arial"/>
              </a:rPr>
              <a:t>0</a:t>
            </a:r>
            <a:r>
              <a:rPr lang="en-US" altLang="zh-CN" spc="-130" dirty="0">
                <a:solidFill>
                  <a:srgbClr val="0070C0"/>
                </a:solidFill>
                <a:latin typeface="Lucida Sans Unicode"/>
                <a:cs typeface="Lucida Sans Unicode"/>
              </a:rPr>
              <a:t>|</a:t>
            </a:r>
            <a:r>
              <a:rPr lang="en-US" altLang="zh-CN" spc="-125" dirty="0">
                <a:solidFill>
                  <a:srgbClr val="0070C0"/>
                </a:solidFill>
                <a:latin typeface="Lucida Sans Unicode"/>
                <a:cs typeface="Lucida Sans Unicode"/>
              </a:rPr>
              <a:t>|</a:t>
            </a:r>
            <a:r>
              <a:rPr lang="en-US" altLang="zh-CN" spc="-70" dirty="0">
                <a:solidFill>
                  <a:srgbClr val="0070C0"/>
                </a:solidFill>
                <a:cs typeface="Arial"/>
              </a:rPr>
              <a:t>0000</a:t>
            </a:r>
            <a:r>
              <a:rPr lang="en-US" altLang="zh-CN" kern="0" spc="-110" dirty="0">
                <a:solidFill>
                  <a:srgbClr val="0070C0"/>
                </a:solidFill>
                <a:cs typeface="Arial"/>
              </a:rPr>
              <a:t>.</a:t>
            </a:r>
            <a:endParaRPr lang="en-US" altLang="zh-CN" kern="0" dirty="0">
              <a:solidFill>
                <a:srgbClr val="0070C0"/>
              </a:solidFill>
              <a:cs typeface="Arial"/>
            </a:endParaRPr>
          </a:p>
        </p:txBody>
      </p:sp>
    </p:spTree>
    <p:extLst>
      <p:ext uri="{BB962C8B-B14F-4D97-AF65-F5344CB8AC3E}">
        <p14:creationId xmlns:p14="http://schemas.microsoft.com/office/powerpoint/2010/main" val="21718422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wipe(left)">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wipe(left)">
                                      <p:cBhvr>
                                        <p:cTn id="3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D9C6489-00D9-4036-8492-D40A96128B95}"/>
              </a:ext>
            </a:extLst>
          </p:cNvPr>
          <p:cNvSpPr>
            <a:spLocks noGrp="1"/>
          </p:cNvSpPr>
          <p:nvPr>
            <p:ph idx="1"/>
          </p:nvPr>
        </p:nvSpPr>
        <p:spPr>
          <a:xfrm>
            <a:off x="457200" y="1412776"/>
            <a:ext cx="8291264" cy="1727224"/>
          </a:xfrm>
        </p:spPr>
        <p:txBody>
          <a:bodyPr/>
          <a:lstStyle/>
          <a:p>
            <a:pPr marL="0" indent="358775" algn="just">
              <a:lnSpc>
                <a:spcPts val="4400"/>
              </a:lnSpc>
              <a:spcBef>
                <a:spcPts val="1200"/>
              </a:spcBef>
              <a:buNone/>
            </a:pPr>
            <a:r>
              <a:rPr lang="en-US" altLang="zh-CN" spc="-50" dirty="0">
                <a:cs typeface="Arial"/>
              </a:rPr>
              <a:t>E</a:t>
            </a:r>
            <a:r>
              <a:rPr lang="en-US" altLang="zh-CN" spc="-60" dirty="0">
                <a:cs typeface="Arial"/>
              </a:rPr>
              <a:t>v</a:t>
            </a:r>
            <a:r>
              <a:rPr lang="en-US" altLang="zh-CN" spc="-50" dirty="0">
                <a:cs typeface="Arial"/>
              </a:rPr>
              <a:t>ery</a:t>
            </a:r>
            <a:r>
              <a:rPr lang="en-US" altLang="zh-CN" spc="-30" dirty="0">
                <a:cs typeface="Arial"/>
              </a:rPr>
              <a:t> </a:t>
            </a:r>
            <a:r>
              <a:rPr lang="en-US" altLang="zh-CN" spc="-25" dirty="0">
                <a:cs typeface="Arial"/>
              </a:rPr>
              <a:t>distri</a:t>
            </a:r>
            <a:r>
              <a:rPr lang="en-US" altLang="zh-CN" spc="-60" dirty="0">
                <a:cs typeface="Arial"/>
              </a:rPr>
              <a:t>b</a:t>
            </a:r>
            <a:r>
              <a:rPr lang="en-US" altLang="zh-CN" spc="-35" dirty="0">
                <a:cs typeface="Arial"/>
              </a:rPr>
              <a:t>ution </a:t>
            </a:r>
            <a:r>
              <a:rPr lang="en-US" altLang="zh-CN" spc="-5" dirty="0">
                <a:cs typeface="Arial"/>
              </a:rPr>
              <a:t>of</a:t>
            </a:r>
            <a:r>
              <a:rPr lang="en-US" altLang="zh-CN" spc="-30" dirty="0">
                <a:cs typeface="Arial"/>
              </a:rPr>
              <a:t> </a:t>
            </a:r>
            <a:r>
              <a:rPr lang="en-US" altLang="zh-CN" spc="-75" dirty="0">
                <a:cs typeface="Arial"/>
              </a:rPr>
              <a:t>7</a:t>
            </a:r>
            <a:r>
              <a:rPr lang="en-US" altLang="zh-CN" spc="-30" dirty="0">
                <a:cs typeface="Arial"/>
              </a:rPr>
              <a:t> </a:t>
            </a:r>
            <a:r>
              <a:rPr lang="en-US" altLang="zh-CN" spc="-35" dirty="0">
                <a:cs typeface="Arial"/>
              </a:rPr>
              <a:t>identical</a:t>
            </a:r>
            <a:r>
              <a:rPr lang="en-US" altLang="zh-CN" spc="-30" dirty="0">
                <a:cs typeface="Arial"/>
              </a:rPr>
              <a:t> </a:t>
            </a:r>
            <a:r>
              <a:rPr lang="en-US" altLang="zh-CN" spc="-45" dirty="0">
                <a:cs typeface="Arial"/>
              </a:rPr>
              <a:t>balls</a:t>
            </a:r>
            <a:r>
              <a:rPr lang="en-US" altLang="zh-CN" spc="-35" dirty="0">
                <a:cs typeface="Arial"/>
              </a:rPr>
              <a:t> </a:t>
            </a:r>
            <a:r>
              <a:rPr lang="en-US" altLang="zh-CN" spc="-20" dirty="0">
                <a:cs typeface="Arial"/>
              </a:rPr>
              <a:t>into</a:t>
            </a:r>
            <a:r>
              <a:rPr lang="en-US" altLang="zh-CN" spc="-30" dirty="0">
                <a:cs typeface="Arial"/>
              </a:rPr>
              <a:t> </a:t>
            </a:r>
            <a:r>
              <a:rPr lang="en-US" altLang="zh-CN" spc="-75" dirty="0">
                <a:cs typeface="Arial"/>
              </a:rPr>
              <a:t>3</a:t>
            </a:r>
            <a:r>
              <a:rPr lang="en-US" altLang="zh-CN" spc="-30" dirty="0">
                <a:cs typeface="Arial"/>
              </a:rPr>
              <a:t> distinct</a:t>
            </a:r>
            <a:r>
              <a:rPr lang="en-US" altLang="zh-CN" spc="-35" dirty="0">
                <a:cs typeface="Arial"/>
              </a:rPr>
              <a:t> </a:t>
            </a:r>
            <a:r>
              <a:rPr lang="en-US" altLang="zh-CN" spc="-55" dirty="0">
                <a:cs typeface="Arial"/>
              </a:rPr>
              <a:t>bo</a:t>
            </a:r>
            <a:r>
              <a:rPr lang="en-US" altLang="zh-CN" spc="-70" dirty="0">
                <a:cs typeface="Arial"/>
              </a:rPr>
              <a:t>x</a:t>
            </a:r>
            <a:r>
              <a:rPr lang="en-US" altLang="zh-CN" spc="-140" dirty="0">
                <a:cs typeface="Arial"/>
              </a:rPr>
              <a:t>es</a:t>
            </a:r>
            <a:r>
              <a:rPr lang="en-US" altLang="zh-CN" spc="-30" dirty="0">
                <a:cs typeface="Arial"/>
              </a:rPr>
              <a:t> </a:t>
            </a:r>
            <a:r>
              <a:rPr lang="en-US" altLang="zh-CN" spc="-100" dirty="0">
                <a:cs typeface="Arial"/>
              </a:rPr>
              <a:t>can</a:t>
            </a:r>
            <a:r>
              <a:rPr lang="en-US" altLang="zh-CN" spc="-30" dirty="0">
                <a:cs typeface="Arial"/>
              </a:rPr>
              <a:t> </a:t>
            </a:r>
            <a:r>
              <a:rPr lang="en-US" altLang="zh-CN" spc="-110" dirty="0">
                <a:cs typeface="Arial"/>
              </a:rPr>
              <a:t>be</a:t>
            </a:r>
            <a:r>
              <a:rPr lang="en-US" altLang="zh-CN" spc="-30" dirty="0">
                <a:cs typeface="Arial"/>
              </a:rPr>
              <a:t> </a:t>
            </a:r>
            <a:r>
              <a:rPr lang="en-US" altLang="zh-CN" spc="-75" dirty="0">
                <a:cs typeface="Arial"/>
              </a:rPr>
              <a:t>modeled</a:t>
            </a:r>
            <a:r>
              <a:rPr lang="en-US" altLang="zh-CN" spc="-35" dirty="0">
                <a:cs typeface="Arial"/>
              </a:rPr>
              <a:t> </a:t>
            </a:r>
            <a:r>
              <a:rPr lang="en-US" altLang="zh-CN" spc="-10" dirty="0">
                <a:cs typeface="Arial"/>
              </a:rPr>
              <a:t>with</a:t>
            </a:r>
            <a:r>
              <a:rPr lang="en-US" altLang="zh-CN" spc="-30" dirty="0">
                <a:cs typeface="Arial"/>
              </a:rPr>
              <a:t> </a:t>
            </a:r>
            <a:r>
              <a:rPr lang="en-US" altLang="zh-CN" spc="-140" dirty="0">
                <a:cs typeface="Arial"/>
              </a:rPr>
              <a:t>a</a:t>
            </a:r>
            <a:r>
              <a:rPr lang="en-US" altLang="zh-CN" spc="-70" dirty="0">
                <a:cs typeface="Arial"/>
              </a:rPr>
              <a:t> </a:t>
            </a:r>
            <a:r>
              <a:rPr lang="en-US" altLang="zh-CN" spc="-105" dirty="0">
                <a:cs typeface="Arial"/>
              </a:rPr>
              <a:t>sequence</a:t>
            </a:r>
            <a:r>
              <a:rPr lang="en-US" altLang="zh-CN" spc="-35" dirty="0">
                <a:cs typeface="Arial"/>
              </a:rPr>
              <a:t> </a:t>
            </a:r>
            <a:r>
              <a:rPr lang="en-US" altLang="zh-CN" spc="-5" dirty="0">
                <a:cs typeface="Arial"/>
              </a:rPr>
              <a:t>of</a:t>
            </a:r>
            <a:r>
              <a:rPr lang="en-US" altLang="zh-CN" spc="-35" dirty="0">
                <a:cs typeface="Arial"/>
              </a:rPr>
              <a:t> </a:t>
            </a:r>
            <a:r>
              <a:rPr lang="en-US" altLang="zh-CN" spc="-75" dirty="0">
                <a:cs typeface="Arial"/>
              </a:rPr>
              <a:t>7</a:t>
            </a:r>
            <a:r>
              <a:rPr lang="en-US" altLang="zh-CN" spc="-35" dirty="0">
                <a:cs typeface="Arial"/>
              </a:rPr>
              <a:t> </a:t>
            </a:r>
            <a:r>
              <a:rPr lang="en-US" altLang="zh-CN" spc="40" dirty="0">
                <a:cs typeface="Arial"/>
              </a:rPr>
              <a:t>0</a:t>
            </a:r>
            <a:r>
              <a:rPr lang="en-US" altLang="zh-CN" spc="-55" dirty="0">
                <a:cs typeface="Arial"/>
              </a:rPr>
              <a:t>’</a:t>
            </a:r>
            <a:r>
              <a:rPr lang="en-US" altLang="zh-CN" spc="-140" dirty="0">
                <a:cs typeface="Arial"/>
              </a:rPr>
              <a:t>s</a:t>
            </a:r>
            <a:r>
              <a:rPr lang="en-US" altLang="zh-CN" spc="-35" dirty="0">
                <a:cs typeface="Arial"/>
              </a:rPr>
              <a:t> </a:t>
            </a:r>
            <a:r>
              <a:rPr lang="en-US" altLang="zh-CN" spc="-95" dirty="0">
                <a:cs typeface="Arial"/>
              </a:rPr>
              <a:t>and</a:t>
            </a:r>
            <a:r>
              <a:rPr lang="en-US" altLang="zh-CN" spc="-35" dirty="0">
                <a:cs typeface="Arial"/>
              </a:rPr>
              <a:t> </a:t>
            </a:r>
            <a:r>
              <a:rPr lang="en-US" altLang="zh-CN" spc="-75" dirty="0">
                <a:cs typeface="Arial"/>
              </a:rPr>
              <a:t>2</a:t>
            </a:r>
            <a:r>
              <a:rPr lang="en-US" altLang="zh-CN" spc="-35" dirty="0">
                <a:cs typeface="Arial"/>
              </a:rPr>
              <a:t> </a:t>
            </a:r>
            <a:r>
              <a:rPr lang="en-US" altLang="zh-CN" spc="-125" dirty="0">
                <a:latin typeface="Lucida Sans Unicode"/>
                <a:cs typeface="Lucida Sans Unicode"/>
              </a:rPr>
              <a:t>|</a:t>
            </a:r>
            <a:r>
              <a:rPr lang="en-US" altLang="zh-CN" spc="60" dirty="0">
                <a:cs typeface="Arial"/>
              </a:rPr>
              <a:t>’</a:t>
            </a:r>
            <a:r>
              <a:rPr lang="en-US" altLang="zh-CN" spc="-90" dirty="0">
                <a:cs typeface="Arial"/>
              </a:rPr>
              <a:t>s</a:t>
            </a:r>
            <a:r>
              <a:rPr lang="en-US" altLang="zh-CN" spc="-110" dirty="0">
                <a:cs typeface="Arial"/>
              </a:rPr>
              <a:t>.</a:t>
            </a:r>
          </a:p>
        </p:txBody>
      </p:sp>
      <p:sp>
        <p:nvSpPr>
          <p:cNvPr id="5" name="标题 4">
            <a:extLst>
              <a:ext uri="{FF2B5EF4-FFF2-40B4-BE49-F238E27FC236}">
                <a16:creationId xmlns:a16="http://schemas.microsoft.com/office/drawing/2014/main" id="{E992312E-322A-45B5-8AC0-9565BC2ACD50}"/>
              </a:ext>
            </a:extLst>
          </p:cNvPr>
          <p:cNvSpPr>
            <a:spLocks noGrp="1"/>
          </p:cNvSpPr>
          <p:nvPr>
            <p:ph type="title"/>
          </p:nvPr>
        </p:nvSpPr>
        <p:spPr>
          <a:xfrm>
            <a:off x="457200" y="0"/>
            <a:ext cx="8229600" cy="1081088"/>
          </a:xfrm>
        </p:spPr>
        <p:txBody>
          <a:bodyPr/>
          <a:lstStyle/>
          <a:p>
            <a:endParaRPr lang="zh-CN" altLang="en-US" dirty="0"/>
          </a:p>
        </p:txBody>
      </p:sp>
      <p:sp>
        <p:nvSpPr>
          <p:cNvPr id="6" name="内容占位符 2">
            <a:extLst>
              <a:ext uri="{FF2B5EF4-FFF2-40B4-BE49-F238E27FC236}">
                <a16:creationId xmlns:a16="http://schemas.microsoft.com/office/drawing/2014/main" id="{1D56071A-B77F-4576-BA8D-FEEDB703B85F}"/>
              </a:ext>
            </a:extLst>
          </p:cNvPr>
          <p:cNvSpPr txBox="1">
            <a:spLocks/>
          </p:cNvSpPr>
          <p:nvPr/>
        </p:nvSpPr>
        <p:spPr bwMode="auto">
          <a:xfrm>
            <a:off x="429537" y="3158534"/>
            <a:ext cx="8390935" cy="3699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marR="12700" indent="358775" algn="just">
              <a:lnSpc>
                <a:spcPct val="100299"/>
              </a:lnSpc>
              <a:buNone/>
            </a:pPr>
            <a:r>
              <a:rPr lang="en-US" altLang="zh-CN" spc="-105" dirty="0">
                <a:cs typeface="Arial"/>
              </a:rPr>
              <a:t>So</a:t>
            </a:r>
            <a:r>
              <a:rPr lang="en-US" altLang="zh-CN" spc="125" dirty="0">
                <a:cs typeface="Arial"/>
              </a:rPr>
              <a:t> </a:t>
            </a:r>
            <a:r>
              <a:rPr lang="en-US" altLang="zh-CN" spc="-75" dirty="0">
                <a:cs typeface="Arial"/>
              </a:rPr>
              <a:t>there</a:t>
            </a:r>
            <a:r>
              <a:rPr lang="en-US" altLang="zh-CN" spc="125" dirty="0">
                <a:cs typeface="Arial"/>
              </a:rPr>
              <a:t> </a:t>
            </a:r>
            <a:r>
              <a:rPr lang="en-US" altLang="zh-CN" spc="-35" dirty="0">
                <a:cs typeface="Arial"/>
              </a:rPr>
              <a:t>is</a:t>
            </a:r>
            <a:r>
              <a:rPr lang="en-US" altLang="zh-CN" spc="125" dirty="0">
                <a:cs typeface="Arial"/>
              </a:rPr>
              <a:t> </a:t>
            </a:r>
            <a:r>
              <a:rPr lang="en-US" altLang="zh-CN" spc="-140" dirty="0">
                <a:cs typeface="Arial"/>
              </a:rPr>
              <a:t>a</a:t>
            </a:r>
            <a:r>
              <a:rPr lang="en-US" altLang="zh-CN" spc="125" dirty="0">
                <a:cs typeface="Arial"/>
              </a:rPr>
              <a:t> </a:t>
            </a:r>
            <a:r>
              <a:rPr lang="en-US" altLang="zh-CN" spc="-65" dirty="0">
                <a:solidFill>
                  <a:srgbClr val="0070C0"/>
                </a:solidFill>
                <a:cs typeface="Arial"/>
              </a:rPr>
              <a:t>one-to-one</a:t>
            </a:r>
            <a:r>
              <a:rPr lang="en-US" altLang="zh-CN" spc="125" dirty="0">
                <a:solidFill>
                  <a:srgbClr val="0070C0"/>
                </a:solidFill>
                <a:cs typeface="Arial"/>
              </a:rPr>
              <a:t> </a:t>
            </a:r>
            <a:r>
              <a:rPr lang="en-US" altLang="zh-CN" spc="-80" dirty="0">
                <a:solidFill>
                  <a:srgbClr val="0070C0"/>
                </a:solidFill>
                <a:cs typeface="Arial"/>
              </a:rPr>
              <a:t>correspondence</a:t>
            </a:r>
            <a:r>
              <a:rPr lang="en-US" altLang="zh-CN" spc="125" dirty="0">
                <a:cs typeface="Arial"/>
              </a:rPr>
              <a:t> </a:t>
            </a:r>
            <a:r>
              <a:rPr lang="en-US" altLang="zh-CN" spc="-85" dirty="0">
                <a:cs typeface="Arial"/>
              </a:rPr>
              <a:t>between</a:t>
            </a:r>
            <a:r>
              <a:rPr lang="en-US" altLang="zh-CN" spc="125" dirty="0">
                <a:cs typeface="Arial"/>
              </a:rPr>
              <a:t> </a:t>
            </a:r>
            <a:r>
              <a:rPr lang="en-US" altLang="zh-CN" spc="-75" dirty="0">
                <a:cs typeface="Arial"/>
              </a:rPr>
              <a:t>the</a:t>
            </a:r>
            <a:r>
              <a:rPr lang="en-US" altLang="zh-CN" spc="125" dirty="0">
                <a:cs typeface="Arial"/>
              </a:rPr>
              <a:t> </a:t>
            </a:r>
            <a:r>
              <a:rPr lang="en-US" altLang="zh-CN" spc="-25" dirty="0">
                <a:cs typeface="Arial"/>
              </a:rPr>
              <a:t>distri</a:t>
            </a:r>
            <a:r>
              <a:rPr lang="en-US" altLang="zh-CN" spc="-60" dirty="0">
                <a:cs typeface="Arial"/>
              </a:rPr>
              <a:t>b</a:t>
            </a:r>
            <a:r>
              <a:rPr lang="en-US" altLang="zh-CN" spc="-50" dirty="0">
                <a:cs typeface="Arial"/>
              </a:rPr>
              <a:t>utions</a:t>
            </a:r>
            <a:r>
              <a:rPr lang="en-US" altLang="zh-CN" spc="125" dirty="0">
                <a:cs typeface="Arial"/>
              </a:rPr>
              <a:t> </a:t>
            </a:r>
            <a:r>
              <a:rPr lang="en-US" altLang="zh-CN" spc="-5" dirty="0">
                <a:cs typeface="Arial"/>
              </a:rPr>
              <a:t>of</a:t>
            </a:r>
            <a:r>
              <a:rPr lang="en-US" altLang="zh-CN" spc="125" dirty="0">
                <a:cs typeface="Arial"/>
              </a:rPr>
              <a:t> </a:t>
            </a:r>
            <a:r>
              <a:rPr lang="en-US" altLang="zh-CN" spc="-75" dirty="0">
                <a:cs typeface="Arial"/>
              </a:rPr>
              <a:t>7</a:t>
            </a:r>
            <a:r>
              <a:rPr lang="en-US" altLang="zh-CN" spc="125" dirty="0">
                <a:cs typeface="Arial"/>
              </a:rPr>
              <a:t> </a:t>
            </a:r>
            <a:r>
              <a:rPr lang="en-US" altLang="zh-CN" spc="-25" dirty="0">
                <a:cs typeface="Arial"/>
              </a:rPr>
              <a:t>identi</a:t>
            </a:r>
            <a:r>
              <a:rPr lang="en-US" altLang="zh-CN" spc="-55" dirty="0">
                <a:cs typeface="Arial"/>
              </a:rPr>
              <a:t>cal</a:t>
            </a:r>
            <a:r>
              <a:rPr lang="en-US" altLang="zh-CN" spc="-35" dirty="0">
                <a:cs typeface="Arial"/>
              </a:rPr>
              <a:t> </a:t>
            </a:r>
            <a:r>
              <a:rPr lang="en-US" altLang="zh-CN" spc="-45" dirty="0">
                <a:cs typeface="Arial"/>
              </a:rPr>
              <a:t>balls</a:t>
            </a:r>
            <a:r>
              <a:rPr lang="en-US" altLang="zh-CN" spc="-35" dirty="0">
                <a:cs typeface="Arial"/>
              </a:rPr>
              <a:t> </a:t>
            </a:r>
            <a:r>
              <a:rPr lang="en-US" altLang="zh-CN" spc="-20" dirty="0">
                <a:cs typeface="Arial"/>
              </a:rPr>
              <a:t>into</a:t>
            </a:r>
            <a:r>
              <a:rPr lang="en-US" altLang="zh-CN" spc="-35" dirty="0">
                <a:cs typeface="Arial"/>
              </a:rPr>
              <a:t> </a:t>
            </a:r>
            <a:r>
              <a:rPr lang="en-US" altLang="zh-CN" spc="-75" dirty="0">
                <a:cs typeface="Arial"/>
              </a:rPr>
              <a:t>3</a:t>
            </a:r>
            <a:r>
              <a:rPr lang="en-US" altLang="zh-CN" spc="-35" dirty="0">
                <a:cs typeface="Arial"/>
              </a:rPr>
              <a:t> </a:t>
            </a:r>
            <a:r>
              <a:rPr lang="en-US" altLang="zh-CN" spc="-30" dirty="0">
                <a:cs typeface="Arial"/>
              </a:rPr>
              <a:t>distinct</a:t>
            </a:r>
            <a:r>
              <a:rPr lang="en-US" altLang="zh-CN" spc="-35" dirty="0">
                <a:cs typeface="Arial"/>
              </a:rPr>
              <a:t> </a:t>
            </a:r>
            <a:r>
              <a:rPr lang="en-US" altLang="zh-CN" spc="-55" dirty="0">
                <a:cs typeface="Arial"/>
              </a:rPr>
              <a:t>bo</a:t>
            </a:r>
            <a:r>
              <a:rPr lang="en-US" altLang="zh-CN" spc="-70" dirty="0">
                <a:cs typeface="Arial"/>
              </a:rPr>
              <a:t>x</a:t>
            </a:r>
            <a:r>
              <a:rPr lang="en-US" altLang="zh-CN" spc="-140" dirty="0">
                <a:cs typeface="Arial"/>
              </a:rPr>
              <a:t>es</a:t>
            </a:r>
            <a:r>
              <a:rPr lang="en-US" altLang="zh-CN" spc="-35" dirty="0">
                <a:cs typeface="Arial"/>
              </a:rPr>
              <a:t> </a:t>
            </a:r>
            <a:r>
              <a:rPr lang="en-US" altLang="zh-CN" spc="-95" dirty="0">
                <a:cs typeface="Arial"/>
              </a:rPr>
              <a:t>and</a:t>
            </a:r>
            <a:r>
              <a:rPr lang="en-US" altLang="zh-CN" spc="-35" dirty="0">
                <a:cs typeface="Arial"/>
              </a:rPr>
              <a:t> </a:t>
            </a:r>
            <a:r>
              <a:rPr lang="en-US" altLang="zh-CN" spc="-75" dirty="0">
                <a:cs typeface="Arial"/>
              </a:rPr>
              <a:t>the</a:t>
            </a:r>
            <a:r>
              <a:rPr lang="en-US" altLang="zh-CN" spc="-35" dirty="0">
                <a:cs typeface="Arial"/>
              </a:rPr>
              <a:t> </a:t>
            </a:r>
            <a:r>
              <a:rPr lang="en-US" altLang="zh-CN" spc="-110" dirty="0">
                <a:cs typeface="Arial"/>
              </a:rPr>
              <a:t>sequences</a:t>
            </a:r>
            <a:r>
              <a:rPr lang="en-US" altLang="zh-CN" spc="-35" dirty="0">
                <a:cs typeface="Arial"/>
              </a:rPr>
              <a:t> </a:t>
            </a:r>
            <a:r>
              <a:rPr lang="en-US" altLang="zh-CN" spc="-5" dirty="0">
                <a:cs typeface="Arial"/>
              </a:rPr>
              <a:t>of</a:t>
            </a:r>
            <a:r>
              <a:rPr lang="en-US" altLang="zh-CN" spc="-35" dirty="0">
                <a:cs typeface="Arial"/>
              </a:rPr>
              <a:t> </a:t>
            </a:r>
            <a:r>
              <a:rPr lang="en-US" altLang="zh-CN" spc="-75" dirty="0">
                <a:cs typeface="Arial"/>
              </a:rPr>
              <a:t>7</a:t>
            </a:r>
            <a:r>
              <a:rPr lang="en-US" altLang="zh-CN" spc="-35" dirty="0">
                <a:cs typeface="Arial"/>
              </a:rPr>
              <a:t> </a:t>
            </a:r>
            <a:r>
              <a:rPr lang="en-US" altLang="zh-CN" spc="40" dirty="0">
                <a:cs typeface="Arial"/>
              </a:rPr>
              <a:t>0</a:t>
            </a:r>
            <a:r>
              <a:rPr lang="en-US" altLang="zh-CN" spc="-55" dirty="0">
                <a:cs typeface="Arial"/>
              </a:rPr>
              <a:t>’</a:t>
            </a:r>
            <a:r>
              <a:rPr lang="en-US" altLang="zh-CN" spc="-140" dirty="0">
                <a:cs typeface="Arial"/>
              </a:rPr>
              <a:t>s</a:t>
            </a:r>
            <a:r>
              <a:rPr lang="en-US" altLang="zh-CN" spc="-35" dirty="0">
                <a:cs typeface="Arial"/>
              </a:rPr>
              <a:t> </a:t>
            </a:r>
            <a:r>
              <a:rPr lang="en-US" altLang="zh-CN" spc="-95" dirty="0">
                <a:cs typeface="Arial"/>
              </a:rPr>
              <a:t>and</a:t>
            </a:r>
            <a:r>
              <a:rPr lang="en-US" altLang="zh-CN" spc="-35" dirty="0">
                <a:cs typeface="Arial"/>
              </a:rPr>
              <a:t> </a:t>
            </a:r>
            <a:r>
              <a:rPr lang="en-US" altLang="zh-CN" spc="-75" dirty="0">
                <a:cs typeface="Arial"/>
              </a:rPr>
              <a:t>2</a:t>
            </a:r>
            <a:r>
              <a:rPr lang="en-US" altLang="zh-CN" spc="-35" dirty="0">
                <a:cs typeface="Arial"/>
              </a:rPr>
              <a:t> </a:t>
            </a:r>
            <a:r>
              <a:rPr lang="en-US" altLang="zh-CN" spc="-125" dirty="0">
                <a:latin typeface="Lucida Sans Unicode"/>
                <a:cs typeface="Lucida Sans Unicode"/>
              </a:rPr>
              <a:t>|</a:t>
            </a:r>
            <a:r>
              <a:rPr lang="en-US" altLang="zh-CN" spc="60" dirty="0">
                <a:cs typeface="Arial"/>
              </a:rPr>
              <a:t>’</a:t>
            </a:r>
            <a:r>
              <a:rPr lang="en-US" altLang="zh-CN" spc="-90" dirty="0">
                <a:cs typeface="Arial"/>
              </a:rPr>
              <a:t>s.</a:t>
            </a:r>
            <a:endParaRPr lang="en-US" altLang="zh-CN" dirty="0">
              <a:cs typeface="Arial"/>
            </a:endParaRPr>
          </a:p>
          <a:p>
            <a:pPr marL="12700" marR="12700" indent="0" algn="just">
              <a:lnSpc>
                <a:spcPct val="100299"/>
              </a:lnSpc>
              <a:buNone/>
            </a:pPr>
            <a:r>
              <a:rPr lang="en-US" altLang="zh-CN" spc="65" dirty="0">
                <a:latin typeface="Lucida Sans Unicode"/>
                <a:cs typeface="Lucida Sans Unicode"/>
              </a:rPr>
              <a:t>   ⇒</a:t>
            </a:r>
            <a:r>
              <a:rPr lang="en-US" altLang="zh-CN" spc="55" dirty="0">
                <a:latin typeface="Lucida Sans Unicode"/>
                <a:cs typeface="Lucida Sans Unicode"/>
              </a:rPr>
              <a:t> </a:t>
            </a:r>
            <a:r>
              <a:rPr lang="en-US" altLang="zh-CN" spc="-80" dirty="0">
                <a:cs typeface="Arial"/>
              </a:rPr>
              <a:t>The</a:t>
            </a:r>
            <a:r>
              <a:rPr lang="en-US" altLang="zh-CN" spc="100" dirty="0">
                <a:cs typeface="Arial"/>
              </a:rPr>
              <a:t> </a:t>
            </a:r>
            <a:r>
              <a:rPr lang="en-US" altLang="zh-CN" spc="-75" dirty="0">
                <a:cs typeface="Arial"/>
              </a:rPr>
              <a:t>number</a:t>
            </a:r>
            <a:r>
              <a:rPr lang="en-US" altLang="zh-CN" spc="100" dirty="0">
                <a:cs typeface="Arial"/>
              </a:rPr>
              <a:t> </a:t>
            </a:r>
            <a:r>
              <a:rPr lang="en-US" altLang="zh-CN" spc="-5" dirty="0">
                <a:cs typeface="Arial"/>
              </a:rPr>
              <a:t>of</a:t>
            </a:r>
            <a:r>
              <a:rPr lang="en-US" altLang="zh-CN" spc="100" dirty="0">
                <a:cs typeface="Arial"/>
              </a:rPr>
              <a:t> </a:t>
            </a:r>
            <a:r>
              <a:rPr lang="en-US" altLang="zh-CN" spc="-25" dirty="0">
                <a:cs typeface="Arial"/>
              </a:rPr>
              <a:t>distri</a:t>
            </a:r>
            <a:r>
              <a:rPr lang="en-US" altLang="zh-CN" spc="-60" dirty="0">
                <a:cs typeface="Arial"/>
              </a:rPr>
              <a:t>b</a:t>
            </a:r>
            <a:r>
              <a:rPr lang="en-US" altLang="zh-CN" spc="-50" dirty="0">
                <a:cs typeface="Arial"/>
              </a:rPr>
              <a:t>utions</a:t>
            </a:r>
            <a:r>
              <a:rPr lang="en-US" altLang="zh-CN" spc="100" dirty="0">
                <a:cs typeface="Arial"/>
              </a:rPr>
              <a:t> </a:t>
            </a:r>
            <a:r>
              <a:rPr lang="en-US" altLang="zh-CN" spc="-5" dirty="0">
                <a:cs typeface="Arial"/>
              </a:rPr>
              <a:t>of</a:t>
            </a:r>
            <a:r>
              <a:rPr lang="en-US" altLang="zh-CN" spc="100" dirty="0">
                <a:cs typeface="Arial"/>
              </a:rPr>
              <a:t> </a:t>
            </a:r>
            <a:r>
              <a:rPr lang="en-US" altLang="zh-CN" spc="-75" dirty="0">
                <a:cs typeface="Arial"/>
              </a:rPr>
              <a:t>7</a:t>
            </a:r>
            <a:r>
              <a:rPr lang="en-US" altLang="zh-CN" spc="100" dirty="0">
                <a:cs typeface="Arial"/>
              </a:rPr>
              <a:t> </a:t>
            </a:r>
            <a:r>
              <a:rPr lang="en-US" altLang="zh-CN" spc="-35" dirty="0">
                <a:cs typeface="Arial"/>
              </a:rPr>
              <a:t>identical</a:t>
            </a:r>
            <a:r>
              <a:rPr lang="en-US" altLang="zh-CN" spc="100" dirty="0">
                <a:cs typeface="Arial"/>
              </a:rPr>
              <a:t> </a:t>
            </a:r>
            <a:r>
              <a:rPr lang="en-US" altLang="zh-CN" spc="-45" dirty="0">
                <a:cs typeface="Arial"/>
              </a:rPr>
              <a:t>balls</a:t>
            </a:r>
            <a:r>
              <a:rPr lang="en-US" altLang="zh-CN" spc="100" dirty="0">
                <a:cs typeface="Arial"/>
              </a:rPr>
              <a:t> </a:t>
            </a:r>
            <a:r>
              <a:rPr lang="en-US" altLang="zh-CN" spc="-20" dirty="0">
                <a:cs typeface="Arial"/>
              </a:rPr>
              <a:t>into</a:t>
            </a:r>
            <a:r>
              <a:rPr lang="en-US" altLang="zh-CN" spc="100" dirty="0">
                <a:cs typeface="Arial"/>
              </a:rPr>
              <a:t> </a:t>
            </a:r>
            <a:r>
              <a:rPr lang="en-US" altLang="zh-CN" spc="-75" dirty="0">
                <a:cs typeface="Arial"/>
              </a:rPr>
              <a:t>3</a:t>
            </a:r>
            <a:r>
              <a:rPr lang="en-US" altLang="zh-CN" spc="100" dirty="0">
                <a:cs typeface="Arial"/>
              </a:rPr>
              <a:t> </a:t>
            </a:r>
            <a:r>
              <a:rPr lang="en-US" altLang="zh-CN" spc="-30" dirty="0">
                <a:cs typeface="Arial"/>
              </a:rPr>
              <a:t>distinct</a:t>
            </a:r>
            <a:r>
              <a:rPr lang="en-US" altLang="zh-CN" spc="100" dirty="0">
                <a:cs typeface="Arial"/>
              </a:rPr>
              <a:t> </a:t>
            </a:r>
            <a:r>
              <a:rPr lang="en-US" altLang="zh-CN" spc="-55" dirty="0">
                <a:cs typeface="Arial"/>
              </a:rPr>
              <a:t>bo</a:t>
            </a:r>
            <a:r>
              <a:rPr lang="en-US" altLang="zh-CN" spc="-70" dirty="0">
                <a:cs typeface="Arial"/>
              </a:rPr>
              <a:t>x</a:t>
            </a:r>
            <a:r>
              <a:rPr lang="en-US" altLang="zh-CN" spc="-140" dirty="0">
                <a:cs typeface="Arial"/>
              </a:rPr>
              <a:t>es</a:t>
            </a:r>
            <a:r>
              <a:rPr lang="en-US" altLang="zh-CN" spc="100" dirty="0">
                <a:cs typeface="Arial"/>
              </a:rPr>
              <a:t> </a:t>
            </a:r>
            <a:r>
              <a:rPr lang="en-US" altLang="zh-CN" spc="220" dirty="0">
                <a:cs typeface="Arial"/>
              </a:rPr>
              <a:t>=</a:t>
            </a:r>
            <a:r>
              <a:rPr lang="en-US" altLang="zh-CN" spc="100" dirty="0">
                <a:cs typeface="Arial"/>
              </a:rPr>
              <a:t> </a:t>
            </a:r>
            <a:r>
              <a:rPr lang="en-US" altLang="zh-CN" spc="-75" dirty="0">
                <a:cs typeface="Arial"/>
              </a:rPr>
              <a:t>The</a:t>
            </a:r>
            <a:r>
              <a:rPr lang="en-US" altLang="zh-CN" spc="-45" dirty="0">
                <a:cs typeface="Arial"/>
              </a:rPr>
              <a:t> </a:t>
            </a:r>
            <a:r>
              <a:rPr lang="en-US" altLang="zh-CN" spc="-75" dirty="0">
                <a:cs typeface="Arial"/>
              </a:rPr>
              <a:t>number</a:t>
            </a:r>
            <a:r>
              <a:rPr lang="en-US" altLang="zh-CN" spc="-35" dirty="0">
                <a:cs typeface="Arial"/>
              </a:rPr>
              <a:t> </a:t>
            </a:r>
            <a:r>
              <a:rPr lang="en-US" altLang="zh-CN" spc="-5" dirty="0">
                <a:cs typeface="Arial"/>
              </a:rPr>
              <a:t>of</a:t>
            </a:r>
            <a:r>
              <a:rPr lang="en-US" altLang="zh-CN" spc="-35" dirty="0">
                <a:cs typeface="Arial"/>
              </a:rPr>
              <a:t> </a:t>
            </a:r>
            <a:r>
              <a:rPr lang="en-US" altLang="zh-CN" spc="-110" dirty="0">
                <a:cs typeface="Arial"/>
              </a:rPr>
              <a:t>sequences</a:t>
            </a:r>
            <a:r>
              <a:rPr lang="en-US" altLang="zh-CN" spc="-35" dirty="0">
                <a:cs typeface="Arial"/>
              </a:rPr>
              <a:t> </a:t>
            </a:r>
            <a:r>
              <a:rPr lang="en-US" altLang="zh-CN" spc="-5" dirty="0">
                <a:cs typeface="Arial"/>
              </a:rPr>
              <a:t>of</a:t>
            </a:r>
            <a:r>
              <a:rPr lang="en-US" altLang="zh-CN" spc="-35" dirty="0">
                <a:cs typeface="Arial"/>
              </a:rPr>
              <a:t> </a:t>
            </a:r>
            <a:r>
              <a:rPr lang="en-US" altLang="zh-CN" spc="-75" dirty="0">
                <a:cs typeface="Arial"/>
              </a:rPr>
              <a:t>7</a:t>
            </a:r>
            <a:r>
              <a:rPr lang="en-US" altLang="zh-CN" spc="-35" dirty="0">
                <a:cs typeface="Arial"/>
              </a:rPr>
              <a:t> </a:t>
            </a:r>
            <a:r>
              <a:rPr lang="en-US" altLang="zh-CN" spc="40" dirty="0">
                <a:cs typeface="Arial"/>
              </a:rPr>
              <a:t>0</a:t>
            </a:r>
            <a:r>
              <a:rPr lang="en-US" altLang="zh-CN" spc="-55" dirty="0">
                <a:cs typeface="Arial"/>
              </a:rPr>
              <a:t>’</a:t>
            </a:r>
            <a:r>
              <a:rPr lang="en-US" altLang="zh-CN" spc="-140" dirty="0">
                <a:cs typeface="Arial"/>
              </a:rPr>
              <a:t>s</a:t>
            </a:r>
            <a:r>
              <a:rPr lang="en-US" altLang="zh-CN" spc="-35" dirty="0">
                <a:cs typeface="Arial"/>
              </a:rPr>
              <a:t> </a:t>
            </a:r>
            <a:r>
              <a:rPr lang="en-US" altLang="zh-CN" spc="-95" dirty="0">
                <a:cs typeface="Arial"/>
              </a:rPr>
              <a:t>and</a:t>
            </a:r>
            <a:r>
              <a:rPr lang="en-US" altLang="zh-CN" spc="-35" dirty="0">
                <a:cs typeface="Arial"/>
              </a:rPr>
              <a:t> </a:t>
            </a:r>
            <a:r>
              <a:rPr lang="en-US" altLang="zh-CN" spc="-75" dirty="0">
                <a:cs typeface="Arial"/>
              </a:rPr>
              <a:t>2</a:t>
            </a:r>
            <a:r>
              <a:rPr lang="en-US" altLang="zh-CN" spc="-35" dirty="0">
                <a:cs typeface="Arial"/>
              </a:rPr>
              <a:t> </a:t>
            </a:r>
            <a:r>
              <a:rPr lang="en-US" altLang="zh-CN" spc="-125" dirty="0">
                <a:latin typeface="Lucida Sans Unicode"/>
                <a:cs typeface="Lucida Sans Unicode"/>
              </a:rPr>
              <a:t>|</a:t>
            </a:r>
            <a:r>
              <a:rPr lang="en-US" altLang="zh-CN" spc="60" dirty="0">
                <a:cs typeface="Arial"/>
              </a:rPr>
              <a:t>’</a:t>
            </a:r>
            <a:r>
              <a:rPr lang="en-US" altLang="zh-CN" spc="-90" dirty="0">
                <a:cs typeface="Arial"/>
              </a:rPr>
              <a:t>s.</a:t>
            </a:r>
            <a:endParaRPr lang="en-US" altLang="zh-CN" dirty="0">
              <a:cs typeface="Arial"/>
            </a:endParaRPr>
          </a:p>
        </p:txBody>
      </p:sp>
    </p:spTree>
    <p:extLst>
      <p:ext uri="{BB962C8B-B14F-4D97-AF65-F5344CB8AC3E}">
        <p14:creationId xmlns:p14="http://schemas.microsoft.com/office/powerpoint/2010/main" val="5558191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up)">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up)">
                                      <p:cBhvr>
                                        <p:cTn id="1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D9C6489-00D9-4036-8492-D40A96128B95}"/>
              </a:ext>
            </a:extLst>
          </p:cNvPr>
          <p:cNvSpPr>
            <a:spLocks noGrp="1"/>
          </p:cNvSpPr>
          <p:nvPr>
            <p:ph idx="1"/>
          </p:nvPr>
        </p:nvSpPr>
        <p:spPr>
          <a:xfrm>
            <a:off x="413063" y="1484784"/>
            <a:ext cx="8542202" cy="1296144"/>
          </a:xfrm>
        </p:spPr>
        <p:txBody>
          <a:bodyPr/>
          <a:lstStyle/>
          <a:p>
            <a:pPr marL="0" indent="358775">
              <a:lnSpc>
                <a:spcPts val="4400"/>
              </a:lnSpc>
              <a:spcBef>
                <a:spcPts val="1200"/>
              </a:spcBef>
              <a:buNone/>
            </a:pPr>
            <a:r>
              <a:rPr lang="en-US" altLang="zh-CN" spc="-70" dirty="0">
                <a:cs typeface="Arial"/>
              </a:rPr>
              <a:t>Consider</a:t>
            </a:r>
            <a:r>
              <a:rPr lang="en-US" altLang="zh-CN" spc="10" dirty="0">
                <a:cs typeface="Arial"/>
              </a:rPr>
              <a:t> </a:t>
            </a:r>
            <a:r>
              <a:rPr lang="en-US" altLang="zh-CN" spc="-75" dirty="0">
                <a:cs typeface="Arial"/>
              </a:rPr>
              <a:t>the</a:t>
            </a:r>
            <a:r>
              <a:rPr lang="en-US" altLang="zh-CN" spc="10" dirty="0">
                <a:cs typeface="Arial"/>
              </a:rPr>
              <a:t> </a:t>
            </a:r>
            <a:r>
              <a:rPr lang="en-US" altLang="zh-CN" spc="5" dirty="0">
                <a:cs typeface="Arial"/>
              </a:rPr>
              <a:t>foll</a:t>
            </a:r>
            <a:r>
              <a:rPr lang="en-US" altLang="zh-CN" spc="-20" dirty="0">
                <a:cs typeface="Arial"/>
              </a:rPr>
              <a:t>o</a:t>
            </a:r>
            <a:r>
              <a:rPr lang="en-US" altLang="zh-CN" spc="-25" dirty="0">
                <a:cs typeface="Arial"/>
              </a:rPr>
              <a:t>wing</a:t>
            </a:r>
            <a:r>
              <a:rPr lang="en-US" altLang="zh-CN" spc="10" dirty="0">
                <a:cs typeface="Arial"/>
              </a:rPr>
              <a:t> </a:t>
            </a:r>
            <a:r>
              <a:rPr lang="en-US" altLang="zh-CN" spc="-75" dirty="0">
                <a:cs typeface="Arial"/>
              </a:rPr>
              <a:t>procedure</a:t>
            </a:r>
            <a:r>
              <a:rPr lang="en-US" altLang="zh-CN" spc="10" dirty="0">
                <a:cs typeface="Arial"/>
              </a:rPr>
              <a:t> </a:t>
            </a:r>
            <a:r>
              <a:rPr lang="en-US" altLang="zh-CN" spc="-5" dirty="0">
                <a:cs typeface="Arial"/>
              </a:rPr>
              <a:t>for</a:t>
            </a:r>
            <a:r>
              <a:rPr lang="en-US" altLang="zh-CN" spc="10" dirty="0">
                <a:cs typeface="Arial"/>
              </a:rPr>
              <a:t> </a:t>
            </a:r>
            <a:r>
              <a:rPr lang="en-US" altLang="zh-CN" spc="-50" dirty="0">
                <a:cs typeface="Arial"/>
              </a:rPr>
              <a:t>counting</a:t>
            </a:r>
            <a:r>
              <a:rPr lang="en-US" altLang="zh-CN" spc="10" dirty="0">
                <a:cs typeface="Arial"/>
              </a:rPr>
              <a:t> </a:t>
            </a:r>
            <a:r>
              <a:rPr lang="en-US" altLang="zh-CN" spc="-75" dirty="0">
                <a:cs typeface="Arial"/>
              </a:rPr>
              <a:t>the</a:t>
            </a:r>
            <a:r>
              <a:rPr lang="en-US" altLang="zh-CN" spc="10" dirty="0">
                <a:cs typeface="Arial"/>
              </a:rPr>
              <a:t> </a:t>
            </a:r>
            <a:r>
              <a:rPr lang="en-US" altLang="zh-CN" spc="-75" dirty="0">
                <a:cs typeface="Arial"/>
              </a:rPr>
              <a:t>number</a:t>
            </a:r>
            <a:r>
              <a:rPr lang="en-US" altLang="zh-CN" spc="10" dirty="0">
                <a:cs typeface="Arial"/>
              </a:rPr>
              <a:t> </a:t>
            </a:r>
            <a:r>
              <a:rPr lang="en-US" altLang="zh-CN" spc="-5" dirty="0">
                <a:cs typeface="Arial"/>
              </a:rPr>
              <a:t>of</a:t>
            </a:r>
            <a:r>
              <a:rPr lang="en-US" altLang="zh-CN" spc="10" dirty="0">
                <a:cs typeface="Arial"/>
              </a:rPr>
              <a:t> </a:t>
            </a:r>
            <a:r>
              <a:rPr lang="en-US" altLang="zh-CN" spc="-110" dirty="0">
                <a:cs typeface="Arial"/>
              </a:rPr>
              <a:t>sequences</a:t>
            </a:r>
            <a:r>
              <a:rPr lang="en-US" altLang="zh-CN" spc="10" dirty="0">
                <a:cs typeface="Arial"/>
              </a:rPr>
              <a:t> </a:t>
            </a:r>
            <a:r>
              <a:rPr lang="en-US" altLang="zh-CN" spc="-5" dirty="0">
                <a:cs typeface="Arial"/>
              </a:rPr>
              <a:t>of</a:t>
            </a:r>
            <a:r>
              <a:rPr lang="en-US" altLang="zh-CN" spc="10" dirty="0">
                <a:cs typeface="Arial"/>
              </a:rPr>
              <a:t> </a:t>
            </a:r>
            <a:r>
              <a:rPr lang="en-US" altLang="zh-CN" spc="-75" dirty="0">
                <a:cs typeface="Arial"/>
              </a:rPr>
              <a:t>7</a:t>
            </a:r>
            <a:r>
              <a:rPr lang="en-US" altLang="zh-CN" spc="10" dirty="0">
                <a:cs typeface="Arial"/>
              </a:rPr>
              <a:t> </a:t>
            </a:r>
            <a:r>
              <a:rPr lang="en-US" altLang="zh-CN" spc="40" dirty="0">
                <a:cs typeface="Arial"/>
              </a:rPr>
              <a:t>0</a:t>
            </a:r>
            <a:r>
              <a:rPr lang="en-US" altLang="zh-CN" spc="-55" dirty="0">
                <a:cs typeface="Arial"/>
              </a:rPr>
              <a:t>’</a:t>
            </a:r>
            <a:r>
              <a:rPr lang="en-US" altLang="zh-CN" spc="-140" dirty="0">
                <a:cs typeface="Arial"/>
              </a:rPr>
              <a:t>s</a:t>
            </a:r>
            <a:r>
              <a:rPr lang="en-US" altLang="zh-CN" spc="-80" dirty="0">
                <a:cs typeface="Arial"/>
              </a:rPr>
              <a:t> </a:t>
            </a:r>
            <a:r>
              <a:rPr lang="en-US" altLang="zh-CN" spc="-95" dirty="0">
                <a:cs typeface="Arial"/>
              </a:rPr>
              <a:t>and</a:t>
            </a:r>
            <a:r>
              <a:rPr lang="en-US" altLang="zh-CN" spc="-35" dirty="0">
                <a:cs typeface="Arial"/>
              </a:rPr>
              <a:t> </a:t>
            </a:r>
            <a:r>
              <a:rPr lang="en-US" altLang="zh-CN" spc="-75" dirty="0">
                <a:cs typeface="Arial"/>
              </a:rPr>
              <a:t>2</a:t>
            </a:r>
            <a:r>
              <a:rPr lang="en-US" altLang="zh-CN" spc="-35" dirty="0">
                <a:cs typeface="Arial"/>
              </a:rPr>
              <a:t> </a:t>
            </a:r>
            <a:r>
              <a:rPr lang="en-US" altLang="zh-CN" spc="-125" dirty="0">
                <a:latin typeface="Lucida Sans Unicode"/>
                <a:cs typeface="Lucida Sans Unicode"/>
              </a:rPr>
              <a:t>|</a:t>
            </a:r>
            <a:r>
              <a:rPr lang="en-US" altLang="zh-CN" spc="60" dirty="0">
                <a:cs typeface="Arial"/>
              </a:rPr>
              <a:t>’</a:t>
            </a:r>
            <a:r>
              <a:rPr lang="en-US" altLang="zh-CN" spc="-70" dirty="0">
                <a:cs typeface="Arial"/>
              </a:rPr>
              <a:t>s:</a:t>
            </a:r>
            <a:endParaRPr lang="en-US" altLang="zh-CN" spc="-110" dirty="0">
              <a:cs typeface="Arial"/>
            </a:endParaRPr>
          </a:p>
        </p:txBody>
      </p:sp>
      <p:sp>
        <p:nvSpPr>
          <p:cNvPr id="5" name="标题 4">
            <a:extLst>
              <a:ext uri="{FF2B5EF4-FFF2-40B4-BE49-F238E27FC236}">
                <a16:creationId xmlns:a16="http://schemas.microsoft.com/office/drawing/2014/main" id="{E992312E-322A-45B5-8AC0-9565BC2ACD50}"/>
              </a:ext>
            </a:extLst>
          </p:cNvPr>
          <p:cNvSpPr>
            <a:spLocks noGrp="1"/>
          </p:cNvSpPr>
          <p:nvPr>
            <p:ph type="title"/>
          </p:nvPr>
        </p:nvSpPr>
        <p:spPr>
          <a:xfrm>
            <a:off x="457200" y="0"/>
            <a:ext cx="8229600" cy="1081088"/>
          </a:xfrm>
        </p:spPr>
        <p:txBody>
          <a:bodyPr/>
          <a:lstStyle/>
          <a:p>
            <a:endParaRPr lang="zh-CN" altLang="en-US" dirty="0"/>
          </a:p>
        </p:txBody>
      </p:sp>
      <p:sp>
        <p:nvSpPr>
          <p:cNvPr id="6" name="内容占位符 2">
            <a:extLst>
              <a:ext uri="{FF2B5EF4-FFF2-40B4-BE49-F238E27FC236}">
                <a16:creationId xmlns:a16="http://schemas.microsoft.com/office/drawing/2014/main" id="{1D56071A-B77F-4576-BA8D-FEEDB703B85F}"/>
              </a:ext>
            </a:extLst>
          </p:cNvPr>
          <p:cNvSpPr txBox="1">
            <a:spLocks/>
          </p:cNvSpPr>
          <p:nvPr/>
        </p:nvSpPr>
        <p:spPr bwMode="auto">
          <a:xfrm>
            <a:off x="429537" y="2708920"/>
            <a:ext cx="8569865" cy="38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630238" indent="-444500">
              <a:lnSpc>
                <a:spcPct val="150000"/>
              </a:lnSpc>
              <a:spcBef>
                <a:spcPts val="5"/>
              </a:spcBef>
              <a:buFont typeface="Arial"/>
              <a:buAutoNum type="arabicPeriod"/>
              <a:tabLst>
                <a:tab pos="444500" algn="l"/>
              </a:tabLst>
            </a:pPr>
            <a:r>
              <a:rPr lang="en-US" altLang="zh-CN" spc="-100" dirty="0">
                <a:cs typeface="Arial"/>
              </a:rPr>
              <a:t>Choose</a:t>
            </a:r>
            <a:r>
              <a:rPr lang="en-US" altLang="zh-CN" spc="-35" dirty="0">
                <a:cs typeface="Arial"/>
              </a:rPr>
              <a:t> </a:t>
            </a:r>
            <a:r>
              <a:rPr lang="en-US" altLang="zh-CN" spc="-75" dirty="0">
                <a:cs typeface="Arial"/>
              </a:rPr>
              <a:t>7</a:t>
            </a:r>
            <a:r>
              <a:rPr lang="en-US" altLang="zh-CN" spc="-35" dirty="0">
                <a:cs typeface="Arial"/>
              </a:rPr>
              <a:t> </a:t>
            </a:r>
            <a:r>
              <a:rPr lang="en-US" altLang="zh-CN" spc="-50" dirty="0">
                <a:cs typeface="Arial"/>
              </a:rPr>
              <a:t>positions</a:t>
            </a:r>
            <a:r>
              <a:rPr lang="en-US" altLang="zh-CN" spc="-35" dirty="0">
                <a:cs typeface="Arial"/>
              </a:rPr>
              <a:t> </a:t>
            </a:r>
            <a:r>
              <a:rPr lang="en-US" altLang="zh-CN" spc="-5" dirty="0">
                <a:cs typeface="Arial"/>
              </a:rPr>
              <a:t>in</a:t>
            </a:r>
            <a:r>
              <a:rPr lang="en-US" altLang="zh-CN" spc="-35" dirty="0">
                <a:cs typeface="Arial"/>
              </a:rPr>
              <a:t> </a:t>
            </a:r>
            <a:r>
              <a:rPr lang="en-US" altLang="zh-CN" spc="-75" dirty="0">
                <a:cs typeface="Arial"/>
              </a:rPr>
              <a:t>the</a:t>
            </a:r>
            <a:r>
              <a:rPr lang="en-US" altLang="zh-CN" spc="-35" dirty="0">
                <a:cs typeface="Arial"/>
              </a:rPr>
              <a:t> </a:t>
            </a:r>
            <a:r>
              <a:rPr lang="en-US" altLang="zh-CN" spc="-105" dirty="0">
                <a:cs typeface="Arial"/>
              </a:rPr>
              <a:t>sequence</a:t>
            </a:r>
            <a:r>
              <a:rPr lang="en-US" altLang="zh-CN" spc="-35" dirty="0">
                <a:cs typeface="Arial"/>
              </a:rPr>
              <a:t> </a:t>
            </a:r>
            <a:r>
              <a:rPr lang="en-US" altLang="zh-CN" spc="-5" dirty="0">
                <a:cs typeface="Arial"/>
              </a:rPr>
              <a:t>for</a:t>
            </a:r>
            <a:r>
              <a:rPr lang="en-US" altLang="zh-CN" spc="-35" dirty="0">
                <a:cs typeface="Arial"/>
              </a:rPr>
              <a:t> </a:t>
            </a:r>
            <a:r>
              <a:rPr lang="en-US" altLang="zh-CN" spc="-75" dirty="0">
                <a:cs typeface="Arial"/>
              </a:rPr>
              <a:t>the</a:t>
            </a:r>
            <a:r>
              <a:rPr lang="en-US" altLang="zh-CN" spc="-35" dirty="0">
                <a:cs typeface="Arial"/>
              </a:rPr>
              <a:t> </a:t>
            </a:r>
            <a:r>
              <a:rPr lang="en-US" altLang="zh-CN" spc="40" dirty="0">
                <a:cs typeface="Arial"/>
              </a:rPr>
              <a:t>0</a:t>
            </a:r>
            <a:r>
              <a:rPr lang="en-US" altLang="zh-CN" spc="-55" dirty="0">
                <a:cs typeface="Arial"/>
              </a:rPr>
              <a:t>’</a:t>
            </a:r>
            <a:r>
              <a:rPr lang="en-US" altLang="zh-CN" spc="-90" dirty="0">
                <a:cs typeface="Arial"/>
              </a:rPr>
              <a:t>s.</a:t>
            </a:r>
            <a:r>
              <a:rPr lang="en-US" altLang="zh-CN" spc="35" dirty="0">
                <a:cs typeface="Arial"/>
              </a:rPr>
              <a:t> </a:t>
            </a:r>
            <a:r>
              <a:rPr lang="en-US" altLang="zh-CN" spc="-65" dirty="0">
                <a:cs typeface="Arial"/>
              </a:rPr>
              <a:t>(</a:t>
            </a:r>
            <a:r>
              <a:rPr lang="en-US" altLang="zh-CN" i="1" spc="-45" dirty="0">
                <a:cs typeface="Arial"/>
              </a:rPr>
              <a:t>C</a:t>
            </a:r>
            <a:r>
              <a:rPr lang="en-US" altLang="zh-CN" spc="60" dirty="0">
                <a:cs typeface="Arial"/>
              </a:rPr>
              <a:t>(</a:t>
            </a:r>
            <a:r>
              <a:rPr lang="en-US" altLang="zh-CN" spc="-75" dirty="0">
                <a:cs typeface="Arial"/>
              </a:rPr>
              <a:t>9</a:t>
            </a:r>
            <a:r>
              <a:rPr lang="en-US" altLang="zh-CN" i="1" spc="-5" dirty="0">
                <a:cs typeface="Arial"/>
              </a:rPr>
              <a:t>,</a:t>
            </a:r>
            <a:r>
              <a:rPr lang="en-US" altLang="zh-CN" i="1" spc="-204" dirty="0">
                <a:cs typeface="Arial"/>
              </a:rPr>
              <a:t> </a:t>
            </a:r>
            <a:r>
              <a:rPr lang="en-US" altLang="zh-CN" spc="-75" dirty="0">
                <a:cs typeface="Arial"/>
              </a:rPr>
              <a:t>7</a:t>
            </a:r>
            <a:r>
              <a:rPr lang="en-US" altLang="zh-CN" spc="60" dirty="0">
                <a:cs typeface="Arial"/>
              </a:rPr>
              <a:t>)</a:t>
            </a:r>
            <a:r>
              <a:rPr lang="en-US" altLang="zh-CN" spc="-35" dirty="0">
                <a:cs typeface="Arial"/>
              </a:rPr>
              <a:t> </a:t>
            </a:r>
            <a:r>
              <a:rPr lang="en-US" altLang="zh-CN" spc="-25" dirty="0">
                <a:cs typeface="Arial"/>
              </a:rPr>
              <a:t>w</a:t>
            </a:r>
            <a:r>
              <a:rPr lang="en-US" altLang="zh-CN" spc="-75" dirty="0">
                <a:cs typeface="Arial"/>
              </a:rPr>
              <a:t>ays)</a:t>
            </a:r>
            <a:endParaRPr lang="en-US" altLang="zh-CN" dirty="0">
              <a:cs typeface="Arial"/>
            </a:endParaRPr>
          </a:p>
          <a:p>
            <a:pPr marL="630238" indent="-444500">
              <a:lnSpc>
                <a:spcPct val="150000"/>
              </a:lnSpc>
              <a:spcBef>
                <a:spcPts val="5"/>
              </a:spcBef>
              <a:buFont typeface="Arial"/>
              <a:buAutoNum type="arabicPeriod"/>
              <a:tabLst>
                <a:tab pos="444500" algn="l"/>
              </a:tabLst>
            </a:pPr>
            <a:r>
              <a:rPr lang="en-US" altLang="zh-CN" spc="-100" dirty="0">
                <a:cs typeface="Arial"/>
              </a:rPr>
              <a:t>Choose</a:t>
            </a:r>
            <a:r>
              <a:rPr lang="en-US" altLang="zh-CN" spc="-35" dirty="0">
                <a:cs typeface="Arial"/>
              </a:rPr>
              <a:t> </a:t>
            </a:r>
            <a:r>
              <a:rPr lang="en-US" altLang="zh-CN" spc="-75" dirty="0">
                <a:cs typeface="Arial"/>
              </a:rPr>
              <a:t>the</a:t>
            </a:r>
            <a:r>
              <a:rPr lang="en-US" altLang="zh-CN" spc="-35" dirty="0">
                <a:cs typeface="Arial"/>
              </a:rPr>
              <a:t> </a:t>
            </a:r>
            <a:r>
              <a:rPr lang="en-US" altLang="zh-CN" spc="-50" dirty="0">
                <a:cs typeface="Arial"/>
              </a:rPr>
              <a:t>remaining</a:t>
            </a:r>
            <a:r>
              <a:rPr lang="en-US" altLang="zh-CN" spc="-35" dirty="0">
                <a:cs typeface="Arial"/>
              </a:rPr>
              <a:t> </a:t>
            </a:r>
            <a:r>
              <a:rPr lang="en-US" altLang="zh-CN" spc="-75" dirty="0">
                <a:cs typeface="Arial"/>
              </a:rPr>
              <a:t>2</a:t>
            </a:r>
            <a:r>
              <a:rPr lang="en-US" altLang="zh-CN" spc="-35" dirty="0">
                <a:cs typeface="Arial"/>
              </a:rPr>
              <a:t> </a:t>
            </a:r>
            <a:r>
              <a:rPr lang="en-US" altLang="zh-CN" spc="-50" dirty="0">
                <a:cs typeface="Arial"/>
              </a:rPr>
              <a:t>positions</a:t>
            </a:r>
            <a:r>
              <a:rPr lang="en-US" altLang="zh-CN" spc="-35" dirty="0">
                <a:cs typeface="Arial"/>
              </a:rPr>
              <a:t> </a:t>
            </a:r>
            <a:r>
              <a:rPr lang="en-US" altLang="zh-CN" spc="-5" dirty="0">
                <a:cs typeface="Arial"/>
              </a:rPr>
              <a:t>in</a:t>
            </a:r>
            <a:r>
              <a:rPr lang="en-US" altLang="zh-CN" spc="-35" dirty="0">
                <a:cs typeface="Arial"/>
              </a:rPr>
              <a:t> </a:t>
            </a:r>
            <a:r>
              <a:rPr lang="en-US" altLang="zh-CN" spc="-75" dirty="0">
                <a:cs typeface="Arial"/>
              </a:rPr>
              <a:t>the</a:t>
            </a:r>
            <a:r>
              <a:rPr lang="en-US" altLang="zh-CN" spc="-35" dirty="0">
                <a:cs typeface="Arial"/>
              </a:rPr>
              <a:t> </a:t>
            </a:r>
            <a:r>
              <a:rPr lang="en-US" altLang="zh-CN" spc="-105" dirty="0">
                <a:cs typeface="Arial"/>
              </a:rPr>
              <a:t>sequence</a:t>
            </a:r>
            <a:r>
              <a:rPr lang="en-US" altLang="zh-CN" spc="-35" dirty="0">
                <a:cs typeface="Arial"/>
              </a:rPr>
              <a:t> </a:t>
            </a:r>
            <a:r>
              <a:rPr lang="en-US" altLang="zh-CN" spc="-5" dirty="0">
                <a:cs typeface="Arial"/>
              </a:rPr>
              <a:t>for</a:t>
            </a:r>
            <a:r>
              <a:rPr lang="en-US" altLang="zh-CN" spc="-35" dirty="0">
                <a:cs typeface="Arial"/>
              </a:rPr>
              <a:t> </a:t>
            </a:r>
            <a:r>
              <a:rPr lang="en-US" altLang="zh-CN" spc="-75" dirty="0">
                <a:cs typeface="Arial"/>
              </a:rPr>
              <a:t>the</a:t>
            </a:r>
            <a:r>
              <a:rPr lang="en-US" altLang="zh-CN" spc="-35" dirty="0">
                <a:cs typeface="Arial"/>
              </a:rPr>
              <a:t> </a:t>
            </a:r>
            <a:r>
              <a:rPr lang="en-US" altLang="zh-CN" spc="-125" dirty="0">
                <a:latin typeface="Lucida Sans Unicode"/>
                <a:cs typeface="Lucida Sans Unicode"/>
              </a:rPr>
              <a:t>|</a:t>
            </a:r>
            <a:r>
              <a:rPr lang="en-US" altLang="zh-CN" spc="60" dirty="0">
                <a:cs typeface="Arial"/>
              </a:rPr>
              <a:t>’</a:t>
            </a:r>
            <a:r>
              <a:rPr lang="en-US" altLang="zh-CN" spc="-90" dirty="0">
                <a:cs typeface="Arial"/>
              </a:rPr>
              <a:t>s.</a:t>
            </a:r>
            <a:r>
              <a:rPr lang="en-US" altLang="zh-CN" spc="35" dirty="0">
                <a:cs typeface="Arial"/>
              </a:rPr>
              <a:t> </a:t>
            </a:r>
            <a:r>
              <a:rPr lang="en-US" altLang="zh-CN" spc="-40" dirty="0">
                <a:cs typeface="Arial"/>
              </a:rPr>
              <a:t>(1</a:t>
            </a:r>
            <a:r>
              <a:rPr lang="en-US" altLang="zh-CN" spc="-35" dirty="0">
                <a:cs typeface="Arial"/>
              </a:rPr>
              <a:t> </a:t>
            </a:r>
            <a:r>
              <a:rPr lang="en-US" altLang="zh-CN" spc="-25" dirty="0">
                <a:cs typeface="Arial"/>
              </a:rPr>
              <a:t>w</a:t>
            </a:r>
            <a:r>
              <a:rPr lang="en-US" altLang="zh-CN" spc="-50" dirty="0">
                <a:cs typeface="Arial"/>
              </a:rPr>
              <a:t>ay)</a:t>
            </a:r>
            <a:endParaRPr lang="en-US" altLang="zh-CN" dirty="0">
              <a:cs typeface="Arial"/>
            </a:endParaRPr>
          </a:p>
          <a:p>
            <a:pPr marL="0" indent="0">
              <a:lnSpc>
                <a:spcPct val="150000"/>
              </a:lnSpc>
              <a:spcBef>
                <a:spcPts val="5"/>
              </a:spcBef>
              <a:buNone/>
            </a:pPr>
            <a:r>
              <a:rPr lang="en-US" altLang="zh-CN" spc="65" dirty="0">
                <a:latin typeface="Lucida Sans Unicode"/>
                <a:cs typeface="Lucida Sans Unicode"/>
              </a:rPr>
              <a:t>⇒</a:t>
            </a:r>
            <a:r>
              <a:rPr lang="en-US" altLang="zh-CN" spc="-85" dirty="0">
                <a:latin typeface="Lucida Sans Unicode"/>
                <a:cs typeface="Lucida Sans Unicode"/>
              </a:rPr>
              <a:t> </a:t>
            </a:r>
            <a:r>
              <a:rPr lang="en-US" altLang="zh-CN" spc="-80" dirty="0">
                <a:cs typeface="Arial"/>
              </a:rPr>
              <a:t>There</a:t>
            </a:r>
            <a:r>
              <a:rPr lang="en-US" altLang="zh-CN" spc="-35" dirty="0">
                <a:cs typeface="Arial"/>
              </a:rPr>
              <a:t> </a:t>
            </a:r>
            <a:r>
              <a:rPr lang="en-US" altLang="zh-CN" spc="-95" dirty="0">
                <a:cs typeface="Arial"/>
              </a:rPr>
              <a:t>are </a:t>
            </a:r>
            <a:r>
              <a:rPr lang="en-US" altLang="zh-CN" i="1" spc="-45" dirty="0">
                <a:cs typeface="Arial"/>
              </a:rPr>
              <a:t>C</a:t>
            </a:r>
            <a:r>
              <a:rPr lang="en-US" altLang="zh-CN" spc="60" dirty="0">
                <a:cs typeface="Arial"/>
              </a:rPr>
              <a:t>(</a:t>
            </a:r>
            <a:r>
              <a:rPr lang="en-US" altLang="zh-CN" spc="-75" dirty="0">
                <a:cs typeface="Arial"/>
              </a:rPr>
              <a:t>9</a:t>
            </a:r>
            <a:r>
              <a:rPr lang="en-US" altLang="zh-CN" i="1" spc="-5" dirty="0">
                <a:cs typeface="Arial"/>
              </a:rPr>
              <a:t>,</a:t>
            </a:r>
            <a:r>
              <a:rPr lang="en-US" altLang="zh-CN" i="1" spc="-204" dirty="0">
                <a:cs typeface="Arial"/>
              </a:rPr>
              <a:t> </a:t>
            </a:r>
            <a:r>
              <a:rPr lang="en-US" altLang="zh-CN" spc="-75" dirty="0">
                <a:cs typeface="Arial"/>
              </a:rPr>
              <a:t>7</a:t>
            </a:r>
            <a:r>
              <a:rPr lang="en-US" altLang="zh-CN" spc="60" dirty="0">
                <a:cs typeface="Arial"/>
              </a:rPr>
              <a:t>)</a:t>
            </a:r>
            <a:r>
              <a:rPr lang="en-US" altLang="zh-CN" spc="-35" dirty="0">
                <a:cs typeface="Arial"/>
              </a:rPr>
              <a:t> </a:t>
            </a:r>
            <a:r>
              <a:rPr lang="en-US" altLang="zh-CN" spc="-90" dirty="0">
                <a:cs typeface="Arial"/>
              </a:rPr>
              <a:t>such</a:t>
            </a:r>
            <a:r>
              <a:rPr lang="en-US" altLang="zh-CN" spc="-35" dirty="0">
                <a:cs typeface="Arial"/>
              </a:rPr>
              <a:t> </a:t>
            </a:r>
            <a:r>
              <a:rPr lang="en-US" altLang="zh-CN" spc="-105" dirty="0">
                <a:cs typeface="Arial"/>
              </a:rPr>
              <a:t>sequences.</a:t>
            </a:r>
            <a:endParaRPr lang="en-US" altLang="zh-CN" dirty="0">
              <a:cs typeface="Arial"/>
            </a:endParaRPr>
          </a:p>
        </p:txBody>
      </p:sp>
    </p:spTree>
    <p:extLst>
      <p:ext uri="{BB962C8B-B14F-4D97-AF65-F5344CB8AC3E}">
        <p14:creationId xmlns:p14="http://schemas.microsoft.com/office/powerpoint/2010/main" val="276369999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left)">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wipe(left)">
                                      <p:cBhvr>
                                        <p:cTn id="2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D9C6489-00D9-4036-8492-D40A96128B95}"/>
              </a:ext>
            </a:extLst>
          </p:cNvPr>
          <p:cNvSpPr>
            <a:spLocks noGrp="1"/>
          </p:cNvSpPr>
          <p:nvPr>
            <p:ph idx="1"/>
          </p:nvPr>
        </p:nvSpPr>
        <p:spPr>
          <a:xfrm>
            <a:off x="323528" y="1407136"/>
            <a:ext cx="8459850" cy="4470136"/>
          </a:xfrm>
        </p:spPr>
        <p:txBody>
          <a:bodyPr/>
          <a:lstStyle/>
          <a:p>
            <a:pPr marL="512763" marR="12700" indent="-420688" algn="just">
              <a:lnSpc>
                <a:spcPct val="100000"/>
              </a:lnSpc>
              <a:spcBef>
                <a:spcPts val="1200"/>
              </a:spcBef>
            </a:pPr>
            <a:r>
              <a:rPr lang="en-US" altLang="zh-CN" spc="-5" dirty="0">
                <a:cs typeface="Arial"/>
              </a:rPr>
              <a:t>In</a:t>
            </a:r>
            <a:r>
              <a:rPr lang="en-US" altLang="zh-CN" spc="-35" dirty="0">
                <a:cs typeface="Arial"/>
              </a:rPr>
              <a:t> </a:t>
            </a:r>
            <a:r>
              <a:rPr lang="en-US" altLang="zh-CN" spc="-65" dirty="0">
                <a:cs typeface="Arial"/>
              </a:rPr>
              <a:t>general,</a:t>
            </a:r>
            <a:r>
              <a:rPr lang="en-US" altLang="zh-CN" spc="-35" dirty="0">
                <a:cs typeface="Arial"/>
              </a:rPr>
              <a:t> </a:t>
            </a:r>
            <a:r>
              <a:rPr lang="en-US" altLang="zh-CN" spc="-185" dirty="0">
                <a:latin typeface="Lucida Sans Unicode"/>
                <a:cs typeface="Lucida Sans Unicode"/>
              </a:rPr>
              <a:t>|</a:t>
            </a:r>
            <a:r>
              <a:rPr lang="en-US" altLang="zh-CN" i="1" spc="-45" dirty="0">
                <a:cs typeface="Arial"/>
              </a:rPr>
              <a:t>C</a:t>
            </a:r>
            <a:r>
              <a:rPr lang="en-US" altLang="zh-CN" spc="-125" dirty="0">
                <a:latin typeface="Lucida Sans Unicode"/>
                <a:cs typeface="Lucida Sans Unicode"/>
              </a:rPr>
              <a:t>|</a:t>
            </a:r>
            <a:r>
              <a:rPr lang="en-US" altLang="zh-CN" spc="-114" dirty="0">
                <a:latin typeface="Lucida Sans Unicode"/>
                <a:cs typeface="Lucida Sans Unicode"/>
              </a:rPr>
              <a:t> </a:t>
            </a:r>
            <a:r>
              <a:rPr lang="en-US" altLang="zh-CN" spc="220" dirty="0">
                <a:cs typeface="Arial"/>
              </a:rPr>
              <a:t>=</a:t>
            </a:r>
            <a:r>
              <a:rPr lang="en-US" altLang="zh-CN" spc="-70" dirty="0">
                <a:cs typeface="Arial"/>
              </a:rPr>
              <a:t> </a:t>
            </a:r>
            <a:r>
              <a:rPr lang="en-US" altLang="zh-CN" spc="-125" dirty="0">
                <a:latin typeface="Lucida Sans Unicode"/>
                <a:cs typeface="Lucida Sans Unicode"/>
              </a:rPr>
              <a:t>|</a:t>
            </a:r>
            <a:r>
              <a:rPr lang="en-US" altLang="zh-CN" i="1" spc="-10" dirty="0">
                <a:cs typeface="Arial"/>
              </a:rPr>
              <a:t>D</a:t>
            </a:r>
            <a:r>
              <a:rPr lang="en-US" altLang="zh-CN" spc="-125" dirty="0">
                <a:latin typeface="Lucida Sans Unicode"/>
                <a:cs typeface="Lucida Sans Unicode"/>
              </a:rPr>
              <a:t>|</a:t>
            </a:r>
            <a:r>
              <a:rPr lang="en-US" altLang="zh-CN" spc="-75" dirty="0">
                <a:cs typeface="Arial"/>
              </a:rPr>
              <a:t>. </a:t>
            </a:r>
          </a:p>
          <a:p>
            <a:pPr marL="92075" marR="12700" indent="444500" algn="just">
              <a:lnSpc>
                <a:spcPct val="150000"/>
              </a:lnSpc>
              <a:spcBef>
                <a:spcPts val="1200"/>
              </a:spcBef>
              <a:buNone/>
            </a:pPr>
            <a:r>
              <a:rPr lang="en-US" altLang="zh-CN" b="1" spc="-50" dirty="0">
                <a:cs typeface="Arial"/>
              </a:rPr>
              <a:t>Theo</a:t>
            </a:r>
            <a:r>
              <a:rPr lang="en-US" altLang="zh-CN" b="1" spc="-60" dirty="0">
                <a:cs typeface="Arial"/>
              </a:rPr>
              <a:t>r</a:t>
            </a:r>
            <a:r>
              <a:rPr lang="en-US" altLang="zh-CN" b="1" spc="-105" dirty="0">
                <a:cs typeface="Arial"/>
              </a:rPr>
              <a:t>em</a:t>
            </a:r>
            <a:r>
              <a:rPr lang="en-US" altLang="zh-CN" b="1" spc="-35" dirty="0">
                <a:cs typeface="Arial"/>
              </a:rPr>
              <a:t> </a:t>
            </a:r>
            <a:r>
              <a:rPr lang="en-US" altLang="zh-CN" b="1" spc="-65" dirty="0">
                <a:cs typeface="Arial"/>
              </a:rPr>
              <a:t>1.4 </a:t>
            </a:r>
            <a:r>
              <a:rPr lang="en-US" altLang="zh-CN" b="1" spc="-85" dirty="0">
                <a:cs typeface="Arial"/>
              </a:rPr>
              <a:t> </a:t>
            </a:r>
            <a:r>
              <a:rPr lang="en-US" altLang="zh-CN" i="1" spc="-140" dirty="0">
                <a:cs typeface="Arial"/>
              </a:rPr>
              <a:t>F</a:t>
            </a:r>
            <a:r>
              <a:rPr lang="en-US" altLang="zh-CN" i="1" spc="-10" dirty="0">
                <a:cs typeface="Arial"/>
              </a:rPr>
              <a:t>or</a:t>
            </a:r>
            <a:r>
              <a:rPr lang="en-US" altLang="zh-CN" i="1" spc="55" dirty="0">
                <a:cs typeface="Arial"/>
              </a:rPr>
              <a:t> </a:t>
            </a:r>
            <a:r>
              <a:rPr lang="en-US" altLang="zh-CN" i="1" spc="-50" dirty="0">
                <a:cs typeface="Arial"/>
              </a:rPr>
              <a:t>positive</a:t>
            </a:r>
            <a:r>
              <a:rPr lang="en-US" altLang="zh-CN" i="1" spc="55" dirty="0">
                <a:cs typeface="Arial"/>
              </a:rPr>
              <a:t> </a:t>
            </a:r>
            <a:r>
              <a:rPr lang="en-US" altLang="zh-CN" i="1" spc="-35" dirty="0">
                <a:cs typeface="Arial"/>
              </a:rPr>
              <a:t>int</a:t>
            </a:r>
            <a:r>
              <a:rPr lang="en-US" altLang="zh-CN" i="1" spc="-105" dirty="0">
                <a:cs typeface="Arial"/>
              </a:rPr>
              <a:t>e</a:t>
            </a:r>
            <a:r>
              <a:rPr lang="en-US" altLang="zh-CN" i="1" spc="-90" dirty="0">
                <a:cs typeface="Arial"/>
              </a:rPr>
              <a:t>g</a:t>
            </a:r>
            <a:r>
              <a:rPr lang="en-US" altLang="zh-CN" i="1" spc="-50" dirty="0">
                <a:cs typeface="Arial"/>
              </a:rPr>
              <a:t>e</a:t>
            </a:r>
            <a:r>
              <a:rPr lang="en-US" altLang="zh-CN" i="1" spc="-45" dirty="0">
                <a:cs typeface="Arial"/>
              </a:rPr>
              <a:t>r</a:t>
            </a:r>
            <a:r>
              <a:rPr lang="en-US" altLang="zh-CN" i="1" spc="-140" dirty="0">
                <a:cs typeface="Arial"/>
              </a:rPr>
              <a:t>s</a:t>
            </a:r>
            <a:r>
              <a:rPr lang="en-US" altLang="zh-CN" i="1" spc="55" dirty="0">
                <a:cs typeface="Arial"/>
              </a:rPr>
              <a:t> </a:t>
            </a:r>
            <a:r>
              <a:rPr lang="en-US" altLang="zh-CN" i="1" spc="-75" dirty="0">
                <a:cs typeface="Arial"/>
              </a:rPr>
              <a:t>k</a:t>
            </a:r>
            <a:r>
              <a:rPr lang="en-US" altLang="zh-CN" i="1" spc="75" dirty="0">
                <a:cs typeface="Arial"/>
              </a:rPr>
              <a:t> </a:t>
            </a:r>
            <a:r>
              <a:rPr lang="en-US" altLang="zh-CN" i="1" spc="-75" dirty="0">
                <a:cs typeface="Arial"/>
              </a:rPr>
              <a:t>and</a:t>
            </a:r>
            <a:r>
              <a:rPr lang="en-US" altLang="zh-CN" i="1" spc="55" dirty="0">
                <a:cs typeface="Arial"/>
              </a:rPr>
              <a:t> </a:t>
            </a:r>
            <a:r>
              <a:rPr lang="en-US" altLang="zh-CN" i="1" spc="-55" dirty="0">
                <a:cs typeface="Arial"/>
              </a:rPr>
              <a:t>n,</a:t>
            </a:r>
            <a:r>
              <a:rPr lang="en-US" altLang="zh-CN" i="1" spc="80" dirty="0">
                <a:cs typeface="Arial"/>
              </a:rPr>
              <a:t> </a:t>
            </a:r>
            <a:r>
              <a:rPr lang="en-US" altLang="zh-CN" i="1" spc="-75" dirty="0">
                <a:cs typeface="Arial"/>
              </a:rPr>
              <a:t>the</a:t>
            </a:r>
            <a:r>
              <a:rPr lang="en-US" altLang="zh-CN" i="1" spc="55" dirty="0">
                <a:cs typeface="Arial"/>
              </a:rPr>
              <a:t> </a:t>
            </a:r>
            <a:r>
              <a:rPr lang="en-US" altLang="zh-CN" i="1" spc="-75" dirty="0">
                <a:cs typeface="Arial"/>
              </a:rPr>
              <a:t>number</a:t>
            </a:r>
            <a:r>
              <a:rPr lang="en-US" altLang="zh-CN" i="1" spc="55" dirty="0">
                <a:cs typeface="Arial"/>
              </a:rPr>
              <a:t> </a:t>
            </a:r>
            <a:r>
              <a:rPr lang="en-US" altLang="zh-CN" i="1" spc="-40" dirty="0">
                <a:cs typeface="Arial"/>
              </a:rPr>
              <a:t>of</a:t>
            </a:r>
            <a:r>
              <a:rPr lang="en-US" altLang="zh-CN" i="1" spc="55" dirty="0">
                <a:cs typeface="Arial"/>
              </a:rPr>
              <a:t> </a:t>
            </a:r>
            <a:r>
              <a:rPr lang="en-US" altLang="zh-CN" i="1" spc="-55" dirty="0">
                <a:cs typeface="Arial"/>
              </a:rPr>
              <a:t>k-combinations</a:t>
            </a:r>
            <a:r>
              <a:rPr lang="en-US" altLang="zh-CN" i="1" spc="55" dirty="0">
                <a:cs typeface="Arial"/>
              </a:rPr>
              <a:t> </a:t>
            </a:r>
            <a:r>
              <a:rPr lang="en-US" altLang="zh-CN" i="1" spc="-25" dirty="0">
                <a:cs typeface="Arial"/>
              </a:rPr>
              <a:t>with </a:t>
            </a:r>
            <a:r>
              <a:rPr lang="en-US" altLang="zh-CN" i="1" spc="-35" dirty="0">
                <a:cs typeface="Arial"/>
              </a:rPr>
              <a:t>unlimited </a:t>
            </a:r>
            <a:r>
              <a:rPr lang="en-US" altLang="zh-CN" i="1" spc="15" dirty="0">
                <a:cs typeface="Arial"/>
              </a:rPr>
              <a:t>r</a:t>
            </a:r>
            <a:r>
              <a:rPr lang="en-US" altLang="zh-CN" i="1" spc="-45" dirty="0">
                <a:cs typeface="Arial"/>
              </a:rPr>
              <a:t>epetition</a:t>
            </a:r>
            <a:r>
              <a:rPr lang="en-US" altLang="zh-CN" i="1" spc="-35" dirty="0">
                <a:cs typeface="Arial"/>
              </a:rPr>
              <a:t> </a:t>
            </a:r>
            <a:r>
              <a:rPr lang="en-US" altLang="zh-CN" i="1" spc="-40" dirty="0">
                <a:cs typeface="Arial"/>
              </a:rPr>
              <a:t>of</a:t>
            </a:r>
            <a:r>
              <a:rPr lang="en-US" altLang="zh-CN" i="1" spc="-35" dirty="0">
                <a:cs typeface="Arial"/>
              </a:rPr>
              <a:t> </a:t>
            </a:r>
            <a:r>
              <a:rPr lang="en-US" altLang="zh-CN" i="1" spc="-75" dirty="0">
                <a:cs typeface="Arial"/>
              </a:rPr>
              <a:t>a</a:t>
            </a:r>
            <a:r>
              <a:rPr lang="en-US" altLang="zh-CN" i="1" spc="-35" dirty="0">
                <a:cs typeface="Arial"/>
              </a:rPr>
              <a:t> </a:t>
            </a:r>
            <a:r>
              <a:rPr lang="en-US" altLang="zh-CN" i="1" spc="-100" dirty="0">
                <a:cs typeface="Arial"/>
              </a:rPr>
              <a:t>set</a:t>
            </a:r>
            <a:r>
              <a:rPr lang="en-US" altLang="zh-CN" i="1" spc="-35" dirty="0">
                <a:cs typeface="Arial"/>
              </a:rPr>
              <a:t> </a:t>
            </a:r>
            <a:r>
              <a:rPr lang="en-US" altLang="zh-CN" i="1" spc="-40" dirty="0">
                <a:cs typeface="Arial"/>
              </a:rPr>
              <a:t>of</a:t>
            </a:r>
            <a:r>
              <a:rPr lang="en-US" altLang="zh-CN" i="1" spc="-35" dirty="0">
                <a:cs typeface="Arial"/>
              </a:rPr>
              <a:t> </a:t>
            </a:r>
            <a:r>
              <a:rPr lang="en-US" altLang="zh-CN" i="1" spc="-75" dirty="0">
                <a:cs typeface="Arial"/>
              </a:rPr>
              <a:t>n</a:t>
            </a:r>
            <a:r>
              <a:rPr lang="en-US" altLang="zh-CN" i="1" spc="-35" dirty="0">
                <a:cs typeface="Arial"/>
              </a:rPr>
              <a:t> </a:t>
            </a:r>
            <a:r>
              <a:rPr lang="en-US" altLang="zh-CN" i="1" spc="-60" dirty="0">
                <a:cs typeface="Arial"/>
              </a:rPr>
              <a:t>objects</a:t>
            </a:r>
            <a:r>
              <a:rPr lang="en-US" altLang="zh-CN" i="1" spc="-35" dirty="0">
                <a:cs typeface="Arial"/>
              </a:rPr>
              <a:t> is</a:t>
            </a:r>
            <a:r>
              <a:rPr lang="en-US" altLang="zh-CN" i="1" spc="-95" dirty="0">
                <a:cs typeface="Arial"/>
              </a:rPr>
              <a:t> </a:t>
            </a:r>
            <a:endParaRPr lang="en-US" altLang="zh-CN" dirty="0">
              <a:cs typeface="Arial"/>
            </a:endParaRPr>
          </a:p>
          <a:p>
            <a:pPr marL="92075" marR="12700" indent="444500" algn="just">
              <a:lnSpc>
                <a:spcPct val="100000"/>
              </a:lnSpc>
              <a:spcBef>
                <a:spcPts val="1200"/>
              </a:spcBef>
              <a:buNone/>
            </a:pPr>
            <a:endParaRPr lang="en-US" altLang="zh-CN" spc="-40" dirty="0">
              <a:cs typeface="Arial"/>
            </a:endParaRPr>
          </a:p>
        </p:txBody>
      </p:sp>
      <p:sp>
        <p:nvSpPr>
          <p:cNvPr id="4" name="标题 3">
            <a:extLst>
              <a:ext uri="{FF2B5EF4-FFF2-40B4-BE49-F238E27FC236}">
                <a16:creationId xmlns:a16="http://schemas.microsoft.com/office/drawing/2014/main" id="{A951A4C8-BEE6-4BE4-9512-CEA1CE55AE14}"/>
              </a:ext>
            </a:extLst>
          </p:cNvPr>
          <p:cNvSpPr>
            <a:spLocks noGrp="1"/>
          </p:cNvSpPr>
          <p:nvPr>
            <p:ph type="title"/>
          </p:nvPr>
        </p:nvSpPr>
        <p:spPr>
          <a:xfrm>
            <a:off x="457200" y="48260"/>
            <a:ext cx="8229600" cy="1081088"/>
          </a:xfrm>
        </p:spPr>
        <p:txBody>
          <a:bodyPr/>
          <a:lstStyle/>
          <a:p>
            <a:endParaRPr lang="zh-CN" altLang="en-US"/>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0F9507C2-BC86-49E4-9696-174ACF5ADA56}"/>
                  </a:ext>
                </a:extLst>
              </p:cNvPr>
              <p:cNvSpPr txBox="1"/>
              <p:nvPr/>
            </p:nvSpPr>
            <p:spPr>
              <a:xfrm>
                <a:off x="2006442" y="4582869"/>
                <a:ext cx="5131115" cy="867995"/>
              </a:xfrm>
              <a:prstGeom prst="rect">
                <a:avLst/>
              </a:prstGeom>
              <a:noFill/>
            </p:spPr>
            <p:txBody>
              <a:bodyPr wrap="square" lIns="0" tIns="0" rIns="0" bIns="0" rtlCol="0">
                <a:spAutoFit/>
              </a:bodyPr>
              <a:lstStyle/>
              <a:p>
                <a:r>
                  <a:rPr lang="en-US" altLang="zh-CN" sz="3600" b="0" i="1" dirty="0"/>
                  <a:t>C</a:t>
                </a:r>
                <a:r>
                  <a:rPr lang="en-US" altLang="zh-CN" sz="3600" b="0" dirty="0"/>
                  <a:t>(</a:t>
                </a:r>
                <a:r>
                  <a:rPr lang="en-US" altLang="zh-CN" sz="3600" b="0" i="1" dirty="0"/>
                  <a:t>k</a:t>
                </a:r>
                <a:r>
                  <a:rPr lang="en-US" altLang="zh-CN" sz="3600" b="0" dirty="0"/>
                  <a:t>+</a:t>
                </a:r>
                <a:r>
                  <a:rPr lang="en-US" altLang="zh-CN" sz="3600" b="0" i="1" dirty="0"/>
                  <a:t>n</a:t>
                </a:r>
                <a:r>
                  <a:rPr lang="en-US" altLang="zh-CN" sz="3600" b="0" dirty="0"/>
                  <a:t>-1, </a:t>
                </a:r>
                <a:r>
                  <a:rPr lang="en-US" altLang="zh-CN" sz="3600" b="0" i="1" dirty="0"/>
                  <a:t>k</a:t>
                </a:r>
                <a:r>
                  <a:rPr lang="en-US" altLang="zh-CN" sz="3600" b="0" dirty="0"/>
                  <a:t>)</a:t>
                </a:r>
                <a:r>
                  <a:rPr lang="en-US" altLang="zh-CN" sz="3600" spc="220" dirty="0">
                    <a:cs typeface="Arial"/>
                  </a:rPr>
                  <a:t> = </a:t>
                </a:r>
                <a14:m>
                  <m:oMath xmlns:m="http://schemas.openxmlformats.org/officeDocument/2006/math">
                    <m:f>
                      <m:fPr>
                        <m:ctrlPr>
                          <a:rPr lang="en-US" altLang="zh-CN" sz="3600" b="0" i="1" smtClean="0">
                            <a:latin typeface="Cambria Math" panose="02040503050406030204" pitchFamily="18" charset="0"/>
                          </a:rPr>
                        </m:ctrlPr>
                      </m:fPr>
                      <m:num>
                        <m:r>
                          <a:rPr lang="en-US" altLang="zh-CN" sz="3600" b="0" i="1" smtClean="0">
                            <a:latin typeface="Cambria Math" panose="02040503050406030204" pitchFamily="18" charset="0"/>
                          </a:rPr>
                          <m:t>(</m:t>
                        </m:r>
                        <m:r>
                          <a:rPr lang="en-US" altLang="zh-CN" sz="3600" b="0" i="1" smtClean="0">
                            <a:latin typeface="Cambria Math" panose="02040503050406030204" pitchFamily="18" charset="0"/>
                          </a:rPr>
                          <m:t>𝑘</m:t>
                        </m:r>
                        <m:r>
                          <a:rPr lang="en-US" altLang="zh-CN" sz="3600" b="0" i="1" smtClean="0">
                            <a:latin typeface="Cambria Math" panose="02040503050406030204" pitchFamily="18" charset="0"/>
                          </a:rPr>
                          <m:t>+</m:t>
                        </m:r>
                        <m:r>
                          <a:rPr lang="en-US" altLang="zh-CN" sz="3600" b="0" i="1" smtClean="0">
                            <a:latin typeface="Cambria Math" panose="02040503050406030204" pitchFamily="18" charset="0"/>
                          </a:rPr>
                          <m:t>𝑛</m:t>
                        </m:r>
                        <m:r>
                          <a:rPr lang="en-US" altLang="zh-CN" sz="3600" b="0" i="1" smtClean="0">
                            <a:latin typeface="Cambria Math" panose="02040503050406030204" pitchFamily="18" charset="0"/>
                          </a:rPr>
                          <m:t>−1)!</m:t>
                        </m:r>
                      </m:num>
                      <m:den>
                        <m:r>
                          <a:rPr lang="en-US" altLang="zh-CN" sz="3600" b="0" i="1" smtClean="0">
                            <a:latin typeface="Cambria Math" panose="02040503050406030204" pitchFamily="18" charset="0"/>
                          </a:rPr>
                          <m:t>𝑘</m:t>
                        </m:r>
                        <m:r>
                          <a:rPr lang="en-US" altLang="zh-CN" sz="3600" b="0" i="1" smtClean="0">
                            <a:latin typeface="Cambria Math" panose="02040503050406030204" pitchFamily="18" charset="0"/>
                          </a:rPr>
                          <m:t>!</m:t>
                        </m:r>
                        <m:d>
                          <m:dPr>
                            <m:ctrlPr>
                              <a:rPr lang="en-US" altLang="zh-CN" sz="3600" i="1">
                                <a:latin typeface="Cambria Math" panose="02040503050406030204" pitchFamily="18" charset="0"/>
                              </a:rPr>
                            </m:ctrlPr>
                          </m:dPr>
                          <m:e>
                            <m:r>
                              <a:rPr lang="en-US" altLang="zh-CN" sz="3600" i="1">
                                <a:latin typeface="Cambria Math" panose="02040503050406030204" pitchFamily="18" charset="0"/>
                              </a:rPr>
                              <m:t>𝑛</m:t>
                            </m:r>
                            <m:r>
                              <a:rPr lang="en-US" altLang="zh-CN" sz="3600" i="1">
                                <a:latin typeface="Cambria Math" panose="02040503050406030204" pitchFamily="18" charset="0"/>
                              </a:rPr>
                              <m:t>−1</m:t>
                            </m:r>
                          </m:e>
                        </m:d>
                        <m:r>
                          <a:rPr lang="en-US" altLang="zh-CN" sz="3600" b="0" i="1" smtClean="0">
                            <a:latin typeface="Cambria Math" panose="02040503050406030204" pitchFamily="18" charset="0"/>
                          </a:rPr>
                          <m:t>!</m:t>
                        </m:r>
                      </m:den>
                    </m:f>
                  </m:oMath>
                </a14:m>
                <a:endParaRPr lang="en-US" altLang="zh-CN" sz="3600" b="0" dirty="0"/>
              </a:p>
            </p:txBody>
          </p:sp>
        </mc:Choice>
        <mc:Fallback xmlns="">
          <p:sp>
            <p:nvSpPr>
              <p:cNvPr id="5" name="文本框 4">
                <a:extLst>
                  <a:ext uri="{FF2B5EF4-FFF2-40B4-BE49-F238E27FC236}">
                    <a16:creationId xmlns:a16="http://schemas.microsoft.com/office/drawing/2014/main" id="{0F9507C2-BC86-49E4-9696-174ACF5ADA56}"/>
                  </a:ext>
                </a:extLst>
              </p:cNvPr>
              <p:cNvSpPr txBox="1">
                <a:spLocks noRot="1" noChangeAspect="1" noMove="1" noResize="1" noEditPoints="1" noAdjustHandles="1" noChangeArrowheads="1" noChangeShapeType="1" noTextEdit="1"/>
              </p:cNvSpPr>
              <p:nvPr/>
            </p:nvSpPr>
            <p:spPr>
              <a:xfrm>
                <a:off x="2006442" y="4582869"/>
                <a:ext cx="5131115" cy="867995"/>
              </a:xfrm>
              <a:prstGeom prst="rect">
                <a:avLst/>
              </a:prstGeom>
              <a:blipFill>
                <a:blip r:embed="rId3"/>
                <a:stretch>
                  <a:fillRect l="-5344" t="-1408" b="-98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0019273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D9C6489-00D9-4036-8492-D40A96128B95}"/>
              </a:ext>
            </a:extLst>
          </p:cNvPr>
          <p:cNvSpPr>
            <a:spLocks noGrp="1"/>
          </p:cNvSpPr>
          <p:nvPr>
            <p:ph idx="1"/>
          </p:nvPr>
        </p:nvSpPr>
        <p:spPr>
          <a:xfrm>
            <a:off x="342075" y="1268760"/>
            <a:ext cx="8459850" cy="5450864"/>
          </a:xfrm>
        </p:spPr>
        <p:txBody>
          <a:bodyPr/>
          <a:lstStyle/>
          <a:p>
            <a:pPr marL="12700" marR="12700" indent="0" algn="just">
              <a:lnSpc>
                <a:spcPct val="100299"/>
              </a:lnSpc>
              <a:buNone/>
            </a:pPr>
            <a:r>
              <a:rPr lang="en-US" altLang="zh-CN" i="1" spc="-10" dirty="0">
                <a:cs typeface="Arial"/>
              </a:rPr>
              <a:t>P</a:t>
            </a:r>
            <a:r>
              <a:rPr lang="en-US" altLang="zh-CN" i="1" spc="-60" dirty="0">
                <a:cs typeface="Arial"/>
              </a:rPr>
              <a:t>r</a:t>
            </a:r>
            <a:r>
              <a:rPr lang="en-US" altLang="zh-CN" i="1" spc="-20" dirty="0">
                <a:cs typeface="Arial"/>
              </a:rPr>
              <a:t>oof:</a:t>
            </a:r>
            <a:r>
              <a:rPr lang="en-US" altLang="zh-CN" i="1" spc="20" dirty="0">
                <a:cs typeface="Arial"/>
              </a:rPr>
              <a:t> </a:t>
            </a:r>
            <a:r>
              <a:rPr lang="en-US" altLang="zh-CN" spc="-80" dirty="0">
                <a:solidFill>
                  <a:srgbClr val="0070C0"/>
                </a:solidFill>
                <a:cs typeface="Arial"/>
              </a:rPr>
              <a:t>The</a:t>
            </a:r>
            <a:r>
              <a:rPr lang="en-US" altLang="zh-CN" spc="-60" dirty="0">
                <a:solidFill>
                  <a:srgbClr val="0070C0"/>
                </a:solidFill>
                <a:cs typeface="Arial"/>
              </a:rPr>
              <a:t> </a:t>
            </a:r>
            <a:r>
              <a:rPr lang="en-US" altLang="zh-CN" spc="-75" dirty="0">
                <a:solidFill>
                  <a:srgbClr val="0070C0"/>
                </a:solidFill>
                <a:cs typeface="Arial"/>
              </a:rPr>
              <a:t>number</a:t>
            </a:r>
            <a:r>
              <a:rPr lang="en-US" altLang="zh-CN" spc="-60" dirty="0">
                <a:solidFill>
                  <a:srgbClr val="0070C0"/>
                </a:solidFill>
                <a:cs typeface="Arial"/>
              </a:rPr>
              <a:t> </a:t>
            </a:r>
            <a:r>
              <a:rPr lang="en-US" altLang="zh-CN" spc="-5" dirty="0">
                <a:solidFill>
                  <a:srgbClr val="0070C0"/>
                </a:solidFill>
                <a:cs typeface="Arial"/>
              </a:rPr>
              <a:t>of</a:t>
            </a:r>
            <a:r>
              <a:rPr lang="en-US" altLang="zh-CN" spc="-65" dirty="0">
                <a:solidFill>
                  <a:srgbClr val="0070C0"/>
                </a:solidFill>
                <a:cs typeface="Arial"/>
              </a:rPr>
              <a:t> </a:t>
            </a:r>
            <a:r>
              <a:rPr lang="en-US" altLang="zh-CN" i="1" spc="-55" dirty="0">
                <a:solidFill>
                  <a:srgbClr val="0070C0"/>
                </a:solidFill>
                <a:cs typeface="Arial"/>
              </a:rPr>
              <a:t>k</a:t>
            </a:r>
            <a:r>
              <a:rPr lang="en-US" altLang="zh-CN" spc="-55" dirty="0">
                <a:solidFill>
                  <a:srgbClr val="0070C0"/>
                </a:solidFill>
                <a:cs typeface="Arial"/>
              </a:rPr>
              <a:t>-combinations</a:t>
            </a:r>
            <a:r>
              <a:rPr lang="en-US" altLang="zh-CN" spc="-60" dirty="0">
                <a:solidFill>
                  <a:srgbClr val="0070C0"/>
                </a:solidFill>
                <a:cs typeface="Arial"/>
              </a:rPr>
              <a:t> </a:t>
            </a:r>
            <a:r>
              <a:rPr lang="en-US" altLang="zh-CN" spc="-10" dirty="0">
                <a:solidFill>
                  <a:srgbClr val="0070C0"/>
                </a:solidFill>
                <a:cs typeface="Arial"/>
              </a:rPr>
              <a:t>with</a:t>
            </a:r>
            <a:r>
              <a:rPr lang="en-US" altLang="zh-CN" spc="-65" dirty="0">
                <a:solidFill>
                  <a:srgbClr val="0070C0"/>
                </a:solidFill>
                <a:cs typeface="Arial"/>
              </a:rPr>
              <a:t> </a:t>
            </a:r>
            <a:r>
              <a:rPr lang="en-US" altLang="zh-CN" spc="-30" dirty="0">
                <a:solidFill>
                  <a:srgbClr val="0070C0"/>
                </a:solidFill>
                <a:cs typeface="Arial"/>
              </a:rPr>
              <a:t>unlimited</a:t>
            </a:r>
            <a:r>
              <a:rPr lang="en-US" altLang="zh-CN" spc="-60" dirty="0">
                <a:solidFill>
                  <a:srgbClr val="0070C0"/>
                </a:solidFill>
                <a:cs typeface="Arial"/>
              </a:rPr>
              <a:t> </a:t>
            </a:r>
            <a:r>
              <a:rPr lang="en-US" altLang="zh-CN" spc="-40" dirty="0">
                <a:solidFill>
                  <a:srgbClr val="0070C0"/>
                </a:solidFill>
                <a:cs typeface="Arial"/>
              </a:rPr>
              <a:t>repetition</a:t>
            </a:r>
            <a:r>
              <a:rPr lang="en-US" altLang="zh-CN" spc="-60" dirty="0">
                <a:solidFill>
                  <a:srgbClr val="0070C0"/>
                </a:solidFill>
                <a:cs typeface="Arial"/>
              </a:rPr>
              <a:t> </a:t>
            </a:r>
            <a:r>
              <a:rPr lang="en-US" altLang="zh-CN" spc="-100" dirty="0">
                <a:solidFill>
                  <a:srgbClr val="0070C0"/>
                </a:solidFill>
                <a:cs typeface="Arial"/>
              </a:rPr>
              <a:t>chosen</a:t>
            </a:r>
            <a:r>
              <a:rPr lang="en-US" altLang="zh-CN" spc="-60" dirty="0">
                <a:solidFill>
                  <a:srgbClr val="0070C0"/>
                </a:solidFill>
                <a:cs typeface="Arial"/>
              </a:rPr>
              <a:t> </a:t>
            </a:r>
            <a:r>
              <a:rPr lang="en-US" altLang="zh-CN" spc="-25" dirty="0">
                <a:solidFill>
                  <a:srgbClr val="0070C0"/>
                </a:solidFill>
                <a:cs typeface="Arial"/>
              </a:rPr>
              <a:t>from</a:t>
            </a:r>
            <a:r>
              <a:rPr lang="en-US" altLang="zh-CN" spc="-65" dirty="0">
                <a:solidFill>
                  <a:srgbClr val="0070C0"/>
                </a:solidFill>
                <a:cs typeface="Arial"/>
              </a:rPr>
              <a:t> </a:t>
            </a:r>
            <a:r>
              <a:rPr lang="en-US" altLang="zh-CN" spc="-140" dirty="0">
                <a:solidFill>
                  <a:srgbClr val="0070C0"/>
                </a:solidFill>
                <a:cs typeface="Arial"/>
              </a:rPr>
              <a:t>a</a:t>
            </a:r>
            <a:r>
              <a:rPr lang="en-US" altLang="zh-CN" spc="-60" dirty="0">
                <a:solidFill>
                  <a:srgbClr val="0070C0"/>
                </a:solidFill>
                <a:cs typeface="Arial"/>
              </a:rPr>
              <a:t> </a:t>
            </a:r>
            <a:r>
              <a:rPr lang="en-US" altLang="zh-CN" spc="-100" dirty="0">
                <a:solidFill>
                  <a:srgbClr val="0070C0"/>
                </a:solidFill>
                <a:cs typeface="Arial"/>
              </a:rPr>
              <a:t>set</a:t>
            </a:r>
            <a:r>
              <a:rPr lang="en-US" altLang="zh-CN" spc="-60" dirty="0">
                <a:solidFill>
                  <a:srgbClr val="0070C0"/>
                </a:solidFill>
                <a:cs typeface="Arial"/>
              </a:rPr>
              <a:t> </a:t>
            </a:r>
            <a:r>
              <a:rPr lang="en-US" altLang="zh-CN" spc="-5" dirty="0">
                <a:solidFill>
                  <a:srgbClr val="0070C0"/>
                </a:solidFill>
                <a:cs typeface="Arial"/>
              </a:rPr>
              <a:t>of</a:t>
            </a:r>
            <a:r>
              <a:rPr lang="en-US" altLang="zh-CN" spc="-40" dirty="0">
                <a:solidFill>
                  <a:srgbClr val="0070C0"/>
                </a:solidFill>
                <a:cs typeface="Arial"/>
              </a:rPr>
              <a:t> </a:t>
            </a:r>
            <a:r>
              <a:rPr lang="en-US" altLang="zh-CN" i="1" spc="-75" dirty="0">
                <a:solidFill>
                  <a:srgbClr val="0070C0"/>
                </a:solidFill>
                <a:cs typeface="Arial"/>
              </a:rPr>
              <a:t>n</a:t>
            </a:r>
            <a:r>
              <a:rPr lang="en-US" altLang="zh-CN" i="1" spc="-40" dirty="0">
                <a:solidFill>
                  <a:srgbClr val="0070C0"/>
                </a:solidFill>
                <a:cs typeface="Arial"/>
              </a:rPr>
              <a:t> </a:t>
            </a:r>
            <a:r>
              <a:rPr lang="en-US" altLang="zh-CN" spc="-60" dirty="0">
                <a:solidFill>
                  <a:srgbClr val="0070C0"/>
                </a:solidFill>
                <a:cs typeface="Arial"/>
              </a:rPr>
              <a:t>objects</a:t>
            </a:r>
            <a:r>
              <a:rPr lang="en-US" altLang="zh-CN" spc="-40" dirty="0">
                <a:cs typeface="Arial"/>
              </a:rPr>
              <a:t> </a:t>
            </a:r>
            <a:r>
              <a:rPr lang="en-US" altLang="zh-CN" spc="-35" dirty="0">
                <a:cs typeface="Arial"/>
              </a:rPr>
              <a:t>is</a:t>
            </a:r>
            <a:r>
              <a:rPr lang="en-US" altLang="zh-CN" spc="-40" dirty="0">
                <a:cs typeface="Arial"/>
              </a:rPr>
              <a:t> </a:t>
            </a:r>
            <a:r>
              <a:rPr lang="en-US" altLang="zh-CN" spc="-75" dirty="0">
                <a:cs typeface="Arial"/>
              </a:rPr>
              <a:t>the</a:t>
            </a:r>
            <a:r>
              <a:rPr lang="en-US" altLang="zh-CN" spc="-40" dirty="0">
                <a:cs typeface="Arial"/>
              </a:rPr>
              <a:t> </a:t>
            </a:r>
            <a:r>
              <a:rPr lang="en-US" altLang="zh-CN" spc="-125" dirty="0">
                <a:cs typeface="Arial"/>
              </a:rPr>
              <a:t>same</a:t>
            </a:r>
            <a:r>
              <a:rPr lang="en-US" altLang="zh-CN" spc="-40" dirty="0">
                <a:cs typeface="Arial"/>
              </a:rPr>
              <a:t> </a:t>
            </a:r>
            <a:r>
              <a:rPr lang="en-US" altLang="zh-CN" spc="-140" dirty="0">
                <a:cs typeface="Arial"/>
              </a:rPr>
              <a:t>as</a:t>
            </a:r>
            <a:r>
              <a:rPr lang="en-US" altLang="zh-CN" spc="-40" dirty="0">
                <a:cs typeface="Arial"/>
              </a:rPr>
              <a:t> </a:t>
            </a:r>
            <a:r>
              <a:rPr lang="en-US" altLang="zh-CN" spc="-75" dirty="0">
                <a:solidFill>
                  <a:srgbClr val="0070C0"/>
                </a:solidFill>
                <a:cs typeface="Arial"/>
              </a:rPr>
              <a:t>the</a:t>
            </a:r>
            <a:r>
              <a:rPr lang="en-US" altLang="zh-CN" spc="-40" dirty="0">
                <a:solidFill>
                  <a:srgbClr val="0070C0"/>
                </a:solidFill>
                <a:cs typeface="Arial"/>
              </a:rPr>
              <a:t> </a:t>
            </a:r>
            <a:r>
              <a:rPr lang="en-US" altLang="zh-CN" spc="-75" dirty="0">
                <a:solidFill>
                  <a:srgbClr val="0070C0"/>
                </a:solidFill>
                <a:cs typeface="Arial"/>
              </a:rPr>
              <a:t>number</a:t>
            </a:r>
            <a:r>
              <a:rPr lang="en-US" altLang="zh-CN" spc="-40" dirty="0">
                <a:solidFill>
                  <a:srgbClr val="0070C0"/>
                </a:solidFill>
                <a:cs typeface="Arial"/>
              </a:rPr>
              <a:t> </a:t>
            </a:r>
            <a:r>
              <a:rPr lang="en-US" altLang="zh-CN" spc="-5" dirty="0">
                <a:solidFill>
                  <a:srgbClr val="0070C0"/>
                </a:solidFill>
                <a:cs typeface="Arial"/>
              </a:rPr>
              <a:t>of</a:t>
            </a:r>
            <a:r>
              <a:rPr lang="en-US" altLang="zh-CN" spc="-40" dirty="0">
                <a:solidFill>
                  <a:srgbClr val="0070C0"/>
                </a:solidFill>
                <a:cs typeface="Arial"/>
              </a:rPr>
              <a:t> </a:t>
            </a:r>
            <a:r>
              <a:rPr lang="en-US" altLang="zh-CN" spc="-110" dirty="0">
                <a:solidFill>
                  <a:srgbClr val="0070C0"/>
                </a:solidFill>
                <a:cs typeface="Arial"/>
              </a:rPr>
              <a:t>sequences</a:t>
            </a:r>
            <a:r>
              <a:rPr lang="en-US" altLang="zh-CN" spc="-40" dirty="0">
                <a:solidFill>
                  <a:srgbClr val="0070C0"/>
                </a:solidFill>
                <a:cs typeface="Arial"/>
              </a:rPr>
              <a:t> </a:t>
            </a:r>
            <a:r>
              <a:rPr lang="en-US" altLang="zh-CN" spc="-5" dirty="0">
                <a:solidFill>
                  <a:srgbClr val="0070C0"/>
                </a:solidFill>
                <a:cs typeface="Arial"/>
              </a:rPr>
              <a:t>of</a:t>
            </a:r>
            <a:r>
              <a:rPr lang="en-US" altLang="zh-CN" spc="-40" dirty="0">
                <a:solidFill>
                  <a:srgbClr val="0070C0"/>
                </a:solidFill>
                <a:cs typeface="Arial"/>
              </a:rPr>
              <a:t> </a:t>
            </a:r>
            <a:r>
              <a:rPr lang="en-US" altLang="zh-CN" spc="-50" dirty="0">
                <a:solidFill>
                  <a:srgbClr val="0070C0"/>
                </a:solidFill>
                <a:cs typeface="Arial"/>
              </a:rPr>
              <a:t>length</a:t>
            </a:r>
            <a:r>
              <a:rPr lang="en-US" altLang="zh-CN" spc="-40" dirty="0">
                <a:solidFill>
                  <a:srgbClr val="0070C0"/>
                </a:solidFill>
                <a:cs typeface="Arial"/>
              </a:rPr>
              <a:t> </a:t>
            </a:r>
            <a:r>
              <a:rPr lang="en-US" altLang="zh-CN" i="1" spc="-75" dirty="0">
                <a:solidFill>
                  <a:srgbClr val="0070C0"/>
                </a:solidFill>
                <a:cs typeface="Arial"/>
              </a:rPr>
              <a:t>k</a:t>
            </a:r>
            <a:r>
              <a:rPr lang="en-US" altLang="zh-CN" i="1" spc="-155" dirty="0">
                <a:solidFill>
                  <a:srgbClr val="0070C0"/>
                </a:solidFill>
                <a:cs typeface="Arial"/>
              </a:rPr>
              <a:t> </a:t>
            </a:r>
            <a:r>
              <a:rPr lang="en-US" altLang="zh-CN" spc="220" dirty="0">
                <a:solidFill>
                  <a:srgbClr val="0070C0"/>
                </a:solidFill>
                <a:cs typeface="Arial"/>
              </a:rPr>
              <a:t>+</a:t>
            </a:r>
            <a:r>
              <a:rPr lang="en-US" altLang="zh-CN" spc="-175" dirty="0">
                <a:solidFill>
                  <a:srgbClr val="0070C0"/>
                </a:solidFill>
                <a:cs typeface="Arial"/>
              </a:rPr>
              <a:t> </a:t>
            </a:r>
            <a:r>
              <a:rPr lang="en-US" altLang="zh-CN" i="1" spc="-75" dirty="0">
                <a:solidFill>
                  <a:srgbClr val="0070C0"/>
                </a:solidFill>
                <a:cs typeface="Arial"/>
              </a:rPr>
              <a:t>n</a:t>
            </a:r>
            <a:r>
              <a:rPr lang="en-US" altLang="zh-CN" i="1" spc="-175" dirty="0">
                <a:solidFill>
                  <a:srgbClr val="0070C0"/>
                </a:solidFill>
                <a:cs typeface="Arial"/>
              </a:rPr>
              <a:t> </a:t>
            </a:r>
            <a:r>
              <a:rPr lang="en-US" altLang="zh-CN" spc="-30" dirty="0">
                <a:solidFill>
                  <a:srgbClr val="0070C0"/>
                </a:solidFill>
                <a:latin typeface="Lucida Sans Unicode"/>
                <a:cs typeface="Lucida Sans Unicode"/>
              </a:rPr>
              <a:t>−</a:t>
            </a:r>
            <a:r>
              <a:rPr lang="en-US" altLang="zh-CN" spc="-220" dirty="0">
                <a:solidFill>
                  <a:srgbClr val="0070C0"/>
                </a:solidFill>
                <a:latin typeface="Lucida Sans Unicode"/>
                <a:cs typeface="Lucida Sans Unicode"/>
              </a:rPr>
              <a:t> </a:t>
            </a:r>
            <a:r>
              <a:rPr lang="en-US" altLang="zh-CN" spc="-75" dirty="0">
                <a:solidFill>
                  <a:srgbClr val="0070C0"/>
                </a:solidFill>
                <a:cs typeface="Arial"/>
              </a:rPr>
              <a:t>1</a:t>
            </a:r>
            <a:r>
              <a:rPr lang="en-US" altLang="zh-CN" spc="-40" dirty="0">
                <a:solidFill>
                  <a:srgbClr val="0070C0"/>
                </a:solidFill>
                <a:cs typeface="Arial"/>
              </a:rPr>
              <a:t> </a:t>
            </a:r>
            <a:r>
              <a:rPr lang="en-US" altLang="zh-CN" spc="-55" dirty="0">
                <a:solidFill>
                  <a:srgbClr val="0070C0"/>
                </a:solidFill>
                <a:cs typeface="Arial"/>
              </a:rPr>
              <a:t>consisting</a:t>
            </a:r>
            <a:r>
              <a:rPr lang="en-US" altLang="zh-CN" spc="-35" dirty="0">
                <a:solidFill>
                  <a:srgbClr val="0070C0"/>
                </a:solidFill>
                <a:cs typeface="Arial"/>
              </a:rPr>
              <a:t> </a:t>
            </a:r>
            <a:r>
              <a:rPr lang="en-US" altLang="zh-CN" spc="-5" dirty="0">
                <a:solidFill>
                  <a:srgbClr val="0070C0"/>
                </a:solidFill>
                <a:cs typeface="Arial"/>
              </a:rPr>
              <a:t>of</a:t>
            </a:r>
            <a:r>
              <a:rPr lang="en-US" altLang="zh-CN" spc="-35" dirty="0">
                <a:solidFill>
                  <a:srgbClr val="0070C0"/>
                </a:solidFill>
                <a:cs typeface="Arial"/>
              </a:rPr>
              <a:t> </a:t>
            </a:r>
            <a:r>
              <a:rPr lang="en-US" altLang="zh-CN" i="1" spc="-75" dirty="0">
                <a:solidFill>
                  <a:srgbClr val="0070C0"/>
                </a:solidFill>
                <a:cs typeface="Arial"/>
              </a:rPr>
              <a:t>k</a:t>
            </a:r>
            <a:r>
              <a:rPr lang="en-US" altLang="zh-CN" i="1" spc="-15" dirty="0">
                <a:solidFill>
                  <a:srgbClr val="0070C0"/>
                </a:solidFill>
                <a:cs typeface="Arial"/>
              </a:rPr>
              <a:t> </a:t>
            </a:r>
            <a:r>
              <a:rPr lang="en-US" altLang="zh-CN" spc="40" dirty="0">
                <a:solidFill>
                  <a:srgbClr val="0070C0"/>
                </a:solidFill>
                <a:cs typeface="Arial"/>
              </a:rPr>
              <a:t>0</a:t>
            </a:r>
            <a:r>
              <a:rPr lang="en-US" altLang="zh-CN" spc="-55" dirty="0">
                <a:solidFill>
                  <a:srgbClr val="0070C0"/>
                </a:solidFill>
                <a:cs typeface="Arial"/>
              </a:rPr>
              <a:t>’</a:t>
            </a:r>
            <a:r>
              <a:rPr lang="en-US" altLang="zh-CN" spc="-140" dirty="0">
                <a:solidFill>
                  <a:srgbClr val="0070C0"/>
                </a:solidFill>
                <a:cs typeface="Arial"/>
              </a:rPr>
              <a:t>s</a:t>
            </a:r>
            <a:r>
              <a:rPr lang="en-US" altLang="zh-CN" spc="-35" dirty="0">
                <a:solidFill>
                  <a:srgbClr val="0070C0"/>
                </a:solidFill>
                <a:cs typeface="Arial"/>
              </a:rPr>
              <a:t> </a:t>
            </a:r>
            <a:r>
              <a:rPr lang="en-US" altLang="zh-CN" spc="-95" dirty="0">
                <a:solidFill>
                  <a:srgbClr val="0070C0"/>
                </a:solidFill>
                <a:cs typeface="Arial"/>
              </a:rPr>
              <a:t>and</a:t>
            </a:r>
            <a:r>
              <a:rPr lang="en-US" altLang="zh-CN" spc="-35" dirty="0">
                <a:solidFill>
                  <a:srgbClr val="0070C0"/>
                </a:solidFill>
                <a:cs typeface="Arial"/>
              </a:rPr>
              <a:t> </a:t>
            </a:r>
            <a:r>
              <a:rPr lang="en-US" altLang="zh-CN" i="1" spc="-75" dirty="0">
                <a:solidFill>
                  <a:srgbClr val="0070C0"/>
                </a:solidFill>
                <a:cs typeface="Arial"/>
              </a:rPr>
              <a:t>n</a:t>
            </a:r>
            <a:r>
              <a:rPr lang="en-US" altLang="zh-CN" i="1" spc="-170" dirty="0">
                <a:solidFill>
                  <a:srgbClr val="0070C0"/>
                </a:solidFill>
                <a:cs typeface="Arial"/>
              </a:rPr>
              <a:t> </a:t>
            </a:r>
            <a:r>
              <a:rPr lang="en-US" altLang="zh-CN" spc="-30" dirty="0">
                <a:solidFill>
                  <a:srgbClr val="0070C0"/>
                </a:solidFill>
                <a:latin typeface="Lucida Sans Unicode"/>
                <a:cs typeface="Lucida Sans Unicode"/>
              </a:rPr>
              <a:t>−</a:t>
            </a:r>
            <a:r>
              <a:rPr lang="en-US" altLang="zh-CN" spc="-215" dirty="0">
                <a:solidFill>
                  <a:srgbClr val="0070C0"/>
                </a:solidFill>
                <a:latin typeface="Lucida Sans Unicode"/>
                <a:cs typeface="Lucida Sans Unicode"/>
              </a:rPr>
              <a:t> </a:t>
            </a:r>
            <a:r>
              <a:rPr lang="en-US" altLang="zh-CN" spc="-75" dirty="0">
                <a:solidFill>
                  <a:srgbClr val="0070C0"/>
                </a:solidFill>
                <a:cs typeface="Arial"/>
              </a:rPr>
              <a:t>1</a:t>
            </a:r>
            <a:r>
              <a:rPr lang="en-US" altLang="zh-CN" spc="-35" dirty="0">
                <a:solidFill>
                  <a:srgbClr val="0070C0"/>
                </a:solidFill>
                <a:cs typeface="Arial"/>
              </a:rPr>
              <a:t> </a:t>
            </a:r>
            <a:r>
              <a:rPr lang="en-US" altLang="zh-CN" spc="-125" dirty="0">
                <a:solidFill>
                  <a:srgbClr val="0070C0"/>
                </a:solidFill>
                <a:latin typeface="Lucida Sans Unicode"/>
                <a:cs typeface="Lucida Sans Unicode"/>
              </a:rPr>
              <a:t>|</a:t>
            </a:r>
            <a:r>
              <a:rPr lang="en-US" altLang="zh-CN" spc="60" dirty="0">
                <a:solidFill>
                  <a:srgbClr val="0070C0"/>
                </a:solidFill>
                <a:cs typeface="Arial"/>
              </a:rPr>
              <a:t>’</a:t>
            </a:r>
            <a:r>
              <a:rPr lang="en-US" altLang="zh-CN" spc="-90" dirty="0">
                <a:solidFill>
                  <a:srgbClr val="0070C0"/>
                </a:solidFill>
                <a:cs typeface="Arial"/>
              </a:rPr>
              <a:t>s</a:t>
            </a:r>
            <a:r>
              <a:rPr lang="en-US" altLang="zh-CN" spc="-90" dirty="0">
                <a:cs typeface="Arial"/>
              </a:rPr>
              <a:t>.</a:t>
            </a:r>
            <a:endParaRPr lang="en-US" altLang="zh-CN" dirty="0">
              <a:cs typeface="Arial"/>
            </a:endParaRPr>
          </a:p>
          <a:p>
            <a:pPr marL="12700" marR="12700" indent="0" algn="just">
              <a:lnSpc>
                <a:spcPct val="100299"/>
              </a:lnSpc>
              <a:buNone/>
            </a:pPr>
            <a:r>
              <a:rPr lang="en-US" altLang="zh-CN" spc="-70" dirty="0">
                <a:cs typeface="Arial"/>
              </a:rPr>
              <a:t>    Consider</a:t>
            </a:r>
            <a:r>
              <a:rPr lang="en-US" altLang="zh-CN" spc="-95" dirty="0">
                <a:cs typeface="Arial"/>
              </a:rPr>
              <a:t> </a:t>
            </a:r>
            <a:r>
              <a:rPr lang="en-US" altLang="zh-CN" spc="-75" dirty="0">
                <a:cs typeface="Arial"/>
              </a:rPr>
              <a:t>the</a:t>
            </a:r>
            <a:r>
              <a:rPr lang="en-US" altLang="zh-CN" spc="-95" dirty="0">
                <a:cs typeface="Arial"/>
              </a:rPr>
              <a:t> </a:t>
            </a:r>
            <a:r>
              <a:rPr lang="en-US" altLang="zh-CN" spc="5" dirty="0">
                <a:cs typeface="Arial"/>
              </a:rPr>
              <a:t>foll</a:t>
            </a:r>
            <a:r>
              <a:rPr lang="en-US" altLang="zh-CN" spc="-20" dirty="0">
                <a:cs typeface="Arial"/>
              </a:rPr>
              <a:t>o</a:t>
            </a:r>
            <a:r>
              <a:rPr lang="en-US" altLang="zh-CN" spc="-25" dirty="0">
                <a:cs typeface="Arial"/>
              </a:rPr>
              <a:t>wing</a:t>
            </a:r>
            <a:r>
              <a:rPr lang="en-US" altLang="zh-CN" spc="-95" dirty="0">
                <a:cs typeface="Arial"/>
              </a:rPr>
              <a:t> </a:t>
            </a:r>
            <a:r>
              <a:rPr lang="en-US" altLang="zh-CN" spc="-25" dirty="0">
                <a:cs typeface="Arial"/>
              </a:rPr>
              <a:t>w</a:t>
            </a:r>
            <a:r>
              <a:rPr lang="en-US" altLang="zh-CN" spc="-70" dirty="0">
                <a:cs typeface="Arial"/>
              </a:rPr>
              <a:t>ay</a:t>
            </a:r>
            <a:r>
              <a:rPr lang="en-US" altLang="zh-CN" spc="-95" dirty="0">
                <a:cs typeface="Arial"/>
              </a:rPr>
              <a:t> </a:t>
            </a:r>
            <a:r>
              <a:rPr lang="en-US" altLang="zh-CN" spc="-5" dirty="0">
                <a:cs typeface="Arial"/>
              </a:rPr>
              <a:t>of</a:t>
            </a:r>
            <a:r>
              <a:rPr lang="en-US" altLang="zh-CN" spc="-95" dirty="0">
                <a:cs typeface="Arial"/>
              </a:rPr>
              <a:t> </a:t>
            </a:r>
            <a:r>
              <a:rPr lang="en-US" altLang="zh-CN" spc="-50" dirty="0">
                <a:cs typeface="Arial"/>
              </a:rPr>
              <a:t>counting</a:t>
            </a:r>
            <a:r>
              <a:rPr lang="en-US" altLang="zh-CN" spc="-95" dirty="0">
                <a:cs typeface="Arial"/>
              </a:rPr>
              <a:t> </a:t>
            </a:r>
            <a:r>
              <a:rPr lang="en-US" altLang="zh-CN" spc="-90" dirty="0">
                <a:cs typeface="Arial"/>
              </a:rPr>
              <a:t>such</a:t>
            </a:r>
            <a:r>
              <a:rPr lang="en-US" altLang="zh-CN" spc="-95" dirty="0">
                <a:cs typeface="Arial"/>
              </a:rPr>
              <a:t> </a:t>
            </a:r>
            <a:r>
              <a:rPr lang="en-US" altLang="zh-CN" spc="-100" dirty="0">
                <a:cs typeface="Arial"/>
              </a:rPr>
              <a:t>sequences:</a:t>
            </a:r>
            <a:r>
              <a:rPr lang="en-US" altLang="zh-CN" spc="5" dirty="0">
                <a:cs typeface="Arial"/>
              </a:rPr>
              <a:t> </a:t>
            </a:r>
            <a:r>
              <a:rPr lang="en-US" altLang="zh-CN" spc="-50" dirty="0">
                <a:solidFill>
                  <a:srgbClr val="0070C0"/>
                </a:solidFill>
                <a:cs typeface="Arial"/>
              </a:rPr>
              <a:t>out</a:t>
            </a:r>
            <a:r>
              <a:rPr lang="en-US" altLang="zh-CN" spc="-95" dirty="0">
                <a:solidFill>
                  <a:srgbClr val="0070C0"/>
                </a:solidFill>
                <a:cs typeface="Arial"/>
              </a:rPr>
              <a:t> </a:t>
            </a:r>
            <a:r>
              <a:rPr lang="en-US" altLang="zh-CN" spc="-5" dirty="0">
                <a:solidFill>
                  <a:srgbClr val="0070C0"/>
                </a:solidFill>
                <a:cs typeface="Arial"/>
              </a:rPr>
              <a:t>of</a:t>
            </a:r>
            <a:r>
              <a:rPr lang="en-US" altLang="zh-CN" spc="-95" dirty="0">
                <a:solidFill>
                  <a:srgbClr val="0070C0"/>
                </a:solidFill>
                <a:cs typeface="Arial"/>
              </a:rPr>
              <a:t> </a:t>
            </a:r>
            <a:r>
              <a:rPr lang="en-US" altLang="zh-CN" i="1" spc="-75" dirty="0">
                <a:solidFill>
                  <a:srgbClr val="0070C0"/>
                </a:solidFill>
                <a:cs typeface="Arial"/>
              </a:rPr>
              <a:t>k</a:t>
            </a:r>
            <a:r>
              <a:rPr lang="en-US" altLang="zh-CN" i="1" spc="-204" dirty="0">
                <a:solidFill>
                  <a:srgbClr val="0070C0"/>
                </a:solidFill>
                <a:cs typeface="Arial"/>
              </a:rPr>
              <a:t> </a:t>
            </a:r>
            <a:r>
              <a:rPr lang="en-US" altLang="zh-CN" spc="220" dirty="0">
                <a:solidFill>
                  <a:srgbClr val="0070C0"/>
                </a:solidFill>
                <a:cs typeface="Arial"/>
              </a:rPr>
              <a:t>+</a:t>
            </a:r>
            <a:r>
              <a:rPr lang="en-US" altLang="zh-CN" spc="-225" dirty="0">
                <a:solidFill>
                  <a:srgbClr val="0070C0"/>
                </a:solidFill>
                <a:cs typeface="Arial"/>
              </a:rPr>
              <a:t> </a:t>
            </a:r>
            <a:r>
              <a:rPr lang="en-US" altLang="zh-CN" i="1" spc="-75" dirty="0">
                <a:solidFill>
                  <a:srgbClr val="0070C0"/>
                </a:solidFill>
                <a:cs typeface="Arial"/>
              </a:rPr>
              <a:t>n</a:t>
            </a:r>
            <a:r>
              <a:rPr lang="en-US" altLang="zh-CN" i="1" spc="-225" dirty="0">
                <a:solidFill>
                  <a:srgbClr val="0070C0"/>
                </a:solidFill>
                <a:cs typeface="Arial"/>
              </a:rPr>
              <a:t> </a:t>
            </a:r>
            <a:r>
              <a:rPr lang="en-US" altLang="zh-CN" spc="-30" dirty="0">
                <a:solidFill>
                  <a:srgbClr val="0070C0"/>
                </a:solidFill>
                <a:latin typeface="Lucida Sans Unicode"/>
                <a:cs typeface="Lucida Sans Unicode"/>
              </a:rPr>
              <a:t>−</a:t>
            </a:r>
            <a:r>
              <a:rPr lang="en-US" altLang="zh-CN" spc="-270" dirty="0">
                <a:solidFill>
                  <a:srgbClr val="0070C0"/>
                </a:solidFill>
                <a:latin typeface="Lucida Sans Unicode"/>
                <a:cs typeface="Lucida Sans Unicode"/>
              </a:rPr>
              <a:t> </a:t>
            </a:r>
            <a:r>
              <a:rPr lang="en-US" altLang="zh-CN" spc="-75" dirty="0">
                <a:solidFill>
                  <a:srgbClr val="0070C0"/>
                </a:solidFill>
                <a:cs typeface="Arial"/>
              </a:rPr>
              <a:t>1</a:t>
            </a:r>
            <a:r>
              <a:rPr lang="en-US" altLang="zh-CN" spc="-95" dirty="0">
                <a:solidFill>
                  <a:srgbClr val="0070C0"/>
                </a:solidFill>
                <a:cs typeface="Arial"/>
              </a:rPr>
              <a:t> </a:t>
            </a:r>
            <a:r>
              <a:rPr lang="en-US" altLang="zh-CN" spc="-50" dirty="0">
                <a:solidFill>
                  <a:srgbClr val="0070C0"/>
                </a:solidFill>
                <a:cs typeface="Arial"/>
              </a:rPr>
              <a:t>positions,</a:t>
            </a:r>
            <a:r>
              <a:rPr lang="en-US" altLang="zh-CN" spc="-30" dirty="0">
                <a:solidFill>
                  <a:srgbClr val="0070C0"/>
                </a:solidFill>
                <a:cs typeface="Arial"/>
              </a:rPr>
              <a:t> </a:t>
            </a:r>
            <a:r>
              <a:rPr lang="en-US" altLang="zh-CN" spc="-100" dirty="0">
                <a:solidFill>
                  <a:srgbClr val="0070C0"/>
                </a:solidFill>
                <a:cs typeface="Arial"/>
              </a:rPr>
              <a:t>choose</a:t>
            </a:r>
            <a:r>
              <a:rPr lang="en-US" altLang="zh-CN" spc="-55" dirty="0">
                <a:solidFill>
                  <a:srgbClr val="0070C0"/>
                </a:solidFill>
                <a:cs typeface="Arial"/>
              </a:rPr>
              <a:t> </a:t>
            </a:r>
            <a:r>
              <a:rPr lang="en-US" altLang="zh-CN" i="1" spc="-75" dirty="0">
                <a:solidFill>
                  <a:srgbClr val="0070C0"/>
                </a:solidFill>
                <a:cs typeface="Arial"/>
              </a:rPr>
              <a:t>k</a:t>
            </a:r>
            <a:r>
              <a:rPr lang="en-US" altLang="zh-CN" i="1" spc="-35" dirty="0">
                <a:solidFill>
                  <a:srgbClr val="0070C0"/>
                </a:solidFill>
                <a:cs typeface="Arial"/>
              </a:rPr>
              <a:t> </a:t>
            </a:r>
            <a:r>
              <a:rPr lang="en-US" altLang="zh-CN" spc="-40" dirty="0">
                <a:solidFill>
                  <a:srgbClr val="0070C0"/>
                </a:solidFill>
                <a:cs typeface="Arial"/>
              </a:rPr>
              <a:t>to</a:t>
            </a:r>
            <a:r>
              <a:rPr lang="en-US" altLang="zh-CN" spc="-55" dirty="0">
                <a:solidFill>
                  <a:srgbClr val="0070C0"/>
                </a:solidFill>
                <a:cs typeface="Arial"/>
              </a:rPr>
              <a:t> </a:t>
            </a:r>
            <a:r>
              <a:rPr lang="en-US" altLang="zh-CN" spc="-50" dirty="0">
                <a:solidFill>
                  <a:srgbClr val="0070C0"/>
                </a:solidFill>
                <a:cs typeface="Arial"/>
              </a:rPr>
              <a:t>put</a:t>
            </a:r>
            <a:r>
              <a:rPr lang="en-US" altLang="zh-CN" spc="-55" dirty="0">
                <a:solidFill>
                  <a:srgbClr val="0070C0"/>
                </a:solidFill>
                <a:cs typeface="Arial"/>
              </a:rPr>
              <a:t> </a:t>
            </a:r>
            <a:r>
              <a:rPr lang="en-US" altLang="zh-CN" spc="40" dirty="0">
                <a:solidFill>
                  <a:srgbClr val="0070C0"/>
                </a:solidFill>
                <a:cs typeface="Arial"/>
              </a:rPr>
              <a:t>0</a:t>
            </a:r>
            <a:r>
              <a:rPr lang="en-US" altLang="zh-CN" spc="-55" dirty="0">
                <a:solidFill>
                  <a:srgbClr val="0070C0"/>
                </a:solidFill>
                <a:cs typeface="Arial"/>
              </a:rPr>
              <a:t>’</a:t>
            </a:r>
            <a:r>
              <a:rPr lang="en-US" altLang="zh-CN" spc="-140" dirty="0">
                <a:solidFill>
                  <a:srgbClr val="0070C0"/>
                </a:solidFill>
                <a:cs typeface="Arial"/>
              </a:rPr>
              <a:t>s</a:t>
            </a:r>
            <a:r>
              <a:rPr lang="en-US" altLang="zh-CN" spc="-55" dirty="0">
                <a:solidFill>
                  <a:srgbClr val="0070C0"/>
                </a:solidFill>
                <a:cs typeface="Arial"/>
              </a:rPr>
              <a:t> </a:t>
            </a:r>
            <a:r>
              <a:rPr lang="en-US" altLang="zh-CN" spc="-5" dirty="0">
                <a:solidFill>
                  <a:srgbClr val="0070C0"/>
                </a:solidFill>
                <a:cs typeface="Arial"/>
              </a:rPr>
              <a:t>in</a:t>
            </a:r>
            <a:r>
              <a:rPr lang="en-US" altLang="zh-CN" spc="-55" dirty="0">
                <a:solidFill>
                  <a:srgbClr val="0070C0"/>
                </a:solidFill>
                <a:cs typeface="Arial"/>
              </a:rPr>
              <a:t> </a:t>
            </a:r>
            <a:r>
              <a:rPr lang="en-US" altLang="zh-CN" spc="-65" dirty="0">
                <a:cs typeface="Arial"/>
              </a:rPr>
              <a:t>(then</a:t>
            </a:r>
            <a:r>
              <a:rPr lang="en-US" altLang="zh-CN" spc="-55" dirty="0">
                <a:cs typeface="Arial"/>
              </a:rPr>
              <a:t> </a:t>
            </a:r>
            <a:r>
              <a:rPr lang="en-US" altLang="zh-CN" spc="-50" dirty="0">
                <a:cs typeface="Arial"/>
              </a:rPr>
              <a:t>put</a:t>
            </a:r>
            <a:r>
              <a:rPr lang="en-US" altLang="zh-CN" spc="-55" dirty="0">
                <a:cs typeface="Arial"/>
              </a:rPr>
              <a:t> </a:t>
            </a:r>
            <a:r>
              <a:rPr lang="en-US" altLang="zh-CN" spc="-75" dirty="0">
                <a:cs typeface="Arial"/>
              </a:rPr>
              <a:t>the</a:t>
            </a:r>
            <a:r>
              <a:rPr lang="en-US" altLang="zh-CN" spc="-55" dirty="0">
                <a:cs typeface="Arial"/>
              </a:rPr>
              <a:t> </a:t>
            </a:r>
            <a:r>
              <a:rPr lang="en-US" altLang="zh-CN" spc="-125" dirty="0">
                <a:latin typeface="Lucida Sans Unicode"/>
                <a:cs typeface="Lucida Sans Unicode"/>
              </a:rPr>
              <a:t>|</a:t>
            </a:r>
            <a:r>
              <a:rPr lang="en-US" altLang="zh-CN" spc="60" dirty="0">
                <a:cs typeface="Arial"/>
              </a:rPr>
              <a:t>’</a:t>
            </a:r>
            <a:r>
              <a:rPr lang="en-US" altLang="zh-CN" spc="-140" dirty="0">
                <a:cs typeface="Arial"/>
              </a:rPr>
              <a:t>s</a:t>
            </a:r>
            <a:r>
              <a:rPr lang="en-US" altLang="zh-CN" spc="-55" dirty="0">
                <a:cs typeface="Arial"/>
              </a:rPr>
              <a:t> </a:t>
            </a:r>
            <a:r>
              <a:rPr lang="en-US" altLang="zh-CN" spc="-5" dirty="0">
                <a:cs typeface="Arial"/>
              </a:rPr>
              <a:t>in</a:t>
            </a:r>
            <a:r>
              <a:rPr lang="en-US" altLang="zh-CN" spc="-55" dirty="0">
                <a:cs typeface="Arial"/>
              </a:rPr>
              <a:t> </a:t>
            </a:r>
            <a:r>
              <a:rPr lang="en-US" altLang="zh-CN" spc="-75" dirty="0">
                <a:cs typeface="Arial"/>
              </a:rPr>
              <a:t>the</a:t>
            </a:r>
            <a:r>
              <a:rPr lang="en-US" altLang="zh-CN" spc="-55" dirty="0">
                <a:cs typeface="Arial"/>
              </a:rPr>
              <a:t> </a:t>
            </a:r>
            <a:r>
              <a:rPr lang="en-US" altLang="zh-CN" spc="-50" dirty="0">
                <a:cs typeface="Arial"/>
              </a:rPr>
              <a:t>remaining</a:t>
            </a:r>
            <a:r>
              <a:rPr lang="en-US" altLang="zh-CN" spc="-55" dirty="0">
                <a:cs typeface="Arial"/>
              </a:rPr>
              <a:t> </a:t>
            </a:r>
            <a:r>
              <a:rPr lang="en-US" altLang="zh-CN" spc="-45" dirty="0">
                <a:cs typeface="Arial"/>
              </a:rPr>
              <a:t>positions),</a:t>
            </a:r>
            <a:r>
              <a:rPr lang="en-US" altLang="zh-CN" spc="-50" dirty="0">
                <a:cs typeface="Arial"/>
              </a:rPr>
              <a:t> </a:t>
            </a:r>
            <a:r>
              <a:rPr lang="en-US" altLang="zh-CN" spc="-40" dirty="0">
                <a:cs typeface="Arial"/>
              </a:rPr>
              <a:t>or</a:t>
            </a:r>
            <a:r>
              <a:rPr lang="en-US" altLang="zh-CN" spc="-55" dirty="0">
                <a:cs typeface="Arial"/>
              </a:rPr>
              <a:t> </a:t>
            </a:r>
            <a:r>
              <a:rPr lang="en-US" altLang="zh-CN" spc="-45" dirty="0">
                <a:cs typeface="Arial"/>
              </a:rPr>
              <a:t>alternat</a:t>
            </a:r>
            <a:r>
              <a:rPr lang="en-US" altLang="zh-CN" spc="-55" dirty="0">
                <a:cs typeface="Arial"/>
              </a:rPr>
              <a:t>i</a:t>
            </a:r>
            <a:r>
              <a:rPr lang="en-US" altLang="zh-CN" spc="-30" dirty="0">
                <a:cs typeface="Arial"/>
              </a:rPr>
              <a:t>v</a:t>
            </a:r>
            <a:r>
              <a:rPr lang="en-US" altLang="zh-CN" spc="-25" dirty="0">
                <a:cs typeface="Arial"/>
              </a:rPr>
              <a:t>el</a:t>
            </a:r>
            <a:r>
              <a:rPr lang="en-US" altLang="zh-CN" spc="-110" dirty="0">
                <a:cs typeface="Arial"/>
              </a:rPr>
              <a:t>y</a:t>
            </a:r>
            <a:r>
              <a:rPr lang="en-US" altLang="zh-CN" spc="-40" dirty="0">
                <a:cs typeface="Arial"/>
              </a:rPr>
              <a:t>, </a:t>
            </a:r>
            <a:r>
              <a:rPr lang="en-US" altLang="zh-CN" spc="-50" dirty="0">
                <a:solidFill>
                  <a:srgbClr val="0070C0"/>
                </a:solidFill>
                <a:cs typeface="Arial"/>
              </a:rPr>
              <a:t>out</a:t>
            </a:r>
            <a:r>
              <a:rPr lang="en-US" altLang="zh-CN" spc="-105" dirty="0">
                <a:solidFill>
                  <a:srgbClr val="0070C0"/>
                </a:solidFill>
                <a:cs typeface="Arial"/>
              </a:rPr>
              <a:t> </a:t>
            </a:r>
            <a:r>
              <a:rPr lang="en-US" altLang="zh-CN" spc="-5" dirty="0">
                <a:solidFill>
                  <a:srgbClr val="0070C0"/>
                </a:solidFill>
                <a:cs typeface="Arial"/>
              </a:rPr>
              <a:t>of</a:t>
            </a:r>
            <a:r>
              <a:rPr lang="en-US" altLang="zh-CN" spc="-100" dirty="0">
                <a:solidFill>
                  <a:srgbClr val="0070C0"/>
                </a:solidFill>
                <a:cs typeface="Arial"/>
              </a:rPr>
              <a:t> </a:t>
            </a:r>
            <a:r>
              <a:rPr lang="en-US" altLang="zh-CN" i="1" spc="-75" dirty="0">
                <a:solidFill>
                  <a:srgbClr val="0070C0"/>
                </a:solidFill>
                <a:cs typeface="Arial"/>
              </a:rPr>
              <a:t>k</a:t>
            </a:r>
            <a:r>
              <a:rPr lang="en-US" altLang="zh-CN" i="1" spc="-210" dirty="0">
                <a:solidFill>
                  <a:srgbClr val="0070C0"/>
                </a:solidFill>
                <a:cs typeface="Arial"/>
              </a:rPr>
              <a:t> </a:t>
            </a:r>
            <a:r>
              <a:rPr lang="en-US" altLang="zh-CN" spc="220" dirty="0">
                <a:solidFill>
                  <a:srgbClr val="0070C0"/>
                </a:solidFill>
                <a:cs typeface="Arial"/>
              </a:rPr>
              <a:t>+</a:t>
            </a:r>
            <a:r>
              <a:rPr lang="en-US" altLang="zh-CN" spc="-229" dirty="0">
                <a:solidFill>
                  <a:srgbClr val="0070C0"/>
                </a:solidFill>
                <a:cs typeface="Arial"/>
              </a:rPr>
              <a:t> </a:t>
            </a:r>
            <a:r>
              <a:rPr lang="en-US" altLang="zh-CN" i="1" spc="-75" dirty="0">
                <a:solidFill>
                  <a:srgbClr val="0070C0"/>
                </a:solidFill>
                <a:cs typeface="Arial"/>
              </a:rPr>
              <a:t>n</a:t>
            </a:r>
            <a:r>
              <a:rPr lang="en-US" altLang="zh-CN" i="1" spc="-229" dirty="0">
                <a:solidFill>
                  <a:srgbClr val="0070C0"/>
                </a:solidFill>
                <a:cs typeface="Arial"/>
              </a:rPr>
              <a:t> </a:t>
            </a:r>
            <a:r>
              <a:rPr lang="en-US" altLang="zh-CN" spc="-30" dirty="0">
                <a:solidFill>
                  <a:srgbClr val="0070C0"/>
                </a:solidFill>
                <a:latin typeface="Lucida Sans Unicode"/>
                <a:cs typeface="Lucida Sans Unicode"/>
              </a:rPr>
              <a:t>−</a:t>
            </a:r>
            <a:r>
              <a:rPr lang="en-US" altLang="zh-CN" spc="-275" dirty="0">
                <a:solidFill>
                  <a:srgbClr val="0070C0"/>
                </a:solidFill>
                <a:latin typeface="Lucida Sans Unicode"/>
                <a:cs typeface="Lucida Sans Unicode"/>
              </a:rPr>
              <a:t> </a:t>
            </a:r>
            <a:r>
              <a:rPr lang="en-US" altLang="zh-CN" spc="-75" dirty="0">
                <a:solidFill>
                  <a:srgbClr val="0070C0"/>
                </a:solidFill>
                <a:cs typeface="Arial"/>
              </a:rPr>
              <a:t>1</a:t>
            </a:r>
            <a:r>
              <a:rPr lang="en-US" altLang="zh-CN" spc="-105" dirty="0">
                <a:solidFill>
                  <a:srgbClr val="0070C0"/>
                </a:solidFill>
                <a:cs typeface="Arial"/>
              </a:rPr>
              <a:t> </a:t>
            </a:r>
            <a:r>
              <a:rPr lang="en-US" altLang="zh-CN" spc="-50" dirty="0">
                <a:solidFill>
                  <a:srgbClr val="0070C0"/>
                </a:solidFill>
                <a:cs typeface="Arial"/>
              </a:rPr>
              <a:t>positions</a:t>
            </a:r>
            <a:r>
              <a:rPr lang="en-US" altLang="zh-CN" spc="-105" dirty="0">
                <a:solidFill>
                  <a:srgbClr val="0070C0"/>
                </a:solidFill>
                <a:cs typeface="Arial"/>
              </a:rPr>
              <a:t> </a:t>
            </a:r>
            <a:r>
              <a:rPr lang="en-US" altLang="zh-CN" spc="-100" dirty="0">
                <a:solidFill>
                  <a:srgbClr val="0070C0"/>
                </a:solidFill>
                <a:cs typeface="Arial"/>
              </a:rPr>
              <a:t>choose </a:t>
            </a:r>
            <a:r>
              <a:rPr lang="en-US" altLang="zh-CN" i="1" spc="-75" dirty="0">
                <a:solidFill>
                  <a:srgbClr val="0070C0"/>
                </a:solidFill>
                <a:cs typeface="Arial"/>
              </a:rPr>
              <a:t>n</a:t>
            </a:r>
            <a:r>
              <a:rPr lang="en-US" altLang="zh-CN" i="1" spc="-229" dirty="0">
                <a:solidFill>
                  <a:srgbClr val="0070C0"/>
                </a:solidFill>
                <a:cs typeface="Arial"/>
              </a:rPr>
              <a:t> </a:t>
            </a:r>
            <a:r>
              <a:rPr lang="en-US" altLang="zh-CN" spc="-30" dirty="0">
                <a:solidFill>
                  <a:srgbClr val="0070C0"/>
                </a:solidFill>
                <a:latin typeface="Lucida Sans Unicode"/>
                <a:cs typeface="Lucida Sans Unicode"/>
              </a:rPr>
              <a:t>−</a:t>
            </a:r>
            <a:r>
              <a:rPr lang="en-US" altLang="zh-CN" spc="-275" dirty="0">
                <a:solidFill>
                  <a:srgbClr val="0070C0"/>
                </a:solidFill>
                <a:latin typeface="Lucida Sans Unicode"/>
                <a:cs typeface="Lucida Sans Unicode"/>
              </a:rPr>
              <a:t> </a:t>
            </a:r>
            <a:r>
              <a:rPr lang="en-US" altLang="zh-CN" spc="-75" dirty="0">
                <a:solidFill>
                  <a:srgbClr val="0070C0"/>
                </a:solidFill>
                <a:cs typeface="Arial"/>
              </a:rPr>
              <a:t>1</a:t>
            </a:r>
            <a:r>
              <a:rPr lang="en-US" altLang="zh-CN" spc="-105" dirty="0">
                <a:solidFill>
                  <a:srgbClr val="0070C0"/>
                </a:solidFill>
                <a:cs typeface="Arial"/>
              </a:rPr>
              <a:t> </a:t>
            </a:r>
            <a:r>
              <a:rPr lang="en-US" altLang="zh-CN" spc="-40" dirty="0">
                <a:solidFill>
                  <a:srgbClr val="0070C0"/>
                </a:solidFill>
                <a:cs typeface="Arial"/>
              </a:rPr>
              <a:t>to</a:t>
            </a:r>
            <a:r>
              <a:rPr lang="en-US" altLang="zh-CN" spc="-100" dirty="0">
                <a:solidFill>
                  <a:srgbClr val="0070C0"/>
                </a:solidFill>
                <a:cs typeface="Arial"/>
              </a:rPr>
              <a:t> </a:t>
            </a:r>
            <a:r>
              <a:rPr lang="en-US" altLang="zh-CN" spc="-50" dirty="0">
                <a:solidFill>
                  <a:srgbClr val="0070C0"/>
                </a:solidFill>
                <a:cs typeface="Arial"/>
              </a:rPr>
              <a:t>put</a:t>
            </a:r>
            <a:r>
              <a:rPr lang="en-US" altLang="zh-CN" spc="-105" dirty="0">
                <a:solidFill>
                  <a:srgbClr val="0070C0"/>
                </a:solidFill>
                <a:cs typeface="Arial"/>
              </a:rPr>
              <a:t> </a:t>
            </a:r>
            <a:r>
              <a:rPr lang="en-US" altLang="zh-CN" spc="-125" dirty="0">
                <a:solidFill>
                  <a:srgbClr val="0070C0"/>
                </a:solidFill>
                <a:latin typeface="Lucida Sans Unicode"/>
                <a:cs typeface="Lucida Sans Unicode"/>
              </a:rPr>
              <a:t>|</a:t>
            </a:r>
            <a:r>
              <a:rPr lang="en-US" altLang="zh-CN" spc="60" dirty="0">
                <a:solidFill>
                  <a:srgbClr val="0070C0"/>
                </a:solidFill>
                <a:cs typeface="Arial"/>
              </a:rPr>
              <a:t>’</a:t>
            </a:r>
            <a:r>
              <a:rPr lang="en-US" altLang="zh-CN" spc="-140" dirty="0">
                <a:solidFill>
                  <a:srgbClr val="0070C0"/>
                </a:solidFill>
                <a:cs typeface="Arial"/>
              </a:rPr>
              <a:t>s</a:t>
            </a:r>
            <a:r>
              <a:rPr lang="en-US" altLang="zh-CN" spc="-105" dirty="0">
                <a:solidFill>
                  <a:srgbClr val="0070C0"/>
                </a:solidFill>
                <a:cs typeface="Arial"/>
              </a:rPr>
              <a:t> </a:t>
            </a:r>
            <a:r>
              <a:rPr lang="en-US" altLang="zh-CN" spc="-5" dirty="0">
                <a:solidFill>
                  <a:srgbClr val="0070C0"/>
                </a:solidFill>
                <a:cs typeface="Arial"/>
              </a:rPr>
              <a:t>in</a:t>
            </a:r>
            <a:r>
              <a:rPr lang="en-US" altLang="zh-CN" spc="-105" dirty="0">
                <a:solidFill>
                  <a:srgbClr val="0070C0"/>
                </a:solidFill>
                <a:cs typeface="Arial"/>
              </a:rPr>
              <a:t> </a:t>
            </a:r>
            <a:r>
              <a:rPr lang="en-US" altLang="zh-CN" spc="-65" dirty="0">
                <a:cs typeface="Arial"/>
              </a:rPr>
              <a:t>(then</a:t>
            </a:r>
            <a:r>
              <a:rPr lang="en-US" altLang="zh-CN" spc="-100" dirty="0">
                <a:cs typeface="Arial"/>
              </a:rPr>
              <a:t> </a:t>
            </a:r>
            <a:r>
              <a:rPr lang="en-US" altLang="zh-CN" spc="-50" dirty="0">
                <a:cs typeface="Arial"/>
              </a:rPr>
              <a:t>put</a:t>
            </a:r>
            <a:r>
              <a:rPr lang="en-US" altLang="zh-CN" spc="-105" dirty="0">
                <a:cs typeface="Arial"/>
              </a:rPr>
              <a:t> </a:t>
            </a:r>
            <a:r>
              <a:rPr lang="en-US" altLang="zh-CN" spc="-75" dirty="0">
                <a:cs typeface="Arial"/>
              </a:rPr>
              <a:t>the</a:t>
            </a:r>
            <a:r>
              <a:rPr lang="en-US" altLang="zh-CN" spc="-105" dirty="0">
                <a:cs typeface="Arial"/>
              </a:rPr>
              <a:t> </a:t>
            </a:r>
            <a:r>
              <a:rPr lang="en-US" altLang="zh-CN" spc="40" dirty="0">
                <a:cs typeface="Arial"/>
              </a:rPr>
              <a:t>0</a:t>
            </a:r>
            <a:r>
              <a:rPr lang="en-US" altLang="zh-CN" spc="-55" dirty="0">
                <a:cs typeface="Arial"/>
              </a:rPr>
              <a:t>’</a:t>
            </a:r>
            <a:r>
              <a:rPr lang="en-US" altLang="zh-CN" spc="-140" dirty="0">
                <a:cs typeface="Arial"/>
              </a:rPr>
              <a:t>s</a:t>
            </a:r>
            <a:r>
              <a:rPr lang="en-US" altLang="zh-CN" spc="-105" dirty="0">
                <a:cs typeface="Arial"/>
              </a:rPr>
              <a:t> </a:t>
            </a:r>
            <a:r>
              <a:rPr lang="en-US" altLang="zh-CN" spc="-5" dirty="0">
                <a:cs typeface="Arial"/>
              </a:rPr>
              <a:t>in</a:t>
            </a:r>
            <a:r>
              <a:rPr lang="en-US" altLang="zh-CN" spc="-100" dirty="0">
                <a:cs typeface="Arial"/>
              </a:rPr>
              <a:t> </a:t>
            </a:r>
            <a:r>
              <a:rPr lang="en-US" altLang="zh-CN" spc="-75" dirty="0">
                <a:cs typeface="Arial"/>
              </a:rPr>
              <a:t>the</a:t>
            </a:r>
            <a:r>
              <a:rPr lang="en-US" altLang="zh-CN" spc="-105" dirty="0">
                <a:cs typeface="Arial"/>
              </a:rPr>
              <a:t> </a:t>
            </a:r>
            <a:r>
              <a:rPr lang="en-US" altLang="zh-CN" spc="-50" dirty="0">
                <a:cs typeface="Arial"/>
              </a:rPr>
              <a:t>remaining</a:t>
            </a:r>
            <a:r>
              <a:rPr lang="en-US" altLang="zh-CN" spc="-30" dirty="0">
                <a:cs typeface="Arial"/>
              </a:rPr>
              <a:t> </a:t>
            </a:r>
            <a:r>
              <a:rPr lang="en-US" altLang="zh-CN" spc="-45" dirty="0">
                <a:cs typeface="Arial"/>
              </a:rPr>
              <a:t>positions).</a:t>
            </a:r>
            <a:endParaRPr lang="en-US" altLang="zh-CN" spc="-40" dirty="0">
              <a:cs typeface="Arial"/>
            </a:endParaRPr>
          </a:p>
        </p:txBody>
      </p:sp>
      <p:sp>
        <p:nvSpPr>
          <p:cNvPr id="4" name="标题 3">
            <a:extLst>
              <a:ext uri="{FF2B5EF4-FFF2-40B4-BE49-F238E27FC236}">
                <a16:creationId xmlns:a16="http://schemas.microsoft.com/office/drawing/2014/main" id="{A951A4C8-BEE6-4BE4-9512-CEA1CE55AE14}"/>
              </a:ext>
            </a:extLst>
          </p:cNvPr>
          <p:cNvSpPr>
            <a:spLocks noGrp="1"/>
          </p:cNvSpPr>
          <p:nvPr>
            <p:ph type="title"/>
          </p:nvPr>
        </p:nvSpPr>
        <p:spPr>
          <a:xfrm>
            <a:off x="457200" y="48260"/>
            <a:ext cx="8229600" cy="1081088"/>
          </a:xfrm>
        </p:spPr>
        <p:txBody>
          <a:bodyPr/>
          <a:lstStyle/>
          <a:p>
            <a:endParaRPr lang="zh-CN" altLang="en-US"/>
          </a:p>
        </p:txBody>
      </p:sp>
    </p:spTree>
    <p:extLst>
      <p:ext uri="{BB962C8B-B14F-4D97-AF65-F5344CB8AC3E}">
        <p14:creationId xmlns:p14="http://schemas.microsoft.com/office/powerpoint/2010/main" val="291829330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403E3E-F2C6-40AC-B41C-B67411A32752}"/>
              </a:ext>
            </a:extLst>
          </p:cNvPr>
          <p:cNvSpPr>
            <a:spLocks noGrp="1"/>
          </p:cNvSpPr>
          <p:nvPr>
            <p:ph type="title"/>
          </p:nvPr>
        </p:nvSpPr>
        <p:spPr>
          <a:xfrm>
            <a:off x="313085" y="1340768"/>
            <a:ext cx="8517830" cy="1081088"/>
          </a:xfrm>
        </p:spPr>
        <p:txBody>
          <a:bodyPr/>
          <a:lstStyle/>
          <a:p>
            <a:r>
              <a:rPr lang="en-US" altLang="zh-CN" b="1" spc="-100" dirty="0">
                <a:cs typeface="Arial"/>
              </a:rPr>
              <a:t>1.2.1 P</a:t>
            </a:r>
            <a:r>
              <a:rPr lang="en-US" altLang="zh-CN" b="1" spc="-70" dirty="0">
                <a:cs typeface="Arial"/>
              </a:rPr>
              <a:t>ermutations</a:t>
            </a:r>
            <a:endParaRPr lang="zh-CN" altLang="en-US" dirty="0"/>
          </a:p>
        </p:txBody>
      </p:sp>
      <p:sp>
        <p:nvSpPr>
          <p:cNvPr id="3" name="内容占位符 2">
            <a:extLst>
              <a:ext uri="{FF2B5EF4-FFF2-40B4-BE49-F238E27FC236}">
                <a16:creationId xmlns:a16="http://schemas.microsoft.com/office/drawing/2014/main" id="{2D9C6489-00D9-4036-8492-D40A96128B95}"/>
              </a:ext>
            </a:extLst>
          </p:cNvPr>
          <p:cNvSpPr>
            <a:spLocks noGrp="1"/>
          </p:cNvSpPr>
          <p:nvPr>
            <p:ph idx="1"/>
          </p:nvPr>
        </p:nvSpPr>
        <p:spPr>
          <a:xfrm>
            <a:off x="539750" y="2564904"/>
            <a:ext cx="7992690" cy="3456484"/>
          </a:xfrm>
        </p:spPr>
        <p:txBody>
          <a:bodyPr/>
          <a:lstStyle/>
          <a:p>
            <a:pPr algn="just">
              <a:lnSpc>
                <a:spcPts val="4600"/>
              </a:lnSpc>
            </a:pPr>
            <a:r>
              <a:rPr lang="en-US" altLang="zh-CN" spc="-70" dirty="0">
                <a:cs typeface="Arial"/>
              </a:rPr>
              <a:t>Consider</a:t>
            </a:r>
            <a:r>
              <a:rPr lang="en-US" altLang="zh-CN" spc="25" dirty="0">
                <a:cs typeface="Arial"/>
              </a:rPr>
              <a:t> </a:t>
            </a:r>
            <a:r>
              <a:rPr lang="en-US" altLang="zh-CN" spc="-75" dirty="0">
                <a:cs typeface="Arial"/>
              </a:rPr>
              <a:t>the</a:t>
            </a:r>
            <a:r>
              <a:rPr lang="en-US" altLang="zh-CN" spc="25" dirty="0">
                <a:cs typeface="Arial"/>
              </a:rPr>
              <a:t> </a:t>
            </a:r>
            <a:r>
              <a:rPr lang="en-US" altLang="zh-CN" spc="-60" dirty="0">
                <a:cs typeface="Arial"/>
              </a:rPr>
              <a:t>selection</a:t>
            </a:r>
            <a:r>
              <a:rPr lang="en-US" altLang="zh-CN" spc="25" dirty="0">
                <a:cs typeface="Arial"/>
              </a:rPr>
              <a:t> </a:t>
            </a:r>
            <a:r>
              <a:rPr lang="en-US" altLang="zh-CN" spc="-5" dirty="0">
                <a:cs typeface="Arial"/>
              </a:rPr>
              <a:t>of</a:t>
            </a:r>
            <a:r>
              <a:rPr lang="en-US" altLang="zh-CN" spc="25" dirty="0">
                <a:cs typeface="Arial"/>
              </a:rPr>
              <a:t> </a:t>
            </a:r>
            <a:r>
              <a:rPr lang="en-US" altLang="zh-CN" i="1" spc="-75" dirty="0">
                <a:cs typeface="Arial"/>
              </a:rPr>
              <a:t>k</a:t>
            </a:r>
            <a:r>
              <a:rPr lang="en-US" altLang="zh-CN" i="1" spc="45" dirty="0">
                <a:cs typeface="Arial"/>
              </a:rPr>
              <a:t> </a:t>
            </a:r>
            <a:r>
              <a:rPr lang="en-US" altLang="zh-CN" spc="-60" dirty="0">
                <a:cs typeface="Arial"/>
              </a:rPr>
              <a:t>objects</a:t>
            </a:r>
            <a:r>
              <a:rPr lang="en-US" altLang="zh-CN" spc="25" dirty="0">
                <a:cs typeface="Arial"/>
              </a:rPr>
              <a:t> </a:t>
            </a:r>
            <a:r>
              <a:rPr lang="en-US" altLang="zh-CN" spc="-25" dirty="0">
                <a:cs typeface="Arial"/>
              </a:rPr>
              <a:t>from</a:t>
            </a:r>
            <a:r>
              <a:rPr lang="en-US" altLang="zh-CN" spc="25" dirty="0">
                <a:cs typeface="Arial"/>
              </a:rPr>
              <a:t> </a:t>
            </a:r>
            <a:r>
              <a:rPr lang="en-US" altLang="zh-CN" spc="-140" dirty="0">
                <a:cs typeface="Arial"/>
              </a:rPr>
              <a:t>a</a:t>
            </a:r>
            <a:r>
              <a:rPr lang="en-US" altLang="zh-CN" spc="25" dirty="0">
                <a:cs typeface="Arial"/>
              </a:rPr>
              <a:t> </a:t>
            </a:r>
            <a:r>
              <a:rPr lang="en-US" altLang="zh-CN" spc="-100" dirty="0">
                <a:cs typeface="Arial"/>
              </a:rPr>
              <a:t>set</a:t>
            </a:r>
            <a:r>
              <a:rPr lang="en-US" altLang="zh-CN" spc="25" dirty="0">
                <a:cs typeface="Arial"/>
              </a:rPr>
              <a:t> </a:t>
            </a:r>
            <a:r>
              <a:rPr lang="en-US" altLang="zh-CN" spc="-5" dirty="0">
                <a:cs typeface="Arial"/>
              </a:rPr>
              <a:t>of</a:t>
            </a:r>
            <a:r>
              <a:rPr lang="en-US" altLang="zh-CN" spc="25" dirty="0">
                <a:cs typeface="Arial"/>
              </a:rPr>
              <a:t> </a:t>
            </a:r>
            <a:r>
              <a:rPr lang="en-US" altLang="zh-CN" i="1" spc="-75" dirty="0">
                <a:cs typeface="Arial"/>
              </a:rPr>
              <a:t>n</a:t>
            </a:r>
            <a:r>
              <a:rPr lang="en-US" altLang="zh-CN" i="1" spc="25" dirty="0">
                <a:cs typeface="Arial"/>
              </a:rPr>
              <a:t> </a:t>
            </a:r>
            <a:r>
              <a:rPr lang="en-US" altLang="zh-CN" spc="-60" dirty="0">
                <a:cs typeface="Arial"/>
              </a:rPr>
              <a:t>objects</a:t>
            </a:r>
            <a:r>
              <a:rPr lang="en-US" altLang="zh-CN" spc="25" dirty="0">
                <a:cs typeface="Arial"/>
              </a:rPr>
              <a:t> </a:t>
            </a:r>
            <a:r>
              <a:rPr lang="en-US" altLang="zh-CN" spc="-75" dirty="0">
                <a:cs typeface="Arial"/>
              </a:rPr>
              <a:t>where</a:t>
            </a:r>
            <a:r>
              <a:rPr lang="en-US" altLang="zh-CN" spc="25" dirty="0">
                <a:cs typeface="Arial"/>
              </a:rPr>
              <a:t> </a:t>
            </a:r>
            <a:r>
              <a:rPr lang="en-US" altLang="zh-CN" b="1" spc="-45" dirty="0">
                <a:solidFill>
                  <a:srgbClr val="0070C0"/>
                </a:solidFill>
                <a:cs typeface="Arial"/>
              </a:rPr>
              <a:t>order</a:t>
            </a:r>
            <a:r>
              <a:rPr lang="en-US" altLang="zh-CN" b="1" spc="25" dirty="0">
                <a:solidFill>
                  <a:srgbClr val="0070C0"/>
                </a:solidFill>
                <a:cs typeface="Arial"/>
              </a:rPr>
              <a:t> </a:t>
            </a:r>
            <a:r>
              <a:rPr lang="en-US" altLang="zh-CN" b="1" spc="-65" dirty="0">
                <a:solidFill>
                  <a:srgbClr val="0070C0"/>
                </a:solidFill>
                <a:cs typeface="Arial"/>
              </a:rPr>
              <a:t>matters and</a:t>
            </a:r>
            <a:r>
              <a:rPr lang="en-US" altLang="zh-CN" b="1" spc="-40" dirty="0">
                <a:solidFill>
                  <a:srgbClr val="0070C0"/>
                </a:solidFill>
                <a:cs typeface="Arial"/>
              </a:rPr>
              <a:t> </a:t>
            </a:r>
            <a:r>
              <a:rPr lang="en-US" altLang="zh-CN" b="1" spc="35" dirty="0">
                <a:solidFill>
                  <a:srgbClr val="0070C0"/>
                </a:solidFill>
                <a:cs typeface="Arial"/>
              </a:rPr>
              <a:t>r</a:t>
            </a:r>
            <a:r>
              <a:rPr lang="en-US" altLang="zh-CN" b="1" spc="-70" dirty="0">
                <a:solidFill>
                  <a:srgbClr val="0070C0"/>
                </a:solidFill>
                <a:cs typeface="Arial"/>
              </a:rPr>
              <a:t>epetition</a:t>
            </a:r>
            <a:r>
              <a:rPr lang="en-US" altLang="zh-CN" b="1" spc="-40" dirty="0">
                <a:solidFill>
                  <a:srgbClr val="0070C0"/>
                </a:solidFill>
                <a:cs typeface="Arial"/>
              </a:rPr>
              <a:t> </a:t>
            </a:r>
            <a:r>
              <a:rPr lang="en-US" altLang="zh-CN" b="1" spc="-105" dirty="0">
                <a:solidFill>
                  <a:srgbClr val="0070C0"/>
                </a:solidFill>
                <a:cs typeface="Arial"/>
              </a:rPr>
              <a:t>is</a:t>
            </a:r>
            <a:r>
              <a:rPr lang="en-US" altLang="zh-CN" b="1" spc="-40" dirty="0">
                <a:solidFill>
                  <a:srgbClr val="0070C0"/>
                </a:solidFill>
                <a:cs typeface="Arial"/>
              </a:rPr>
              <a:t> </a:t>
            </a:r>
            <a:r>
              <a:rPr lang="en-US" altLang="zh-CN" b="1" spc="-75" dirty="0">
                <a:solidFill>
                  <a:srgbClr val="0070C0"/>
                </a:solidFill>
                <a:cs typeface="Arial"/>
              </a:rPr>
              <a:t>not</a:t>
            </a:r>
            <a:r>
              <a:rPr lang="en-US" altLang="zh-CN" b="1" spc="-40" dirty="0">
                <a:solidFill>
                  <a:srgbClr val="0070C0"/>
                </a:solidFill>
                <a:cs typeface="Arial"/>
              </a:rPr>
              <a:t> </a:t>
            </a:r>
            <a:r>
              <a:rPr lang="en-US" altLang="zh-CN" b="1" spc="-50" dirty="0">
                <a:solidFill>
                  <a:srgbClr val="0070C0"/>
                </a:solidFill>
                <a:cs typeface="Arial"/>
              </a:rPr>
              <a:t>all</a:t>
            </a:r>
            <a:r>
              <a:rPr lang="en-US" altLang="zh-CN" b="1" spc="-100" dirty="0">
                <a:solidFill>
                  <a:srgbClr val="0070C0"/>
                </a:solidFill>
                <a:cs typeface="Arial"/>
              </a:rPr>
              <a:t>owe</a:t>
            </a:r>
            <a:r>
              <a:rPr lang="en-US" altLang="zh-CN" b="1" spc="-95" dirty="0">
                <a:solidFill>
                  <a:srgbClr val="0070C0"/>
                </a:solidFill>
                <a:cs typeface="Arial"/>
              </a:rPr>
              <a:t>d</a:t>
            </a:r>
            <a:r>
              <a:rPr lang="en-US" altLang="zh-CN" spc="-40" dirty="0">
                <a:cs typeface="Arial"/>
              </a:rPr>
              <a:t>.</a:t>
            </a:r>
            <a:r>
              <a:rPr lang="en-US" altLang="zh-CN" spc="35" dirty="0">
                <a:cs typeface="Arial"/>
              </a:rPr>
              <a:t> </a:t>
            </a:r>
            <a:r>
              <a:rPr lang="en-US" altLang="zh-CN" spc="-10" dirty="0">
                <a:cs typeface="Arial"/>
              </a:rPr>
              <a:t>A</a:t>
            </a:r>
            <a:r>
              <a:rPr lang="en-US" altLang="zh-CN" spc="-30" dirty="0">
                <a:cs typeface="Arial"/>
              </a:rPr>
              <a:t>n</a:t>
            </a:r>
            <a:r>
              <a:rPr lang="en-US" altLang="zh-CN" spc="-10" dirty="0">
                <a:cs typeface="Arial"/>
              </a:rPr>
              <a:t>y</a:t>
            </a:r>
            <a:r>
              <a:rPr lang="en-US" altLang="zh-CN" spc="-40" dirty="0">
                <a:cs typeface="Arial"/>
              </a:rPr>
              <a:t> </a:t>
            </a:r>
            <a:r>
              <a:rPr lang="en-US" altLang="zh-CN" spc="-90" dirty="0">
                <a:cs typeface="Arial"/>
              </a:rPr>
              <a:t>such</a:t>
            </a:r>
            <a:r>
              <a:rPr lang="en-US" altLang="zh-CN" spc="-40" dirty="0">
                <a:cs typeface="Arial"/>
              </a:rPr>
              <a:t> </a:t>
            </a:r>
            <a:r>
              <a:rPr lang="en-US" altLang="zh-CN" spc="-60" dirty="0">
                <a:cs typeface="Arial"/>
              </a:rPr>
              <a:t>selection</a:t>
            </a:r>
            <a:r>
              <a:rPr lang="en-US" altLang="zh-CN" spc="-40" dirty="0">
                <a:cs typeface="Arial"/>
              </a:rPr>
              <a:t> </a:t>
            </a:r>
            <a:r>
              <a:rPr lang="en-US" altLang="zh-CN" spc="-35" dirty="0">
                <a:cs typeface="Arial"/>
              </a:rPr>
              <a:t>is</a:t>
            </a:r>
            <a:r>
              <a:rPr lang="en-US" altLang="zh-CN" spc="-40" dirty="0">
                <a:cs typeface="Arial"/>
              </a:rPr>
              <a:t> </a:t>
            </a:r>
            <a:r>
              <a:rPr lang="en-US" altLang="zh-CN" spc="-50" dirty="0">
                <a:cs typeface="Arial"/>
              </a:rPr>
              <a:t>called</a:t>
            </a:r>
            <a:r>
              <a:rPr lang="en-US" altLang="zh-CN" spc="-40" dirty="0">
                <a:cs typeface="Arial"/>
              </a:rPr>
              <a:t> </a:t>
            </a:r>
            <a:r>
              <a:rPr lang="en-US" altLang="zh-CN" spc="-140" dirty="0">
                <a:cs typeface="Arial"/>
              </a:rPr>
              <a:t>a</a:t>
            </a:r>
            <a:r>
              <a:rPr lang="en-US" altLang="zh-CN" spc="-40" dirty="0">
                <a:cs typeface="Arial"/>
              </a:rPr>
              <a:t> </a:t>
            </a:r>
            <a:r>
              <a:rPr lang="en-US" altLang="zh-CN" b="1" i="1" spc="-55" dirty="0">
                <a:solidFill>
                  <a:srgbClr val="FF0000"/>
                </a:solidFill>
                <a:cs typeface="Arial"/>
              </a:rPr>
              <a:t>k</a:t>
            </a:r>
            <a:r>
              <a:rPr lang="en-US" altLang="zh-CN" b="1" i="1" spc="-45" dirty="0">
                <a:solidFill>
                  <a:srgbClr val="FF0000"/>
                </a:solidFill>
                <a:cs typeface="Arial"/>
              </a:rPr>
              <a:t>-permutatio</a:t>
            </a:r>
            <a:r>
              <a:rPr lang="en-US" altLang="zh-CN" b="1" i="1" spc="-60" dirty="0">
                <a:solidFill>
                  <a:srgbClr val="FF0000"/>
                </a:solidFill>
                <a:cs typeface="Arial"/>
              </a:rPr>
              <a:t>n</a:t>
            </a:r>
            <a:r>
              <a:rPr lang="en-US" altLang="zh-CN" spc="-40" dirty="0">
                <a:cs typeface="Arial"/>
              </a:rPr>
              <a:t>.</a:t>
            </a:r>
            <a:r>
              <a:rPr lang="en-US" altLang="zh-CN" spc="35" dirty="0">
                <a:cs typeface="Arial"/>
              </a:rPr>
              <a:t> </a:t>
            </a:r>
          </a:p>
          <a:p>
            <a:pPr algn="just">
              <a:lnSpc>
                <a:spcPts val="4600"/>
              </a:lnSpc>
            </a:pPr>
            <a:r>
              <a:rPr lang="en-US" altLang="zh-CN" spc="-80" dirty="0">
                <a:cs typeface="Arial"/>
              </a:rPr>
              <a:t>The</a:t>
            </a:r>
            <a:r>
              <a:rPr lang="en-US" altLang="zh-CN" spc="-40" dirty="0">
                <a:cs typeface="Arial"/>
              </a:rPr>
              <a:t> </a:t>
            </a:r>
            <a:r>
              <a:rPr lang="en-US" altLang="zh-CN" spc="-35" dirty="0">
                <a:cs typeface="Arial"/>
              </a:rPr>
              <a:t>total</a:t>
            </a:r>
            <a:r>
              <a:rPr lang="en-US" altLang="zh-CN" spc="-95" dirty="0">
                <a:cs typeface="Arial"/>
              </a:rPr>
              <a:t> </a:t>
            </a:r>
            <a:r>
              <a:rPr lang="en-US" altLang="zh-CN" spc="-75" dirty="0">
                <a:cs typeface="Arial"/>
              </a:rPr>
              <a:t>number</a:t>
            </a:r>
            <a:r>
              <a:rPr lang="en-US" altLang="zh-CN" spc="-95" dirty="0">
                <a:cs typeface="Arial"/>
              </a:rPr>
              <a:t> </a:t>
            </a:r>
            <a:r>
              <a:rPr lang="en-US" altLang="zh-CN" spc="-5" dirty="0">
                <a:cs typeface="Arial"/>
              </a:rPr>
              <a:t>of</a:t>
            </a:r>
            <a:r>
              <a:rPr lang="en-US" altLang="zh-CN" spc="-95" dirty="0">
                <a:cs typeface="Arial"/>
              </a:rPr>
              <a:t> </a:t>
            </a:r>
            <a:r>
              <a:rPr lang="en-US" altLang="zh-CN" i="1" spc="-55" dirty="0">
                <a:cs typeface="Arial"/>
              </a:rPr>
              <a:t>k</a:t>
            </a:r>
            <a:r>
              <a:rPr lang="en-US" altLang="zh-CN" spc="-60" dirty="0">
                <a:cs typeface="Arial"/>
              </a:rPr>
              <a:t>-permutations</a:t>
            </a:r>
            <a:r>
              <a:rPr lang="en-US" altLang="zh-CN" spc="-95" dirty="0">
                <a:cs typeface="Arial"/>
              </a:rPr>
              <a:t> </a:t>
            </a:r>
            <a:r>
              <a:rPr lang="en-US" altLang="zh-CN" spc="-5" dirty="0">
                <a:cs typeface="Arial"/>
              </a:rPr>
              <a:t>of</a:t>
            </a:r>
            <a:r>
              <a:rPr lang="en-US" altLang="zh-CN" spc="-95" dirty="0">
                <a:cs typeface="Arial"/>
              </a:rPr>
              <a:t> </a:t>
            </a:r>
            <a:r>
              <a:rPr lang="en-US" altLang="zh-CN" spc="-140" dirty="0">
                <a:cs typeface="Arial"/>
              </a:rPr>
              <a:t>a</a:t>
            </a:r>
            <a:r>
              <a:rPr lang="en-US" altLang="zh-CN" spc="-95" dirty="0">
                <a:cs typeface="Arial"/>
              </a:rPr>
              <a:t> </a:t>
            </a:r>
            <a:r>
              <a:rPr lang="en-US" altLang="zh-CN" spc="-100" dirty="0">
                <a:cs typeface="Arial"/>
              </a:rPr>
              <a:t>set</a:t>
            </a:r>
            <a:r>
              <a:rPr lang="en-US" altLang="zh-CN" spc="-95" dirty="0">
                <a:cs typeface="Arial"/>
              </a:rPr>
              <a:t> </a:t>
            </a:r>
            <a:r>
              <a:rPr lang="en-US" altLang="zh-CN" spc="-5" dirty="0">
                <a:cs typeface="Arial"/>
              </a:rPr>
              <a:t>of</a:t>
            </a:r>
            <a:r>
              <a:rPr lang="en-US" altLang="zh-CN" spc="-95" dirty="0">
                <a:cs typeface="Arial"/>
              </a:rPr>
              <a:t> </a:t>
            </a:r>
            <a:r>
              <a:rPr lang="en-US" altLang="zh-CN" i="1" spc="-75" dirty="0">
                <a:cs typeface="Arial"/>
              </a:rPr>
              <a:t>n</a:t>
            </a:r>
            <a:r>
              <a:rPr lang="en-US" altLang="zh-CN" i="1" spc="-95" dirty="0">
                <a:cs typeface="Arial"/>
              </a:rPr>
              <a:t> </a:t>
            </a:r>
            <a:r>
              <a:rPr lang="en-US" altLang="zh-CN" spc="-25" dirty="0">
                <a:cs typeface="Arial"/>
              </a:rPr>
              <a:t>(distinct)</a:t>
            </a:r>
            <a:r>
              <a:rPr lang="en-US" altLang="zh-CN" spc="-95" dirty="0">
                <a:cs typeface="Arial"/>
              </a:rPr>
              <a:t> </a:t>
            </a:r>
            <a:r>
              <a:rPr lang="en-US" altLang="zh-CN" spc="-60" dirty="0">
                <a:cs typeface="Arial"/>
              </a:rPr>
              <a:t>objects</a:t>
            </a:r>
            <a:r>
              <a:rPr lang="en-US" altLang="zh-CN" spc="-95" dirty="0">
                <a:cs typeface="Arial"/>
              </a:rPr>
              <a:t> </a:t>
            </a:r>
            <a:r>
              <a:rPr lang="en-US" altLang="zh-CN" spc="-35" dirty="0">
                <a:cs typeface="Arial"/>
              </a:rPr>
              <a:t>is</a:t>
            </a:r>
            <a:r>
              <a:rPr lang="en-US" altLang="zh-CN" spc="-95" dirty="0">
                <a:cs typeface="Arial"/>
              </a:rPr>
              <a:t> </a:t>
            </a:r>
            <a:r>
              <a:rPr lang="en-US" altLang="zh-CN" spc="-85" dirty="0">
                <a:cs typeface="Arial"/>
              </a:rPr>
              <a:t>denoted</a:t>
            </a:r>
            <a:r>
              <a:rPr lang="en-US" altLang="zh-CN" spc="-95" dirty="0">
                <a:cs typeface="Arial"/>
              </a:rPr>
              <a:t> </a:t>
            </a:r>
            <a:r>
              <a:rPr lang="en-US" altLang="zh-CN" spc="-40" dirty="0">
                <a:cs typeface="Arial"/>
              </a:rPr>
              <a:t>by</a:t>
            </a:r>
            <a:r>
              <a:rPr lang="en-US" altLang="zh-CN" spc="-95" dirty="0">
                <a:cs typeface="Arial"/>
              </a:rPr>
              <a:t> </a:t>
            </a:r>
            <a:r>
              <a:rPr lang="en-US" altLang="zh-CN" i="1" spc="-75" dirty="0">
                <a:solidFill>
                  <a:srgbClr val="FF0000"/>
                </a:solidFill>
                <a:cs typeface="Arial"/>
              </a:rPr>
              <a:t>P</a:t>
            </a:r>
            <a:r>
              <a:rPr lang="en-US" altLang="zh-CN" spc="60" dirty="0">
                <a:solidFill>
                  <a:srgbClr val="FF0000"/>
                </a:solidFill>
                <a:cs typeface="Arial"/>
              </a:rPr>
              <a:t>(</a:t>
            </a:r>
            <a:r>
              <a:rPr lang="en-US" altLang="zh-CN" i="1" spc="-75" dirty="0">
                <a:solidFill>
                  <a:srgbClr val="FF0000"/>
                </a:solidFill>
                <a:cs typeface="Arial"/>
              </a:rPr>
              <a:t>n</a:t>
            </a:r>
            <a:r>
              <a:rPr lang="en-US" altLang="zh-CN" i="1" spc="-5" dirty="0">
                <a:solidFill>
                  <a:srgbClr val="FF0000"/>
                </a:solidFill>
                <a:cs typeface="Arial"/>
              </a:rPr>
              <a:t>,</a:t>
            </a:r>
            <a:r>
              <a:rPr lang="en-US" altLang="zh-CN" i="1" spc="-204" dirty="0">
                <a:solidFill>
                  <a:srgbClr val="FF0000"/>
                </a:solidFill>
                <a:cs typeface="Arial"/>
              </a:rPr>
              <a:t> </a:t>
            </a:r>
            <a:r>
              <a:rPr lang="en-US" altLang="zh-CN" i="1" spc="-55" dirty="0">
                <a:solidFill>
                  <a:srgbClr val="FF0000"/>
                </a:solidFill>
                <a:cs typeface="Arial"/>
              </a:rPr>
              <a:t>k</a:t>
            </a:r>
            <a:r>
              <a:rPr lang="en-US" altLang="zh-CN" spc="60" dirty="0">
                <a:solidFill>
                  <a:srgbClr val="FF0000"/>
                </a:solidFill>
                <a:cs typeface="Arial"/>
              </a:rPr>
              <a:t>)</a:t>
            </a:r>
            <a:r>
              <a:rPr lang="en-US" altLang="zh-CN" spc="-40" dirty="0">
                <a:solidFill>
                  <a:srgbClr val="FF0000"/>
                </a:solidFill>
                <a:cs typeface="Arial"/>
              </a:rPr>
              <a:t>.</a:t>
            </a:r>
            <a:endParaRPr lang="en-US" altLang="zh-CN" dirty="0">
              <a:solidFill>
                <a:srgbClr val="FF0000"/>
              </a:solidFill>
              <a:cs typeface="Arial"/>
            </a:endParaRPr>
          </a:p>
        </p:txBody>
      </p:sp>
    </p:spTree>
    <p:extLst>
      <p:ext uri="{BB962C8B-B14F-4D97-AF65-F5344CB8AC3E}">
        <p14:creationId xmlns:p14="http://schemas.microsoft.com/office/powerpoint/2010/main" val="116736069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D9C6489-00D9-4036-8492-D40A96128B95}"/>
              </a:ext>
            </a:extLst>
          </p:cNvPr>
          <p:cNvSpPr>
            <a:spLocks noGrp="1"/>
          </p:cNvSpPr>
          <p:nvPr>
            <p:ph idx="1"/>
          </p:nvPr>
        </p:nvSpPr>
        <p:spPr>
          <a:xfrm>
            <a:off x="179512" y="1628800"/>
            <a:ext cx="8603866" cy="3456384"/>
          </a:xfrm>
        </p:spPr>
        <p:txBody>
          <a:bodyPr/>
          <a:lstStyle/>
          <a:p>
            <a:pPr marL="92075" marR="12700" indent="444500" algn="just">
              <a:spcBef>
                <a:spcPts val="1200"/>
              </a:spcBef>
              <a:buNone/>
            </a:pPr>
            <a:r>
              <a:rPr lang="en-US" altLang="zh-CN" spc="65" dirty="0">
                <a:latin typeface="Lucida Sans Unicode"/>
                <a:cs typeface="Lucida Sans Unicode"/>
              </a:rPr>
              <a:t>⇒</a:t>
            </a:r>
            <a:r>
              <a:rPr lang="en-US" altLang="zh-CN" spc="-85" dirty="0">
                <a:latin typeface="Lucida Sans Unicode"/>
                <a:cs typeface="Lucida Sans Unicode"/>
              </a:rPr>
              <a:t> </a:t>
            </a:r>
            <a:r>
              <a:rPr lang="en-US" altLang="zh-CN" spc="-80" dirty="0">
                <a:cs typeface="Arial"/>
              </a:rPr>
              <a:t>The</a:t>
            </a:r>
            <a:r>
              <a:rPr lang="en-US" altLang="zh-CN" spc="-35" dirty="0">
                <a:cs typeface="Arial"/>
              </a:rPr>
              <a:t> </a:t>
            </a:r>
            <a:r>
              <a:rPr lang="en-US" altLang="zh-CN" spc="-75" dirty="0">
                <a:cs typeface="Arial"/>
              </a:rPr>
              <a:t>number</a:t>
            </a:r>
            <a:r>
              <a:rPr lang="en-US" altLang="zh-CN" spc="-35" dirty="0">
                <a:cs typeface="Arial"/>
              </a:rPr>
              <a:t> </a:t>
            </a:r>
            <a:r>
              <a:rPr lang="en-US" altLang="zh-CN" spc="-5" dirty="0">
                <a:cs typeface="Arial"/>
              </a:rPr>
              <a:t>of</a:t>
            </a:r>
            <a:r>
              <a:rPr lang="en-US" altLang="zh-CN" spc="-35" dirty="0">
                <a:cs typeface="Arial"/>
              </a:rPr>
              <a:t> </a:t>
            </a:r>
            <a:r>
              <a:rPr lang="en-US" altLang="zh-CN" spc="-90" dirty="0">
                <a:cs typeface="Arial"/>
              </a:rPr>
              <a:t>such</a:t>
            </a:r>
            <a:r>
              <a:rPr lang="en-US" altLang="zh-CN" spc="-35" dirty="0">
                <a:cs typeface="Arial"/>
              </a:rPr>
              <a:t> </a:t>
            </a:r>
            <a:r>
              <a:rPr lang="en-US" altLang="zh-CN" spc="-110" dirty="0">
                <a:cs typeface="Arial"/>
              </a:rPr>
              <a:t>sequences</a:t>
            </a:r>
            <a:r>
              <a:rPr lang="en-US" altLang="zh-CN" spc="-35" dirty="0">
                <a:cs typeface="Arial"/>
              </a:rPr>
              <a:t> is</a:t>
            </a:r>
            <a:r>
              <a:rPr lang="en-US" altLang="zh-CN" spc="-95" dirty="0">
                <a:cs typeface="Arial"/>
              </a:rPr>
              <a:t> </a:t>
            </a:r>
          </a:p>
          <a:p>
            <a:pPr marL="92075" marR="12700" indent="444500" algn="just">
              <a:spcBef>
                <a:spcPts val="1200"/>
              </a:spcBef>
              <a:buNone/>
            </a:pPr>
            <a:r>
              <a:rPr lang="en-US" altLang="zh-CN" i="1" spc="-95" dirty="0">
                <a:cs typeface="Arial"/>
              </a:rPr>
              <a:t>     </a:t>
            </a:r>
            <a:r>
              <a:rPr lang="en-US" altLang="zh-CN" i="1" spc="-45" dirty="0">
                <a:solidFill>
                  <a:srgbClr val="0070C0"/>
                </a:solidFill>
                <a:cs typeface="Arial"/>
              </a:rPr>
              <a:t>C</a:t>
            </a:r>
            <a:r>
              <a:rPr lang="en-US" altLang="zh-CN" spc="60" dirty="0">
                <a:solidFill>
                  <a:srgbClr val="0070C0"/>
                </a:solidFill>
                <a:cs typeface="Arial"/>
              </a:rPr>
              <a:t>(</a:t>
            </a:r>
            <a:r>
              <a:rPr lang="en-US" altLang="zh-CN" i="1" spc="-75" dirty="0">
                <a:solidFill>
                  <a:srgbClr val="0070C0"/>
                </a:solidFill>
                <a:cs typeface="Arial"/>
              </a:rPr>
              <a:t>k</a:t>
            </a:r>
            <a:r>
              <a:rPr lang="en-US" altLang="zh-CN" i="1" spc="-150" dirty="0">
                <a:solidFill>
                  <a:srgbClr val="0070C0"/>
                </a:solidFill>
                <a:cs typeface="Arial"/>
              </a:rPr>
              <a:t> </a:t>
            </a:r>
            <a:r>
              <a:rPr lang="en-US" altLang="zh-CN" spc="220" dirty="0">
                <a:solidFill>
                  <a:srgbClr val="0070C0"/>
                </a:solidFill>
                <a:cs typeface="Arial"/>
              </a:rPr>
              <a:t>+</a:t>
            </a:r>
            <a:r>
              <a:rPr lang="en-US" altLang="zh-CN" spc="-170" dirty="0">
                <a:solidFill>
                  <a:srgbClr val="0070C0"/>
                </a:solidFill>
                <a:cs typeface="Arial"/>
              </a:rPr>
              <a:t> </a:t>
            </a:r>
            <a:r>
              <a:rPr lang="en-US" altLang="zh-CN" i="1" spc="-75" dirty="0">
                <a:solidFill>
                  <a:srgbClr val="0070C0"/>
                </a:solidFill>
                <a:cs typeface="Arial"/>
              </a:rPr>
              <a:t>n</a:t>
            </a:r>
            <a:r>
              <a:rPr lang="en-US" altLang="zh-CN" i="1" spc="-170" dirty="0">
                <a:solidFill>
                  <a:srgbClr val="0070C0"/>
                </a:solidFill>
                <a:cs typeface="Arial"/>
              </a:rPr>
              <a:t> </a:t>
            </a:r>
            <a:r>
              <a:rPr lang="en-US" altLang="zh-CN" spc="-30" dirty="0">
                <a:solidFill>
                  <a:srgbClr val="0070C0"/>
                </a:solidFill>
                <a:latin typeface="Lucida Sans Unicode"/>
                <a:cs typeface="Lucida Sans Unicode"/>
              </a:rPr>
              <a:t>−</a:t>
            </a:r>
            <a:r>
              <a:rPr lang="en-US" altLang="zh-CN" spc="-215" dirty="0">
                <a:solidFill>
                  <a:srgbClr val="0070C0"/>
                </a:solidFill>
                <a:latin typeface="Lucida Sans Unicode"/>
                <a:cs typeface="Lucida Sans Unicode"/>
              </a:rPr>
              <a:t> </a:t>
            </a:r>
            <a:r>
              <a:rPr lang="en-US" altLang="zh-CN" spc="-75" dirty="0">
                <a:solidFill>
                  <a:srgbClr val="0070C0"/>
                </a:solidFill>
                <a:cs typeface="Arial"/>
              </a:rPr>
              <a:t>1</a:t>
            </a:r>
            <a:r>
              <a:rPr lang="en-US" altLang="zh-CN" i="1" spc="-5" dirty="0">
                <a:solidFill>
                  <a:srgbClr val="0070C0"/>
                </a:solidFill>
                <a:cs typeface="Arial"/>
              </a:rPr>
              <a:t>,</a:t>
            </a:r>
            <a:r>
              <a:rPr lang="en-US" altLang="zh-CN" i="1" spc="-204" dirty="0">
                <a:solidFill>
                  <a:srgbClr val="0070C0"/>
                </a:solidFill>
                <a:cs typeface="Arial"/>
              </a:rPr>
              <a:t> </a:t>
            </a:r>
            <a:r>
              <a:rPr lang="en-US" altLang="zh-CN" i="1" spc="-55" dirty="0">
                <a:solidFill>
                  <a:srgbClr val="0070C0"/>
                </a:solidFill>
                <a:cs typeface="Arial"/>
              </a:rPr>
              <a:t>k</a:t>
            </a:r>
            <a:r>
              <a:rPr lang="en-US" altLang="zh-CN" spc="60" dirty="0">
                <a:solidFill>
                  <a:srgbClr val="0070C0"/>
                </a:solidFill>
                <a:cs typeface="Arial"/>
              </a:rPr>
              <a:t>)</a:t>
            </a:r>
            <a:r>
              <a:rPr lang="en-US" altLang="zh-CN" spc="-70" dirty="0">
                <a:solidFill>
                  <a:srgbClr val="0070C0"/>
                </a:solidFill>
                <a:cs typeface="Arial"/>
              </a:rPr>
              <a:t> </a:t>
            </a:r>
            <a:r>
              <a:rPr lang="en-US" altLang="zh-CN" spc="220" dirty="0">
                <a:solidFill>
                  <a:srgbClr val="0070C0"/>
                </a:solidFill>
                <a:cs typeface="Arial"/>
              </a:rPr>
              <a:t>=</a:t>
            </a:r>
            <a:r>
              <a:rPr lang="en-US" altLang="zh-CN" spc="-130" dirty="0">
                <a:solidFill>
                  <a:srgbClr val="0070C0"/>
                </a:solidFill>
                <a:cs typeface="Arial"/>
              </a:rPr>
              <a:t> </a:t>
            </a:r>
            <a:r>
              <a:rPr lang="en-US" altLang="zh-CN" i="1" spc="-45" dirty="0">
                <a:solidFill>
                  <a:srgbClr val="0070C0"/>
                </a:solidFill>
                <a:cs typeface="Arial"/>
              </a:rPr>
              <a:t>C</a:t>
            </a:r>
            <a:r>
              <a:rPr lang="en-US" altLang="zh-CN" spc="60" dirty="0">
                <a:solidFill>
                  <a:srgbClr val="0070C0"/>
                </a:solidFill>
                <a:cs typeface="Arial"/>
              </a:rPr>
              <a:t>(</a:t>
            </a:r>
            <a:r>
              <a:rPr lang="en-US" altLang="zh-CN" i="1" spc="-75" dirty="0">
                <a:solidFill>
                  <a:srgbClr val="0070C0"/>
                </a:solidFill>
                <a:cs typeface="Arial"/>
              </a:rPr>
              <a:t>k</a:t>
            </a:r>
            <a:r>
              <a:rPr lang="en-US" altLang="zh-CN" i="1" spc="-150" dirty="0">
                <a:solidFill>
                  <a:srgbClr val="0070C0"/>
                </a:solidFill>
                <a:cs typeface="Arial"/>
              </a:rPr>
              <a:t> </a:t>
            </a:r>
            <a:r>
              <a:rPr lang="en-US" altLang="zh-CN" spc="220" dirty="0">
                <a:solidFill>
                  <a:srgbClr val="0070C0"/>
                </a:solidFill>
                <a:cs typeface="Arial"/>
              </a:rPr>
              <a:t>+</a:t>
            </a:r>
            <a:r>
              <a:rPr lang="en-US" altLang="zh-CN" spc="-170" dirty="0">
                <a:solidFill>
                  <a:srgbClr val="0070C0"/>
                </a:solidFill>
                <a:cs typeface="Arial"/>
              </a:rPr>
              <a:t> </a:t>
            </a:r>
            <a:r>
              <a:rPr lang="en-US" altLang="zh-CN" i="1" spc="-75" dirty="0">
                <a:solidFill>
                  <a:srgbClr val="0070C0"/>
                </a:solidFill>
                <a:cs typeface="Arial"/>
              </a:rPr>
              <a:t>n</a:t>
            </a:r>
            <a:r>
              <a:rPr lang="en-US" altLang="zh-CN" i="1" spc="-170" dirty="0">
                <a:solidFill>
                  <a:srgbClr val="0070C0"/>
                </a:solidFill>
                <a:cs typeface="Arial"/>
              </a:rPr>
              <a:t> </a:t>
            </a:r>
            <a:r>
              <a:rPr lang="en-US" altLang="zh-CN" spc="-30" dirty="0">
                <a:solidFill>
                  <a:srgbClr val="0070C0"/>
                </a:solidFill>
                <a:latin typeface="Lucida Sans Unicode"/>
                <a:cs typeface="Lucida Sans Unicode"/>
              </a:rPr>
              <a:t>−</a:t>
            </a:r>
            <a:r>
              <a:rPr lang="en-US" altLang="zh-CN" spc="-215" dirty="0">
                <a:solidFill>
                  <a:srgbClr val="0070C0"/>
                </a:solidFill>
                <a:latin typeface="Lucida Sans Unicode"/>
                <a:cs typeface="Lucida Sans Unicode"/>
              </a:rPr>
              <a:t> </a:t>
            </a:r>
            <a:r>
              <a:rPr lang="en-US" altLang="zh-CN" spc="-75" dirty="0">
                <a:solidFill>
                  <a:srgbClr val="0070C0"/>
                </a:solidFill>
                <a:cs typeface="Arial"/>
              </a:rPr>
              <a:t>1</a:t>
            </a:r>
            <a:r>
              <a:rPr lang="en-US" altLang="zh-CN" i="1" spc="-5" dirty="0">
                <a:solidFill>
                  <a:srgbClr val="0070C0"/>
                </a:solidFill>
                <a:cs typeface="Arial"/>
              </a:rPr>
              <a:t>,</a:t>
            </a:r>
            <a:r>
              <a:rPr lang="en-US" altLang="zh-CN" i="1" spc="-204" dirty="0">
                <a:solidFill>
                  <a:srgbClr val="0070C0"/>
                </a:solidFill>
                <a:cs typeface="Arial"/>
              </a:rPr>
              <a:t> </a:t>
            </a:r>
            <a:r>
              <a:rPr lang="en-US" altLang="zh-CN" i="1" spc="-75" dirty="0">
                <a:solidFill>
                  <a:srgbClr val="0070C0"/>
                </a:solidFill>
                <a:cs typeface="Arial"/>
              </a:rPr>
              <a:t>n</a:t>
            </a:r>
            <a:r>
              <a:rPr lang="en-US" altLang="zh-CN" i="1" spc="-170" dirty="0">
                <a:solidFill>
                  <a:srgbClr val="0070C0"/>
                </a:solidFill>
                <a:cs typeface="Arial"/>
              </a:rPr>
              <a:t> </a:t>
            </a:r>
            <a:r>
              <a:rPr lang="en-US" altLang="zh-CN" spc="-30" dirty="0">
                <a:solidFill>
                  <a:srgbClr val="0070C0"/>
                </a:solidFill>
                <a:latin typeface="Lucida Sans Unicode"/>
                <a:cs typeface="Lucida Sans Unicode"/>
              </a:rPr>
              <a:t>−</a:t>
            </a:r>
            <a:r>
              <a:rPr lang="en-US" altLang="zh-CN" spc="-215" dirty="0">
                <a:solidFill>
                  <a:srgbClr val="0070C0"/>
                </a:solidFill>
                <a:latin typeface="Lucida Sans Unicode"/>
                <a:cs typeface="Lucida Sans Unicode"/>
              </a:rPr>
              <a:t> </a:t>
            </a:r>
            <a:r>
              <a:rPr lang="en-US" altLang="zh-CN" spc="-75" dirty="0">
                <a:solidFill>
                  <a:srgbClr val="0070C0"/>
                </a:solidFill>
                <a:cs typeface="Arial"/>
              </a:rPr>
              <a:t>1</a:t>
            </a:r>
            <a:r>
              <a:rPr lang="en-US" altLang="zh-CN" spc="60" dirty="0">
                <a:solidFill>
                  <a:srgbClr val="0070C0"/>
                </a:solidFill>
                <a:cs typeface="Arial"/>
              </a:rPr>
              <a:t>)</a:t>
            </a:r>
            <a:r>
              <a:rPr lang="en-US" altLang="zh-CN" spc="-40" dirty="0">
                <a:solidFill>
                  <a:srgbClr val="0070C0"/>
                </a:solidFill>
                <a:cs typeface="Arial"/>
              </a:rPr>
              <a:t>.</a:t>
            </a:r>
            <a:endParaRPr lang="en-US" altLang="zh-CN" dirty="0">
              <a:solidFill>
                <a:srgbClr val="0070C0"/>
              </a:solidFill>
              <a:cs typeface="Arial"/>
            </a:endParaRPr>
          </a:p>
          <a:p>
            <a:pPr marL="92075" marR="12700" indent="444500" algn="just">
              <a:lnSpc>
                <a:spcPct val="100000"/>
              </a:lnSpc>
              <a:spcBef>
                <a:spcPts val="1200"/>
              </a:spcBef>
              <a:buNone/>
            </a:pPr>
            <a:r>
              <a:rPr lang="en-US" altLang="zh-CN" spc="-10" dirty="0">
                <a:cs typeface="Arial"/>
              </a:rPr>
              <a:t>By</a:t>
            </a:r>
            <a:r>
              <a:rPr lang="en-US" altLang="zh-CN" spc="-35" dirty="0">
                <a:cs typeface="Arial"/>
              </a:rPr>
              <a:t> </a:t>
            </a:r>
            <a:r>
              <a:rPr lang="en-US" altLang="zh-CN" spc="-80" dirty="0">
                <a:cs typeface="Arial"/>
              </a:rPr>
              <a:t>Theorem</a:t>
            </a:r>
            <a:r>
              <a:rPr lang="en-US" altLang="zh-CN" spc="-35" dirty="0">
                <a:cs typeface="Arial"/>
              </a:rPr>
              <a:t> </a:t>
            </a:r>
            <a:r>
              <a:rPr lang="en-US" altLang="zh-CN" spc="-55" dirty="0">
                <a:cs typeface="Arial"/>
              </a:rPr>
              <a:t>1.2,</a:t>
            </a:r>
            <a:endParaRPr lang="en-US" altLang="zh-CN" spc="-40" dirty="0">
              <a:cs typeface="Arial"/>
            </a:endParaRPr>
          </a:p>
        </p:txBody>
      </p:sp>
      <p:sp>
        <p:nvSpPr>
          <p:cNvPr id="4" name="标题 3">
            <a:extLst>
              <a:ext uri="{FF2B5EF4-FFF2-40B4-BE49-F238E27FC236}">
                <a16:creationId xmlns:a16="http://schemas.microsoft.com/office/drawing/2014/main" id="{A951A4C8-BEE6-4BE4-9512-CEA1CE55AE14}"/>
              </a:ext>
            </a:extLst>
          </p:cNvPr>
          <p:cNvSpPr>
            <a:spLocks noGrp="1"/>
          </p:cNvSpPr>
          <p:nvPr>
            <p:ph type="title"/>
          </p:nvPr>
        </p:nvSpPr>
        <p:spPr>
          <a:xfrm>
            <a:off x="457200" y="48260"/>
            <a:ext cx="8229600" cy="1081088"/>
          </a:xfrm>
        </p:spPr>
        <p:txBody>
          <a:bodyPr/>
          <a:lstStyle/>
          <a:p>
            <a:endParaRPr lang="zh-CN" altLang="en-US"/>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0F9507C2-BC86-49E4-9696-174ACF5ADA56}"/>
                  </a:ext>
                </a:extLst>
              </p:cNvPr>
              <p:cNvSpPr txBox="1"/>
              <p:nvPr/>
            </p:nvSpPr>
            <p:spPr>
              <a:xfrm>
                <a:off x="1835696" y="3645024"/>
                <a:ext cx="5131115" cy="867995"/>
              </a:xfrm>
              <a:prstGeom prst="rect">
                <a:avLst/>
              </a:prstGeom>
              <a:noFill/>
            </p:spPr>
            <p:txBody>
              <a:bodyPr wrap="square" lIns="0" tIns="0" rIns="0" bIns="0" rtlCol="0">
                <a:spAutoFit/>
              </a:bodyPr>
              <a:lstStyle/>
              <a:p>
                <a:r>
                  <a:rPr lang="en-US" altLang="zh-CN" sz="3600" b="0" i="1" dirty="0"/>
                  <a:t>C</a:t>
                </a:r>
                <a:r>
                  <a:rPr lang="en-US" altLang="zh-CN" sz="3600" b="0" dirty="0"/>
                  <a:t>(</a:t>
                </a:r>
                <a:r>
                  <a:rPr lang="en-US" altLang="zh-CN" sz="3600" b="0" i="1" dirty="0"/>
                  <a:t>k</a:t>
                </a:r>
                <a:r>
                  <a:rPr lang="en-US" altLang="zh-CN" sz="3600" b="0" dirty="0"/>
                  <a:t>+</a:t>
                </a:r>
                <a:r>
                  <a:rPr lang="en-US" altLang="zh-CN" sz="3600" b="0" i="1" dirty="0"/>
                  <a:t>n</a:t>
                </a:r>
                <a:r>
                  <a:rPr lang="en-US" altLang="zh-CN" sz="3600" b="0" dirty="0"/>
                  <a:t>-1, </a:t>
                </a:r>
                <a:r>
                  <a:rPr lang="en-US" altLang="zh-CN" sz="3600" b="0" i="1" dirty="0"/>
                  <a:t>k</a:t>
                </a:r>
                <a:r>
                  <a:rPr lang="en-US" altLang="zh-CN" sz="3600" b="0" dirty="0"/>
                  <a:t>)</a:t>
                </a:r>
                <a:r>
                  <a:rPr lang="en-US" altLang="zh-CN" sz="3600" spc="220" dirty="0">
                    <a:cs typeface="Arial"/>
                  </a:rPr>
                  <a:t> = </a:t>
                </a:r>
                <a14:m>
                  <m:oMath xmlns:m="http://schemas.openxmlformats.org/officeDocument/2006/math">
                    <m:f>
                      <m:fPr>
                        <m:ctrlPr>
                          <a:rPr lang="en-US" altLang="zh-CN" sz="3600" b="0" i="1" smtClean="0">
                            <a:latin typeface="Cambria Math" panose="02040503050406030204" pitchFamily="18" charset="0"/>
                          </a:rPr>
                        </m:ctrlPr>
                      </m:fPr>
                      <m:num>
                        <m:r>
                          <a:rPr lang="en-US" altLang="zh-CN" sz="3600" b="0" i="1" smtClean="0">
                            <a:latin typeface="Cambria Math" panose="02040503050406030204" pitchFamily="18" charset="0"/>
                          </a:rPr>
                          <m:t>(</m:t>
                        </m:r>
                        <m:r>
                          <a:rPr lang="en-US" altLang="zh-CN" sz="3600" b="0" i="1" smtClean="0">
                            <a:latin typeface="Cambria Math" panose="02040503050406030204" pitchFamily="18" charset="0"/>
                          </a:rPr>
                          <m:t>𝑘</m:t>
                        </m:r>
                        <m:r>
                          <a:rPr lang="en-US" altLang="zh-CN" sz="3600" b="0" i="1" smtClean="0">
                            <a:latin typeface="Cambria Math" panose="02040503050406030204" pitchFamily="18" charset="0"/>
                          </a:rPr>
                          <m:t>+</m:t>
                        </m:r>
                        <m:r>
                          <a:rPr lang="en-US" altLang="zh-CN" sz="3600" b="0" i="1" smtClean="0">
                            <a:latin typeface="Cambria Math" panose="02040503050406030204" pitchFamily="18" charset="0"/>
                          </a:rPr>
                          <m:t>𝑛</m:t>
                        </m:r>
                        <m:r>
                          <a:rPr lang="en-US" altLang="zh-CN" sz="3600" b="0" i="1" smtClean="0">
                            <a:latin typeface="Cambria Math" panose="02040503050406030204" pitchFamily="18" charset="0"/>
                          </a:rPr>
                          <m:t>−1)!</m:t>
                        </m:r>
                      </m:num>
                      <m:den>
                        <m:r>
                          <a:rPr lang="en-US" altLang="zh-CN" sz="3600" b="0" i="1" smtClean="0">
                            <a:latin typeface="Cambria Math" panose="02040503050406030204" pitchFamily="18" charset="0"/>
                          </a:rPr>
                          <m:t>𝑘</m:t>
                        </m:r>
                        <m:r>
                          <a:rPr lang="en-US" altLang="zh-CN" sz="3600" b="0" i="1" smtClean="0">
                            <a:latin typeface="Cambria Math" panose="02040503050406030204" pitchFamily="18" charset="0"/>
                          </a:rPr>
                          <m:t>!</m:t>
                        </m:r>
                        <m:d>
                          <m:dPr>
                            <m:ctrlPr>
                              <a:rPr lang="en-US" altLang="zh-CN" sz="3600" i="1">
                                <a:latin typeface="Cambria Math" panose="02040503050406030204" pitchFamily="18" charset="0"/>
                              </a:rPr>
                            </m:ctrlPr>
                          </m:dPr>
                          <m:e>
                            <m:r>
                              <a:rPr lang="en-US" altLang="zh-CN" sz="3600" i="1">
                                <a:latin typeface="Cambria Math" panose="02040503050406030204" pitchFamily="18" charset="0"/>
                              </a:rPr>
                              <m:t>𝑛</m:t>
                            </m:r>
                            <m:r>
                              <a:rPr lang="en-US" altLang="zh-CN" sz="3600" i="1">
                                <a:latin typeface="Cambria Math" panose="02040503050406030204" pitchFamily="18" charset="0"/>
                              </a:rPr>
                              <m:t>−1</m:t>
                            </m:r>
                          </m:e>
                        </m:d>
                        <m:r>
                          <a:rPr lang="en-US" altLang="zh-CN" sz="3600" b="0" i="1" smtClean="0">
                            <a:latin typeface="Cambria Math" panose="02040503050406030204" pitchFamily="18" charset="0"/>
                          </a:rPr>
                          <m:t>!</m:t>
                        </m:r>
                      </m:den>
                    </m:f>
                  </m:oMath>
                </a14:m>
                <a:endParaRPr lang="en-US" altLang="zh-CN" sz="3600" b="0" dirty="0"/>
              </a:p>
            </p:txBody>
          </p:sp>
        </mc:Choice>
        <mc:Fallback xmlns="">
          <p:sp>
            <p:nvSpPr>
              <p:cNvPr id="5" name="文本框 4">
                <a:extLst>
                  <a:ext uri="{FF2B5EF4-FFF2-40B4-BE49-F238E27FC236}">
                    <a16:creationId xmlns:a16="http://schemas.microsoft.com/office/drawing/2014/main" id="{0F9507C2-BC86-49E4-9696-174ACF5ADA56}"/>
                  </a:ext>
                </a:extLst>
              </p:cNvPr>
              <p:cNvSpPr txBox="1">
                <a:spLocks noRot="1" noChangeAspect="1" noMove="1" noResize="1" noEditPoints="1" noAdjustHandles="1" noChangeArrowheads="1" noChangeShapeType="1" noTextEdit="1"/>
              </p:cNvSpPr>
              <p:nvPr/>
            </p:nvSpPr>
            <p:spPr>
              <a:xfrm>
                <a:off x="1835696" y="3645024"/>
                <a:ext cx="5131115" cy="867995"/>
              </a:xfrm>
              <a:prstGeom prst="rect">
                <a:avLst/>
              </a:prstGeom>
              <a:blipFill>
                <a:blip r:embed="rId3"/>
                <a:stretch>
                  <a:fillRect l="-5344" t="-1408" b="-98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2354281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403E3E-F2C6-40AC-B41C-B67411A32752}"/>
              </a:ext>
            </a:extLst>
          </p:cNvPr>
          <p:cNvSpPr>
            <a:spLocks noGrp="1"/>
          </p:cNvSpPr>
          <p:nvPr>
            <p:ph type="title"/>
          </p:nvPr>
        </p:nvSpPr>
        <p:spPr>
          <a:xfrm>
            <a:off x="313085" y="1340768"/>
            <a:ext cx="8517830" cy="1081088"/>
          </a:xfrm>
        </p:spPr>
        <p:txBody>
          <a:bodyPr/>
          <a:lstStyle/>
          <a:p>
            <a:r>
              <a:rPr lang="en-US" altLang="zh-CN" b="1" spc="-65" dirty="0">
                <a:cs typeface="Arial"/>
              </a:rPr>
              <a:t>Example</a:t>
            </a:r>
            <a:endParaRPr lang="zh-CN" altLang="en-US" dirty="0"/>
          </a:p>
        </p:txBody>
      </p:sp>
      <p:sp>
        <p:nvSpPr>
          <p:cNvPr id="3" name="内容占位符 2">
            <a:extLst>
              <a:ext uri="{FF2B5EF4-FFF2-40B4-BE49-F238E27FC236}">
                <a16:creationId xmlns:a16="http://schemas.microsoft.com/office/drawing/2014/main" id="{2D9C6489-00D9-4036-8492-D40A96128B95}"/>
              </a:ext>
            </a:extLst>
          </p:cNvPr>
          <p:cNvSpPr>
            <a:spLocks noGrp="1"/>
          </p:cNvSpPr>
          <p:nvPr>
            <p:ph idx="1"/>
          </p:nvPr>
        </p:nvSpPr>
        <p:spPr>
          <a:xfrm>
            <a:off x="340221" y="2421856"/>
            <a:ext cx="8342418" cy="1430572"/>
          </a:xfrm>
        </p:spPr>
        <p:txBody>
          <a:bodyPr/>
          <a:lstStyle/>
          <a:p>
            <a:pPr>
              <a:lnSpc>
                <a:spcPts val="4400"/>
              </a:lnSpc>
              <a:spcBef>
                <a:spcPts val="1200"/>
              </a:spcBef>
            </a:pPr>
            <a:r>
              <a:rPr lang="en-US" altLang="zh-CN" spc="-45" dirty="0">
                <a:cs typeface="Arial"/>
              </a:rPr>
              <a:t>Find</a:t>
            </a:r>
            <a:r>
              <a:rPr lang="en-US" altLang="zh-CN" spc="-35" dirty="0">
                <a:cs typeface="Arial"/>
              </a:rPr>
              <a:t> </a:t>
            </a:r>
            <a:r>
              <a:rPr lang="en-US" altLang="zh-CN" spc="-75" dirty="0">
                <a:cs typeface="Arial"/>
              </a:rPr>
              <a:t>the</a:t>
            </a:r>
            <a:r>
              <a:rPr lang="en-US" altLang="zh-CN" spc="-35" dirty="0">
                <a:cs typeface="Arial"/>
              </a:rPr>
              <a:t> </a:t>
            </a:r>
            <a:r>
              <a:rPr lang="en-US" altLang="zh-CN" spc="-75" dirty="0">
                <a:cs typeface="Arial"/>
              </a:rPr>
              <a:t>number</a:t>
            </a:r>
            <a:r>
              <a:rPr lang="en-US" altLang="zh-CN" spc="-35" dirty="0">
                <a:cs typeface="Arial"/>
              </a:rPr>
              <a:t> </a:t>
            </a:r>
            <a:r>
              <a:rPr lang="en-US" altLang="zh-CN" spc="-5" dirty="0">
                <a:cs typeface="Arial"/>
              </a:rPr>
              <a:t>of</a:t>
            </a:r>
            <a:r>
              <a:rPr lang="en-US" altLang="zh-CN" spc="-35" dirty="0">
                <a:cs typeface="Arial"/>
              </a:rPr>
              <a:t> </a:t>
            </a:r>
            <a:r>
              <a:rPr lang="en-US" altLang="zh-CN" spc="-90" dirty="0">
                <a:cs typeface="Arial"/>
              </a:rPr>
              <a:t>nonn</a:t>
            </a:r>
            <a:r>
              <a:rPr lang="en-US" altLang="zh-CN" spc="-110" dirty="0">
                <a:cs typeface="Arial"/>
              </a:rPr>
              <a:t>e</a:t>
            </a:r>
            <a:r>
              <a:rPr lang="en-US" altLang="zh-CN" spc="-85" dirty="0">
                <a:cs typeface="Arial"/>
              </a:rPr>
              <a:t>g</a:t>
            </a:r>
            <a:r>
              <a:rPr lang="en-US" altLang="zh-CN" spc="-30" dirty="0">
                <a:cs typeface="Arial"/>
              </a:rPr>
              <a:t>at</a:t>
            </a:r>
            <a:r>
              <a:rPr lang="en-US" altLang="zh-CN" spc="-50" dirty="0">
                <a:cs typeface="Arial"/>
              </a:rPr>
              <a:t>i</a:t>
            </a:r>
            <a:r>
              <a:rPr lang="en-US" altLang="zh-CN" spc="-30" dirty="0">
                <a:cs typeface="Arial"/>
              </a:rPr>
              <a:t>v</a:t>
            </a:r>
            <a:r>
              <a:rPr lang="en-US" altLang="zh-CN" spc="-140" dirty="0">
                <a:cs typeface="Arial"/>
              </a:rPr>
              <a:t>e</a:t>
            </a:r>
            <a:r>
              <a:rPr lang="en-US" altLang="zh-CN" spc="-35" dirty="0">
                <a:cs typeface="Arial"/>
              </a:rPr>
              <a:t> int</a:t>
            </a:r>
            <a:r>
              <a:rPr lang="en-US" altLang="zh-CN" spc="-75" dirty="0">
                <a:cs typeface="Arial"/>
              </a:rPr>
              <a:t>e</a:t>
            </a:r>
            <a:r>
              <a:rPr lang="en-US" altLang="zh-CN" spc="-70" dirty="0">
                <a:cs typeface="Arial"/>
              </a:rPr>
              <a:t>ger</a:t>
            </a:r>
            <a:r>
              <a:rPr lang="en-US" altLang="zh-CN" spc="-35" dirty="0">
                <a:cs typeface="Arial"/>
              </a:rPr>
              <a:t> </a:t>
            </a:r>
            <a:r>
              <a:rPr lang="en-US" altLang="zh-CN" spc="-50" dirty="0">
                <a:cs typeface="Arial"/>
              </a:rPr>
              <a:t>solutions</a:t>
            </a:r>
            <a:r>
              <a:rPr lang="en-US" altLang="zh-CN" spc="-35" dirty="0">
                <a:cs typeface="Arial"/>
              </a:rPr>
              <a:t> </a:t>
            </a:r>
            <a:r>
              <a:rPr lang="en-US" altLang="zh-CN" spc="-5" dirty="0">
                <a:cs typeface="Arial"/>
              </a:rPr>
              <a:t>of</a:t>
            </a:r>
            <a:r>
              <a:rPr lang="en-US" altLang="zh-CN" spc="-35" dirty="0">
                <a:cs typeface="Arial"/>
              </a:rPr>
              <a:t> </a:t>
            </a:r>
            <a:r>
              <a:rPr lang="en-US" altLang="zh-CN" i="1" spc="-75" dirty="0">
                <a:cs typeface="Arial"/>
              </a:rPr>
              <a:t>x</a:t>
            </a:r>
            <a:r>
              <a:rPr lang="en-US" altLang="zh-CN" sz="3600" spc="-82" baseline="-12345" dirty="0">
                <a:cs typeface="Arial"/>
              </a:rPr>
              <a:t>1</a:t>
            </a:r>
            <a:r>
              <a:rPr lang="en-US" altLang="zh-CN" sz="3600" spc="-52" baseline="-12345" dirty="0">
                <a:cs typeface="Arial"/>
              </a:rPr>
              <a:t> </a:t>
            </a:r>
            <a:r>
              <a:rPr lang="en-US" altLang="zh-CN" spc="220" dirty="0">
                <a:cs typeface="Arial"/>
              </a:rPr>
              <a:t>+</a:t>
            </a:r>
            <a:r>
              <a:rPr lang="en-US" altLang="zh-CN" spc="-170" dirty="0">
                <a:cs typeface="Arial"/>
              </a:rPr>
              <a:t> </a:t>
            </a:r>
            <a:r>
              <a:rPr lang="en-US" altLang="zh-CN" i="1" spc="-75" dirty="0">
                <a:cs typeface="Arial"/>
              </a:rPr>
              <a:t>x</a:t>
            </a:r>
            <a:r>
              <a:rPr lang="en-US" altLang="zh-CN" sz="3600" spc="-82" baseline="-12345" dirty="0">
                <a:cs typeface="Arial"/>
              </a:rPr>
              <a:t>2</a:t>
            </a:r>
            <a:r>
              <a:rPr lang="en-US" altLang="zh-CN" sz="3600" spc="-52" baseline="-12345" dirty="0">
                <a:cs typeface="Arial"/>
              </a:rPr>
              <a:t> </a:t>
            </a:r>
            <a:r>
              <a:rPr lang="en-US" altLang="zh-CN" spc="220" dirty="0">
                <a:cs typeface="Arial"/>
              </a:rPr>
              <a:t>+</a:t>
            </a:r>
            <a:r>
              <a:rPr lang="en-US" altLang="zh-CN" spc="-170" dirty="0">
                <a:cs typeface="Arial"/>
              </a:rPr>
              <a:t> </a:t>
            </a:r>
            <a:r>
              <a:rPr lang="en-US" altLang="zh-CN" i="1" spc="-5" dirty="0">
                <a:cs typeface="Arial"/>
              </a:rPr>
              <a:t>.</a:t>
            </a:r>
            <a:r>
              <a:rPr lang="en-US" altLang="zh-CN" i="1" spc="-204" dirty="0">
                <a:cs typeface="Arial"/>
              </a:rPr>
              <a:t> </a:t>
            </a:r>
            <a:r>
              <a:rPr lang="en-US" altLang="zh-CN" i="1" spc="-5" dirty="0">
                <a:cs typeface="Arial"/>
              </a:rPr>
              <a:t>.</a:t>
            </a:r>
            <a:r>
              <a:rPr lang="en-US" altLang="zh-CN" i="1" spc="-200" dirty="0">
                <a:cs typeface="Arial"/>
              </a:rPr>
              <a:t> </a:t>
            </a:r>
            <a:r>
              <a:rPr lang="en-US" altLang="zh-CN" i="1" spc="-5" dirty="0">
                <a:cs typeface="Arial"/>
              </a:rPr>
              <a:t>.</a:t>
            </a:r>
            <a:r>
              <a:rPr lang="en-US" altLang="zh-CN" i="1" spc="-170" dirty="0">
                <a:cs typeface="Arial"/>
              </a:rPr>
              <a:t> </a:t>
            </a:r>
            <a:r>
              <a:rPr lang="en-US" altLang="zh-CN" spc="220" dirty="0">
                <a:cs typeface="Arial"/>
              </a:rPr>
              <a:t>+</a:t>
            </a:r>
            <a:r>
              <a:rPr lang="en-US" altLang="zh-CN" spc="-170" dirty="0">
                <a:cs typeface="Arial"/>
              </a:rPr>
              <a:t> </a:t>
            </a:r>
            <a:r>
              <a:rPr lang="en-US" altLang="zh-CN" i="1" spc="-75" dirty="0">
                <a:cs typeface="Arial"/>
              </a:rPr>
              <a:t>x</a:t>
            </a:r>
            <a:r>
              <a:rPr lang="en-US" altLang="zh-CN" sz="3600" spc="-82" baseline="-12345" dirty="0">
                <a:cs typeface="Arial"/>
              </a:rPr>
              <a:t>5</a:t>
            </a:r>
            <a:r>
              <a:rPr lang="en-US" altLang="zh-CN" sz="3600" spc="97" baseline="-12345" dirty="0">
                <a:cs typeface="Arial"/>
              </a:rPr>
              <a:t> </a:t>
            </a:r>
            <a:r>
              <a:rPr lang="en-US" altLang="zh-CN" spc="220" dirty="0">
                <a:cs typeface="Arial"/>
              </a:rPr>
              <a:t>=</a:t>
            </a:r>
            <a:r>
              <a:rPr lang="en-US" altLang="zh-CN" spc="-70" dirty="0">
                <a:cs typeface="Arial"/>
              </a:rPr>
              <a:t> </a:t>
            </a:r>
            <a:r>
              <a:rPr lang="en-US" altLang="zh-CN" spc="-65" dirty="0">
                <a:cs typeface="Arial"/>
              </a:rPr>
              <a:t>30.</a:t>
            </a:r>
            <a:endParaRPr lang="en-US" altLang="zh-CN" dirty="0">
              <a:cs typeface="Arial"/>
            </a:endParaRPr>
          </a:p>
        </p:txBody>
      </p:sp>
      <p:sp>
        <p:nvSpPr>
          <p:cNvPr id="4" name="内容占位符 2">
            <a:extLst>
              <a:ext uri="{FF2B5EF4-FFF2-40B4-BE49-F238E27FC236}">
                <a16:creationId xmlns:a16="http://schemas.microsoft.com/office/drawing/2014/main" id="{5807586D-BB0A-456B-BD6F-3651E02EB497}"/>
              </a:ext>
            </a:extLst>
          </p:cNvPr>
          <p:cNvSpPr txBox="1">
            <a:spLocks/>
          </p:cNvSpPr>
          <p:nvPr/>
        </p:nvSpPr>
        <p:spPr bwMode="auto">
          <a:xfrm>
            <a:off x="461361" y="3633062"/>
            <a:ext cx="8565177" cy="2892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marR="12700" indent="444500">
              <a:lnSpc>
                <a:spcPts val="4200"/>
              </a:lnSpc>
              <a:buNone/>
            </a:pPr>
            <a:r>
              <a:rPr lang="en-US" altLang="zh-CN" spc="-130" dirty="0">
                <a:cs typeface="Arial"/>
              </a:rPr>
              <a:t>Same</a:t>
            </a:r>
            <a:r>
              <a:rPr lang="en-US" altLang="zh-CN" spc="-35" dirty="0">
                <a:cs typeface="Arial"/>
              </a:rPr>
              <a:t> </a:t>
            </a:r>
            <a:r>
              <a:rPr lang="en-US" altLang="zh-CN" spc="-140" dirty="0">
                <a:cs typeface="Arial"/>
              </a:rPr>
              <a:t>as</a:t>
            </a:r>
            <a:r>
              <a:rPr lang="en-US" altLang="zh-CN" spc="-35" dirty="0">
                <a:cs typeface="Arial"/>
              </a:rPr>
              <a:t> </a:t>
            </a:r>
            <a:r>
              <a:rPr lang="en-US" altLang="zh-CN" spc="-75" dirty="0">
                <a:solidFill>
                  <a:srgbClr val="0070C0"/>
                </a:solidFill>
                <a:cs typeface="Arial"/>
              </a:rPr>
              <a:t>the</a:t>
            </a:r>
            <a:r>
              <a:rPr lang="en-US" altLang="zh-CN" spc="-35" dirty="0">
                <a:solidFill>
                  <a:srgbClr val="0070C0"/>
                </a:solidFill>
                <a:cs typeface="Arial"/>
              </a:rPr>
              <a:t> </a:t>
            </a:r>
            <a:r>
              <a:rPr lang="en-US" altLang="zh-CN" spc="-75" dirty="0">
                <a:solidFill>
                  <a:srgbClr val="0070C0"/>
                </a:solidFill>
                <a:cs typeface="Arial"/>
              </a:rPr>
              <a:t>number</a:t>
            </a:r>
            <a:r>
              <a:rPr lang="en-US" altLang="zh-CN" spc="-35" dirty="0">
                <a:solidFill>
                  <a:srgbClr val="0070C0"/>
                </a:solidFill>
                <a:cs typeface="Arial"/>
              </a:rPr>
              <a:t> </a:t>
            </a:r>
            <a:r>
              <a:rPr lang="en-US" altLang="zh-CN" spc="-5" dirty="0">
                <a:solidFill>
                  <a:srgbClr val="0070C0"/>
                </a:solidFill>
                <a:cs typeface="Arial"/>
              </a:rPr>
              <a:t>of</a:t>
            </a:r>
            <a:r>
              <a:rPr lang="en-US" altLang="zh-CN" spc="-35" dirty="0">
                <a:solidFill>
                  <a:srgbClr val="0070C0"/>
                </a:solidFill>
                <a:cs typeface="Arial"/>
              </a:rPr>
              <a:t> </a:t>
            </a:r>
            <a:r>
              <a:rPr lang="en-US" altLang="zh-CN" spc="-25" dirty="0">
                <a:solidFill>
                  <a:srgbClr val="0070C0"/>
                </a:solidFill>
                <a:cs typeface="Arial"/>
              </a:rPr>
              <a:t>distri</a:t>
            </a:r>
            <a:r>
              <a:rPr lang="en-US" altLang="zh-CN" spc="-60" dirty="0">
                <a:solidFill>
                  <a:srgbClr val="0070C0"/>
                </a:solidFill>
                <a:cs typeface="Arial"/>
              </a:rPr>
              <a:t>b</a:t>
            </a:r>
            <a:r>
              <a:rPr lang="en-US" altLang="zh-CN" spc="-50" dirty="0">
                <a:solidFill>
                  <a:srgbClr val="0070C0"/>
                </a:solidFill>
                <a:cs typeface="Arial"/>
              </a:rPr>
              <a:t>utions</a:t>
            </a:r>
            <a:r>
              <a:rPr lang="en-US" altLang="zh-CN" spc="-35" dirty="0">
                <a:solidFill>
                  <a:srgbClr val="0070C0"/>
                </a:solidFill>
                <a:cs typeface="Arial"/>
              </a:rPr>
              <a:t> </a:t>
            </a:r>
            <a:r>
              <a:rPr lang="en-US" altLang="zh-CN" spc="-5" dirty="0">
                <a:solidFill>
                  <a:srgbClr val="0070C0"/>
                </a:solidFill>
                <a:cs typeface="Arial"/>
              </a:rPr>
              <a:t>of</a:t>
            </a:r>
            <a:r>
              <a:rPr lang="en-US" altLang="zh-CN" spc="-35" dirty="0">
                <a:solidFill>
                  <a:srgbClr val="0070C0"/>
                </a:solidFill>
                <a:cs typeface="Arial"/>
              </a:rPr>
              <a:t> </a:t>
            </a:r>
            <a:r>
              <a:rPr lang="en-US" altLang="zh-CN" spc="-75" dirty="0">
                <a:solidFill>
                  <a:srgbClr val="0070C0"/>
                </a:solidFill>
                <a:cs typeface="Arial"/>
              </a:rPr>
              <a:t>30</a:t>
            </a:r>
            <a:r>
              <a:rPr lang="en-US" altLang="zh-CN" spc="-35" dirty="0">
                <a:solidFill>
                  <a:srgbClr val="0070C0"/>
                </a:solidFill>
                <a:cs typeface="Arial"/>
              </a:rPr>
              <a:t> identical </a:t>
            </a:r>
            <a:r>
              <a:rPr lang="en-US" altLang="zh-CN" spc="-45" dirty="0">
                <a:solidFill>
                  <a:srgbClr val="0070C0"/>
                </a:solidFill>
                <a:cs typeface="Arial"/>
              </a:rPr>
              <a:t>balls</a:t>
            </a:r>
            <a:r>
              <a:rPr lang="en-US" altLang="zh-CN" spc="-35" dirty="0">
                <a:solidFill>
                  <a:srgbClr val="0070C0"/>
                </a:solidFill>
                <a:cs typeface="Arial"/>
              </a:rPr>
              <a:t> </a:t>
            </a:r>
            <a:r>
              <a:rPr lang="en-US" altLang="zh-CN" spc="-20" dirty="0">
                <a:solidFill>
                  <a:srgbClr val="0070C0"/>
                </a:solidFill>
                <a:cs typeface="Arial"/>
              </a:rPr>
              <a:t>into</a:t>
            </a:r>
            <a:r>
              <a:rPr lang="en-US" altLang="zh-CN" spc="-35" dirty="0">
                <a:solidFill>
                  <a:srgbClr val="0070C0"/>
                </a:solidFill>
                <a:cs typeface="Arial"/>
              </a:rPr>
              <a:t> </a:t>
            </a:r>
            <a:r>
              <a:rPr lang="en-US" altLang="zh-CN" spc="-75" dirty="0">
                <a:solidFill>
                  <a:srgbClr val="0070C0"/>
                </a:solidFill>
                <a:cs typeface="Arial"/>
              </a:rPr>
              <a:t>5</a:t>
            </a:r>
            <a:r>
              <a:rPr lang="en-US" altLang="zh-CN" spc="-35" dirty="0">
                <a:solidFill>
                  <a:srgbClr val="0070C0"/>
                </a:solidFill>
                <a:cs typeface="Arial"/>
              </a:rPr>
              <a:t> </a:t>
            </a:r>
            <a:r>
              <a:rPr lang="en-US" altLang="zh-CN" spc="-30" dirty="0">
                <a:solidFill>
                  <a:srgbClr val="0070C0"/>
                </a:solidFill>
                <a:cs typeface="Arial"/>
              </a:rPr>
              <a:t>distinct</a:t>
            </a:r>
            <a:r>
              <a:rPr lang="en-US" altLang="zh-CN" spc="-35" dirty="0">
                <a:solidFill>
                  <a:srgbClr val="0070C0"/>
                </a:solidFill>
                <a:cs typeface="Arial"/>
              </a:rPr>
              <a:t> </a:t>
            </a:r>
            <a:r>
              <a:rPr lang="en-US" altLang="zh-CN" spc="-55" dirty="0">
                <a:solidFill>
                  <a:srgbClr val="0070C0"/>
                </a:solidFill>
                <a:cs typeface="Arial"/>
              </a:rPr>
              <a:t>bo</a:t>
            </a:r>
            <a:r>
              <a:rPr lang="en-US" altLang="zh-CN" spc="-70" dirty="0">
                <a:solidFill>
                  <a:srgbClr val="0070C0"/>
                </a:solidFill>
                <a:cs typeface="Arial"/>
              </a:rPr>
              <a:t>x</a:t>
            </a:r>
            <a:r>
              <a:rPr lang="en-US" altLang="zh-CN" spc="-110" dirty="0">
                <a:solidFill>
                  <a:srgbClr val="0070C0"/>
                </a:solidFill>
                <a:cs typeface="Arial"/>
              </a:rPr>
              <a:t>es</a:t>
            </a:r>
            <a:r>
              <a:rPr lang="en-US" altLang="zh-CN" spc="-110" dirty="0">
                <a:cs typeface="Arial"/>
              </a:rPr>
              <a:t>.</a:t>
            </a:r>
            <a:r>
              <a:rPr lang="en-US" altLang="zh-CN" spc="-70" dirty="0">
                <a:cs typeface="Arial"/>
              </a:rPr>
              <a:t> </a:t>
            </a:r>
          </a:p>
          <a:p>
            <a:pPr marL="0" marR="12700" indent="444500">
              <a:lnSpc>
                <a:spcPts val="4200"/>
              </a:lnSpc>
              <a:buNone/>
            </a:pPr>
            <a:r>
              <a:rPr lang="en-US" altLang="zh-CN" spc="-130" dirty="0">
                <a:cs typeface="Arial"/>
              </a:rPr>
              <a:t>Same</a:t>
            </a:r>
            <a:r>
              <a:rPr lang="en-US" altLang="zh-CN" spc="55" dirty="0">
                <a:cs typeface="Arial"/>
              </a:rPr>
              <a:t> </a:t>
            </a:r>
            <a:r>
              <a:rPr lang="en-US" altLang="zh-CN" spc="-140" dirty="0">
                <a:cs typeface="Arial"/>
              </a:rPr>
              <a:t>as</a:t>
            </a:r>
            <a:r>
              <a:rPr lang="en-US" altLang="zh-CN" spc="55" dirty="0">
                <a:cs typeface="Arial"/>
              </a:rPr>
              <a:t> </a:t>
            </a:r>
            <a:r>
              <a:rPr lang="en-US" altLang="zh-CN" spc="-75" dirty="0">
                <a:solidFill>
                  <a:srgbClr val="0070C0"/>
                </a:solidFill>
                <a:cs typeface="Arial"/>
              </a:rPr>
              <a:t>the</a:t>
            </a:r>
            <a:r>
              <a:rPr lang="en-US" altLang="zh-CN" spc="55" dirty="0">
                <a:solidFill>
                  <a:srgbClr val="0070C0"/>
                </a:solidFill>
                <a:cs typeface="Arial"/>
              </a:rPr>
              <a:t> </a:t>
            </a:r>
            <a:r>
              <a:rPr lang="en-US" altLang="zh-CN" spc="-75" dirty="0">
                <a:solidFill>
                  <a:srgbClr val="0070C0"/>
                </a:solidFill>
                <a:cs typeface="Arial"/>
              </a:rPr>
              <a:t>number</a:t>
            </a:r>
            <a:r>
              <a:rPr lang="en-US" altLang="zh-CN" spc="55" dirty="0">
                <a:solidFill>
                  <a:srgbClr val="0070C0"/>
                </a:solidFill>
                <a:cs typeface="Arial"/>
              </a:rPr>
              <a:t> </a:t>
            </a:r>
            <a:r>
              <a:rPr lang="en-US" altLang="zh-CN" spc="-5" dirty="0">
                <a:solidFill>
                  <a:srgbClr val="0070C0"/>
                </a:solidFill>
                <a:cs typeface="Arial"/>
              </a:rPr>
              <a:t>of</a:t>
            </a:r>
            <a:r>
              <a:rPr lang="en-US" altLang="zh-CN" spc="55" dirty="0">
                <a:solidFill>
                  <a:srgbClr val="0070C0"/>
                </a:solidFill>
                <a:cs typeface="Arial"/>
              </a:rPr>
              <a:t> </a:t>
            </a:r>
            <a:r>
              <a:rPr lang="en-US" altLang="zh-CN" spc="-110" dirty="0">
                <a:solidFill>
                  <a:srgbClr val="0070C0"/>
                </a:solidFill>
                <a:cs typeface="Arial"/>
              </a:rPr>
              <a:t>sequences</a:t>
            </a:r>
            <a:r>
              <a:rPr lang="en-US" altLang="zh-CN" spc="55" dirty="0">
                <a:solidFill>
                  <a:srgbClr val="0070C0"/>
                </a:solidFill>
                <a:cs typeface="Arial"/>
              </a:rPr>
              <a:t> </a:t>
            </a:r>
            <a:r>
              <a:rPr lang="en-US" altLang="zh-CN" spc="-5" dirty="0">
                <a:solidFill>
                  <a:srgbClr val="0070C0"/>
                </a:solidFill>
                <a:cs typeface="Arial"/>
              </a:rPr>
              <a:t>of</a:t>
            </a:r>
            <a:r>
              <a:rPr lang="en-US" altLang="zh-CN" spc="55" dirty="0">
                <a:solidFill>
                  <a:srgbClr val="0070C0"/>
                </a:solidFill>
                <a:cs typeface="Arial"/>
              </a:rPr>
              <a:t> </a:t>
            </a:r>
            <a:r>
              <a:rPr lang="en-US" altLang="zh-CN" spc="-50" dirty="0">
                <a:solidFill>
                  <a:srgbClr val="0070C0"/>
                </a:solidFill>
                <a:cs typeface="Arial"/>
              </a:rPr>
              <a:t>length</a:t>
            </a:r>
            <a:r>
              <a:rPr lang="en-US" altLang="zh-CN" spc="55" dirty="0">
                <a:solidFill>
                  <a:srgbClr val="0070C0"/>
                </a:solidFill>
                <a:cs typeface="Arial"/>
              </a:rPr>
              <a:t> </a:t>
            </a:r>
            <a:r>
              <a:rPr lang="en-US" altLang="zh-CN" spc="-75" dirty="0">
                <a:solidFill>
                  <a:srgbClr val="0070C0"/>
                </a:solidFill>
                <a:cs typeface="Arial"/>
              </a:rPr>
              <a:t>30</a:t>
            </a:r>
            <a:r>
              <a:rPr lang="en-US" altLang="zh-CN" spc="-135" dirty="0">
                <a:solidFill>
                  <a:srgbClr val="0070C0"/>
                </a:solidFill>
                <a:cs typeface="Arial"/>
              </a:rPr>
              <a:t> </a:t>
            </a:r>
            <a:r>
              <a:rPr lang="en-US" altLang="zh-CN" spc="220" dirty="0">
                <a:solidFill>
                  <a:srgbClr val="0070C0"/>
                </a:solidFill>
                <a:cs typeface="Arial"/>
              </a:rPr>
              <a:t>+</a:t>
            </a:r>
            <a:r>
              <a:rPr lang="en-US" altLang="zh-CN" spc="-135" dirty="0">
                <a:solidFill>
                  <a:srgbClr val="0070C0"/>
                </a:solidFill>
                <a:cs typeface="Arial"/>
              </a:rPr>
              <a:t> </a:t>
            </a:r>
            <a:r>
              <a:rPr lang="en-US" altLang="zh-CN" spc="-75" dirty="0">
                <a:solidFill>
                  <a:srgbClr val="0070C0"/>
                </a:solidFill>
                <a:cs typeface="Arial"/>
              </a:rPr>
              <a:t>5</a:t>
            </a:r>
            <a:r>
              <a:rPr lang="en-US" altLang="zh-CN" spc="-135" dirty="0">
                <a:solidFill>
                  <a:srgbClr val="0070C0"/>
                </a:solidFill>
                <a:cs typeface="Arial"/>
              </a:rPr>
              <a:t> </a:t>
            </a:r>
            <a:r>
              <a:rPr lang="en-US" altLang="zh-CN" spc="-30" dirty="0">
                <a:solidFill>
                  <a:srgbClr val="0070C0"/>
                </a:solidFill>
                <a:latin typeface="Lucida Sans Unicode"/>
                <a:cs typeface="Lucida Sans Unicode"/>
              </a:rPr>
              <a:t>−</a:t>
            </a:r>
            <a:r>
              <a:rPr lang="en-US" altLang="zh-CN" spc="-180" dirty="0">
                <a:solidFill>
                  <a:srgbClr val="0070C0"/>
                </a:solidFill>
                <a:latin typeface="Lucida Sans Unicode"/>
                <a:cs typeface="Lucida Sans Unicode"/>
              </a:rPr>
              <a:t> </a:t>
            </a:r>
            <a:r>
              <a:rPr lang="en-US" altLang="zh-CN" spc="-75" dirty="0">
                <a:solidFill>
                  <a:srgbClr val="0070C0"/>
                </a:solidFill>
                <a:cs typeface="Arial"/>
              </a:rPr>
              <a:t>1</a:t>
            </a:r>
            <a:r>
              <a:rPr lang="en-US" altLang="zh-CN" spc="55" dirty="0">
                <a:solidFill>
                  <a:srgbClr val="0070C0"/>
                </a:solidFill>
                <a:cs typeface="Arial"/>
              </a:rPr>
              <a:t> </a:t>
            </a:r>
            <a:r>
              <a:rPr lang="en-US" altLang="zh-CN" spc="-55" dirty="0">
                <a:solidFill>
                  <a:srgbClr val="0070C0"/>
                </a:solidFill>
                <a:cs typeface="Arial"/>
              </a:rPr>
              <a:t>consisting</a:t>
            </a:r>
            <a:r>
              <a:rPr lang="en-US" altLang="zh-CN" spc="55" dirty="0">
                <a:solidFill>
                  <a:srgbClr val="0070C0"/>
                </a:solidFill>
                <a:cs typeface="Arial"/>
              </a:rPr>
              <a:t> </a:t>
            </a:r>
            <a:r>
              <a:rPr lang="en-US" altLang="zh-CN" spc="-5" dirty="0">
                <a:solidFill>
                  <a:srgbClr val="0070C0"/>
                </a:solidFill>
                <a:cs typeface="Arial"/>
              </a:rPr>
              <a:t>of</a:t>
            </a:r>
            <a:r>
              <a:rPr lang="en-US" altLang="zh-CN" spc="55" dirty="0">
                <a:solidFill>
                  <a:srgbClr val="0070C0"/>
                </a:solidFill>
                <a:cs typeface="Arial"/>
              </a:rPr>
              <a:t> </a:t>
            </a:r>
            <a:r>
              <a:rPr lang="en-US" altLang="zh-CN" spc="-75" dirty="0">
                <a:solidFill>
                  <a:srgbClr val="0070C0"/>
                </a:solidFill>
                <a:cs typeface="Arial"/>
              </a:rPr>
              <a:t>30</a:t>
            </a:r>
            <a:r>
              <a:rPr lang="en-US" altLang="zh-CN" spc="55" dirty="0">
                <a:solidFill>
                  <a:srgbClr val="0070C0"/>
                </a:solidFill>
                <a:cs typeface="Arial"/>
              </a:rPr>
              <a:t> </a:t>
            </a:r>
            <a:r>
              <a:rPr lang="en-US" altLang="zh-CN" spc="40" dirty="0">
                <a:solidFill>
                  <a:srgbClr val="0070C0"/>
                </a:solidFill>
                <a:cs typeface="Arial"/>
              </a:rPr>
              <a:t>0</a:t>
            </a:r>
            <a:r>
              <a:rPr lang="en-US" altLang="zh-CN" spc="-55" dirty="0">
                <a:solidFill>
                  <a:srgbClr val="0070C0"/>
                </a:solidFill>
                <a:cs typeface="Arial"/>
              </a:rPr>
              <a:t>’</a:t>
            </a:r>
            <a:r>
              <a:rPr lang="en-US" altLang="zh-CN" spc="-140" dirty="0">
                <a:solidFill>
                  <a:srgbClr val="0070C0"/>
                </a:solidFill>
                <a:cs typeface="Arial"/>
              </a:rPr>
              <a:t>s</a:t>
            </a:r>
            <a:r>
              <a:rPr lang="en-US" altLang="zh-CN" spc="55" dirty="0">
                <a:solidFill>
                  <a:srgbClr val="0070C0"/>
                </a:solidFill>
                <a:cs typeface="Arial"/>
              </a:rPr>
              <a:t> </a:t>
            </a:r>
            <a:r>
              <a:rPr lang="en-US" altLang="zh-CN" spc="-95" dirty="0">
                <a:solidFill>
                  <a:srgbClr val="0070C0"/>
                </a:solidFill>
                <a:cs typeface="Arial"/>
              </a:rPr>
              <a:t>and</a:t>
            </a:r>
            <a:r>
              <a:rPr lang="en-US" altLang="zh-CN" spc="-50" dirty="0">
                <a:solidFill>
                  <a:srgbClr val="0070C0"/>
                </a:solidFill>
                <a:cs typeface="Arial"/>
              </a:rPr>
              <a:t> </a:t>
            </a:r>
            <a:r>
              <a:rPr lang="en-US" altLang="zh-CN" spc="-75" dirty="0">
                <a:solidFill>
                  <a:srgbClr val="0070C0"/>
                </a:solidFill>
                <a:cs typeface="Arial"/>
              </a:rPr>
              <a:t>5</a:t>
            </a:r>
            <a:r>
              <a:rPr lang="en-US" altLang="zh-CN" spc="-170" dirty="0">
                <a:solidFill>
                  <a:srgbClr val="0070C0"/>
                </a:solidFill>
                <a:cs typeface="Arial"/>
              </a:rPr>
              <a:t> </a:t>
            </a:r>
            <a:r>
              <a:rPr lang="en-US" altLang="zh-CN" spc="-30" dirty="0">
                <a:solidFill>
                  <a:srgbClr val="0070C0"/>
                </a:solidFill>
                <a:latin typeface="Lucida Sans Unicode"/>
                <a:cs typeface="Lucida Sans Unicode"/>
              </a:rPr>
              <a:t>−</a:t>
            </a:r>
            <a:r>
              <a:rPr lang="en-US" altLang="zh-CN" spc="-215" dirty="0">
                <a:solidFill>
                  <a:srgbClr val="0070C0"/>
                </a:solidFill>
                <a:latin typeface="Lucida Sans Unicode"/>
                <a:cs typeface="Lucida Sans Unicode"/>
              </a:rPr>
              <a:t> </a:t>
            </a:r>
            <a:r>
              <a:rPr lang="en-US" altLang="zh-CN" spc="-75" dirty="0">
                <a:solidFill>
                  <a:srgbClr val="0070C0"/>
                </a:solidFill>
                <a:cs typeface="Arial"/>
              </a:rPr>
              <a:t>1</a:t>
            </a:r>
            <a:r>
              <a:rPr lang="en-US" altLang="zh-CN" spc="-35" dirty="0">
                <a:solidFill>
                  <a:srgbClr val="0070C0"/>
                </a:solidFill>
                <a:cs typeface="Arial"/>
              </a:rPr>
              <a:t> </a:t>
            </a:r>
            <a:r>
              <a:rPr lang="en-US" altLang="zh-CN" spc="-125" dirty="0">
                <a:solidFill>
                  <a:srgbClr val="0070C0"/>
                </a:solidFill>
                <a:latin typeface="Lucida Sans Unicode"/>
                <a:cs typeface="Lucida Sans Unicode"/>
              </a:rPr>
              <a:t>|</a:t>
            </a:r>
            <a:r>
              <a:rPr lang="en-US" altLang="zh-CN" spc="60" dirty="0">
                <a:solidFill>
                  <a:srgbClr val="0070C0"/>
                </a:solidFill>
                <a:cs typeface="Arial"/>
              </a:rPr>
              <a:t>’</a:t>
            </a:r>
            <a:r>
              <a:rPr lang="en-US" altLang="zh-CN" spc="-90" dirty="0">
                <a:solidFill>
                  <a:srgbClr val="0070C0"/>
                </a:solidFill>
                <a:cs typeface="Arial"/>
              </a:rPr>
              <a:t>s</a:t>
            </a:r>
            <a:r>
              <a:rPr lang="en-US" altLang="zh-CN" spc="-90" dirty="0">
                <a:cs typeface="Arial"/>
              </a:rPr>
              <a:t>,</a:t>
            </a:r>
            <a:r>
              <a:rPr lang="en-US" altLang="zh-CN" spc="-35" dirty="0">
                <a:cs typeface="Arial"/>
              </a:rPr>
              <a:t> which is </a:t>
            </a:r>
            <a:r>
              <a:rPr lang="en-US" altLang="zh-CN" i="1" spc="-45" dirty="0">
                <a:cs typeface="Arial"/>
              </a:rPr>
              <a:t>C</a:t>
            </a:r>
            <a:r>
              <a:rPr lang="en-US" altLang="zh-CN" spc="60" dirty="0">
                <a:cs typeface="Arial"/>
              </a:rPr>
              <a:t>(</a:t>
            </a:r>
            <a:r>
              <a:rPr lang="en-US" altLang="zh-CN" spc="-75" dirty="0">
                <a:cs typeface="Arial"/>
              </a:rPr>
              <a:t>30</a:t>
            </a:r>
            <a:r>
              <a:rPr lang="en-US" altLang="zh-CN" spc="-170" dirty="0">
                <a:cs typeface="Arial"/>
              </a:rPr>
              <a:t> </a:t>
            </a:r>
            <a:r>
              <a:rPr lang="en-US" altLang="zh-CN" spc="220" dirty="0">
                <a:cs typeface="Arial"/>
              </a:rPr>
              <a:t>+</a:t>
            </a:r>
            <a:r>
              <a:rPr lang="en-US" altLang="zh-CN" spc="-170" dirty="0">
                <a:cs typeface="Arial"/>
              </a:rPr>
              <a:t> </a:t>
            </a:r>
            <a:r>
              <a:rPr lang="en-US" altLang="zh-CN" spc="-75" dirty="0">
                <a:cs typeface="Arial"/>
              </a:rPr>
              <a:t>5</a:t>
            </a:r>
            <a:r>
              <a:rPr lang="en-US" altLang="zh-CN" spc="-170" dirty="0">
                <a:cs typeface="Arial"/>
              </a:rPr>
              <a:t> </a:t>
            </a:r>
            <a:r>
              <a:rPr lang="en-US" altLang="zh-CN" spc="-30" dirty="0">
                <a:latin typeface="Lucida Sans Unicode"/>
                <a:cs typeface="Lucida Sans Unicode"/>
              </a:rPr>
              <a:t>−</a:t>
            </a:r>
            <a:r>
              <a:rPr lang="en-US" altLang="zh-CN" spc="-215" dirty="0">
                <a:latin typeface="Lucida Sans Unicode"/>
                <a:cs typeface="Lucida Sans Unicode"/>
              </a:rPr>
              <a:t> </a:t>
            </a:r>
            <a:r>
              <a:rPr lang="en-US" altLang="zh-CN" spc="-75" dirty="0">
                <a:cs typeface="Arial"/>
              </a:rPr>
              <a:t>1</a:t>
            </a:r>
            <a:r>
              <a:rPr lang="en-US" altLang="zh-CN" i="1" spc="-5" dirty="0">
                <a:cs typeface="Arial"/>
              </a:rPr>
              <a:t>,</a:t>
            </a:r>
            <a:r>
              <a:rPr lang="en-US" altLang="zh-CN" i="1" spc="-204" dirty="0">
                <a:cs typeface="Arial"/>
              </a:rPr>
              <a:t> </a:t>
            </a:r>
            <a:r>
              <a:rPr lang="en-US" altLang="zh-CN" spc="-75" dirty="0">
                <a:cs typeface="Arial"/>
              </a:rPr>
              <a:t>30</a:t>
            </a:r>
            <a:r>
              <a:rPr lang="en-US" altLang="zh-CN" spc="60" dirty="0">
                <a:cs typeface="Arial"/>
              </a:rPr>
              <a:t>)</a:t>
            </a:r>
            <a:r>
              <a:rPr lang="en-US" altLang="zh-CN" spc="-70" dirty="0">
                <a:cs typeface="Arial"/>
              </a:rPr>
              <a:t> </a:t>
            </a:r>
            <a:r>
              <a:rPr lang="en-US" altLang="zh-CN" spc="220" dirty="0">
                <a:cs typeface="Arial"/>
              </a:rPr>
              <a:t>=</a:t>
            </a:r>
            <a:r>
              <a:rPr lang="en-US" altLang="zh-CN" spc="-130" dirty="0">
                <a:cs typeface="Arial"/>
              </a:rPr>
              <a:t> </a:t>
            </a:r>
            <a:r>
              <a:rPr lang="en-US" altLang="zh-CN" i="1" spc="-45" dirty="0">
                <a:cs typeface="Arial"/>
              </a:rPr>
              <a:t>C</a:t>
            </a:r>
            <a:r>
              <a:rPr lang="en-US" altLang="zh-CN" spc="60" dirty="0">
                <a:cs typeface="Arial"/>
              </a:rPr>
              <a:t>(</a:t>
            </a:r>
            <a:r>
              <a:rPr lang="en-US" altLang="zh-CN" spc="-75" dirty="0">
                <a:cs typeface="Arial"/>
              </a:rPr>
              <a:t>34</a:t>
            </a:r>
            <a:r>
              <a:rPr lang="en-US" altLang="zh-CN" i="1" spc="-5" dirty="0">
                <a:cs typeface="Arial"/>
              </a:rPr>
              <a:t>,</a:t>
            </a:r>
            <a:r>
              <a:rPr lang="en-US" altLang="zh-CN" i="1" spc="-204" dirty="0">
                <a:cs typeface="Arial"/>
              </a:rPr>
              <a:t> </a:t>
            </a:r>
            <a:r>
              <a:rPr lang="en-US" altLang="zh-CN" spc="-75" dirty="0">
                <a:cs typeface="Arial"/>
              </a:rPr>
              <a:t>30</a:t>
            </a:r>
            <a:r>
              <a:rPr lang="en-US" altLang="zh-CN" spc="60" dirty="0">
                <a:cs typeface="Arial"/>
              </a:rPr>
              <a:t>)</a:t>
            </a:r>
            <a:endParaRPr lang="en-US" altLang="zh-CN" dirty="0">
              <a:cs typeface="Arial"/>
            </a:endParaRPr>
          </a:p>
        </p:txBody>
      </p:sp>
    </p:spTree>
    <p:extLst>
      <p:ext uri="{BB962C8B-B14F-4D97-AF65-F5344CB8AC3E}">
        <p14:creationId xmlns:p14="http://schemas.microsoft.com/office/powerpoint/2010/main" val="212280922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left)">
                                      <p:cBhvr>
                                        <p:cTn id="1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403E3E-F2C6-40AC-B41C-B67411A32752}"/>
              </a:ext>
            </a:extLst>
          </p:cNvPr>
          <p:cNvSpPr>
            <a:spLocks noGrp="1"/>
          </p:cNvSpPr>
          <p:nvPr>
            <p:ph type="title"/>
          </p:nvPr>
        </p:nvSpPr>
        <p:spPr>
          <a:xfrm>
            <a:off x="313085" y="1340768"/>
            <a:ext cx="8517830" cy="1081088"/>
          </a:xfrm>
        </p:spPr>
        <p:txBody>
          <a:bodyPr/>
          <a:lstStyle/>
          <a:p>
            <a:r>
              <a:rPr lang="en-US" altLang="zh-CN" b="1" spc="-65" dirty="0">
                <a:cs typeface="Arial"/>
              </a:rPr>
              <a:t>Example</a:t>
            </a:r>
            <a:endParaRPr lang="zh-CN" altLang="en-US" dirty="0"/>
          </a:p>
        </p:txBody>
      </p:sp>
      <p:sp>
        <p:nvSpPr>
          <p:cNvPr id="3" name="内容占位符 2">
            <a:extLst>
              <a:ext uri="{FF2B5EF4-FFF2-40B4-BE49-F238E27FC236}">
                <a16:creationId xmlns:a16="http://schemas.microsoft.com/office/drawing/2014/main" id="{2D9C6489-00D9-4036-8492-D40A96128B95}"/>
              </a:ext>
            </a:extLst>
          </p:cNvPr>
          <p:cNvSpPr>
            <a:spLocks noGrp="1"/>
          </p:cNvSpPr>
          <p:nvPr>
            <p:ph idx="1"/>
          </p:nvPr>
        </p:nvSpPr>
        <p:spPr>
          <a:xfrm>
            <a:off x="313085" y="2421856"/>
            <a:ext cx="8517830" cy="1430572"/>
          </a:xfrm>
        </p:spPr>
        <p:txBody>
          <a:bodyPr/>
          <a:lstStyle/>
          <a:p>
            <a:pPr>
              <a:lnSpc>
                <a:spcPts val="4400"/>
              </a:lnSpc>
              <a:spcBef>
                <a:spcPts val="1200"/>
              </a:spcBef>
            </a:pPr>
            <a:r>
              <a:rPr lang="en-US" altLang="zh-CN" spc="-45" dirty="0">
                <a:cs typeface="Arial"/>
              </a:rPr>
              <a:t>Find</a:t>
            </a:r>
            <a:r>
              <a:rPr lang="en-US" altLang="zh-CN" spc="-35" dirty="0">
                <a:cs typeface="Arial"/>
              </a:rPr>
              <a:t> </a:t>
            </a:r>
            <a:r>
              <a:rPr lang="en-US" altLang="zh-CN" spc="-75" dirty="0">
                <a:cs typeface="Arial"/>
              </a:rPr>
              <a:t>the</a:t>
            </a:r>
            <a:r>
              <a:rPr lang="en-US" altLang="zh-CN" spc="-35" dirty="0">
                <a:cs typeface="Arial"/>
              </a:rPr>
              <a:t> </a:t>
            </a:r>
            <a:r>
              <a:rPr lang="en-US" altLang="zh-CN" spc="-75" dirty="0">
                <a:cs typeface="Arial"/>
              </a:rPr>
              <a:t>number</a:t>
            </a:r>
            <a:r>
              <a:rPr lang="en-US" altLang="zh-CN" spc="-35" dirty="0">
                <a:cs typeface="Arial"/>
              </a:rPr>
              <a:t> </a:t>
            </a:r>
            <a:r>
              <a:rPr lang="en-US" altLang="zh-CN" spc="-5" dirty="0">
                <a:cs typeface="Arial"/>
              </a:rPr>
              <a:t>of</a:t>
            </a:r>
            <a:r>
              <a:rPr lang="en-US" altLang="zh-CN" spc="-35" dirty="0">
                <a:cs typeface="Arial"/>
              </a:rPr>
              <a:t> posit</a:t>
            </a:r>
            <a:r>
              <a:rPr lang="en-US" altLang="zh-CN" spc="-50" dirty="0">
                <a:cs typeface="Arial"/>
              </a:rPr>
              <a:t>i</a:t>
            </a:r>
            <a:r>
              <a:rPr lang="en-US" altLang="zh-CN" spc="-30" dirty="0">
                <a:cs typeface="Arial"/>
              </a:rPr>
              <a:t>v</a:t>
            </a:r>
            <a:r>
              <a:rPr lang="en-US" altLang="zh-CN" spc="-140" dirty="0">
                <a:cs typeface="Arial"/>
              </a:rPr>
              <a:t>e</a:t>
            </a:r>
            <a:r>
              <a:rPr lang="en-US" altLang="zh-CN" spc="-35" dirty="0">
                <a:cs typeface="Arial"/>
              </a:rPr>
              <a:t> int</a:t>
            </a:r>
            <a:r>
              <a:rPr lang="en-US" altLang="zh-CN" spc="-75" dirty="0">
                <a:cs typeface="Arial"/>
              </a:rPr>
              <a:t>e</a:t>
            </a:r>
            <a:r>
              <a:rPr lang="en-US" altLang="zh-CN" spc="-70" dirty="0">
                <a:cs typeface="Arial"/>
              </a:rPr>
              <a:t>ger</a:t>
            </a:r>
            <a:r>
              <a:rPr lang="en-US" altLang="zh-CN" spc="-35" dirty="0">
                <a:cs typeface="Arial"/>
              </a:rPr>
              <a:t> </a:t>
            </a:r>
            <a:r>
              <a:rPr lang="en-US" altLang="zh-CN" spc="-50" dirty="0">
                <a:cs typeface="Arial"/>
              </a:rPr>
              <a:t>solutions</a:t>
            </a:r>
            <a:r>
              <a:rPr lang="en-US" altLang="zh-CN" spc="-35" dirty="0">
                <a:cs typeface="Arial"/>
              </a:rPr>
              <a:t> </a:t>
            </a:r>
            <a:r>
              <a:rPr lang="en-US" altLang="zh-CN" spc="-5" dirty="0">
                <a:cs typeface="Arial"/>
              </a:rPr>
              <a:t>of</a:t>
            </a:r>
            <a:r>
              <a:rPr lang="en-US" altLang="zh-CN" spc="-35" dirty="0">
                <a:cs typeface="Arial"/>
              </a:rPr>
              <a:t> </a:t>
            </a:r>
            <a:r>
              <a:rPr lang="en-US" altLang="zh-CN" i="1" spc="-75" dirty="0">
                <a:cs typeface="Arial"/>
              </a:rPr>
              <a:t>x</a:t>
            </a:r>
            <a:r>
              <a:rPr lang="en-US" altLang="zh-CN" sz="3600" spc="-82" baseline="-12345" dirty="0">
                <a:cs typeface="Arial"/>
              </a:rPr>
              <a:t>1</a:t>
            </a:r>
            <a:r>
              <a:rPr lang="en-US" altLang="zh-CN" sz="3600" spc="-52" baseline="-12345" dirty="0">
                <a:cs typeface="Arial"/>
              </a:rPr>
              <a:t> </a:t>
            </a:r>
            <a:r>
              <a:rPr lang="en-US" altLang="zh-CN" spc="220" dirty="0">
                <a:cs typeface="Arial"/>
              </a:rPr>
              <a:t>+</a:t>
            </a:r>
            <a:r>
              <a:rPr lang="en-US" altLang="zh-CN" spc="-170" dirty="0">
                <a:cs typeface="Arial"/>
              </a:rPr>
              <a:t> </a:t>
            </a:r>
            <a:r>
              <a:rPr lang="en-US" altLang="zh-CN" i="1" spc="-75" dirty="0">
                <a:cs typeface="Arial"/>
              </a:rPr>
              <a:t>x</a:t>
            </a:r>
            <a:r>
              <a:rPr lang="en-US" altLang="zh-CN" sz="3600" spc="-82" baseline="-12345" dirty="0">
                <a:cs typeface="Arial"/>
              </a:rPr>
              <a:t>2</a:t>
            </a:r>
            <a:r>
              <a:rPr lang="en-US" altLang="zh-CN" sz="3600" spc="-52" baseline="-12345" dirty="0">
                <a:cs typeface="Arial"/>
              </a:rPr>
              <a:t> </a:t>
            </a:r>
            <a:r>
              <a:rPr lang="en-US" altLang="zh-CN" spc="220" dirty="0">
                <a:cs typeface="Arial"/>
              </a:rPr>
              <a:t>+</a:t>
            </a:r>
            <a:r>
              <a:rPr lang="en-US" altLang="zh-CN" spc="-170" dirty="0">
                <a:cs typeface="Arial"/>
              </a:rPr>
              <a:t> </a:t>
            </a:r>
            <a:r>
              <a:rPr lang="en-US" altLang="zh-CN" i="1" spc="-5" dirty="0">
                <a:cs typeface="Arial"/>
              </a:rPr>
              <a:t>.</a:t>
            </a:r>
            <a:r>
              <a:rPr lang="en-US" altLang="zh-CN" i="1" spc="-204" dirty="0">
                <a:cs typeface="Arial"/>
              </a:rPr>
              <a:t> </a:t>
            </a:r>
            <a:r>
              <a:rPr lang="en-US" altLang="zh-CN" i="1" spc="-5" dirty="0">
                <a:cs typeface="Arial"/>
              </a:rPr>
              <a:t>.</a:t>
            </a:r>
            <a:r>
              <a:rPr lang="en-US" altLang="zh-CN" i="1" spc="-200" dirty="0">
                <a:cs typeface="Arial"/>
              </a:rPr>
              <a:t> </a:t>
            </a:r>
            <a:r>
              <a:rPr lang="en-US" altLang="zh-CN" i="1" spc="-5" dirty="0">
                <a:cs typeface="Arial"/>
              </a:rPr>
              <a:t>.</a:t>
            </a:r>
            <a:r>
              <a:rPr lang="en-US" altLang="zh-CN" i="1" spc="-170" dirty="0">
                <a:cs typeface="Arial"/>
              </a:rPr>
              <a:t> </a:t>
            </a:r>
            <a:r>
              <a:rPr lang="en-US" altLang="zh-CN" spc="220" dirty="0">
                <a:cs typeface="Arial"/>
              </a:rPr>
              <a:t>+</a:t>
            </a:r>
            <a:r>
              <a:rPr lang="en-US" altLang="zh-CN" spc="-170" dirty="0">
                <a:cs typeface="Arial"/>
              </a:rPr>
              <a:t> </a:t>
            </a:r>
            <a:r>
              <a:rPr lang="en-US" altLang="zh-CN" i="1" spc="-75" dirty="0">
                <a:cs typeface="Arial"/>
              </a:rPr>
              <a:t>x</a:t>
            </a:r>
            <a:r>
              <a:rPr lang="en-US" altLang="zh-CN" sz="3600" spc="-82" baseline="-12345" dirty="0">
                <a:cs typeface="Arial"/>
              </a:rPr>
              <a:t>5</a:t>
            </a:r>
            <a:r>
              <a:rPr lang="en-US" altLang="zh-CN" sz="3600" spc="97" baseline="-12345" dirty="0">
                <a:cs typeface="Arial"/>
              </a:rPr>
              <a:t> </a:t>
            </a:r>
            <a:r>
              <a:rPr lang="en-US" altLang="zh-CN" spc="220" dirty="0">
                <a:cs typeface="Arial"/>
              </a:rPr>
              <a:t>=</a:t>
            </a:r>
            <a:r>
              <a:rPr lang="en-US" altLang="zh-CN" spc="-70" dirty="0">
                <a:cs typeface="Arial"/>
              </a:rPr>
              <a:t> </a:t>
            </a:r>
            <a:r>
              <a:rPr lang="en-US" altLang="zh-CN" spc="-65" dirty="0">
                <a:cs typeface="Arial"/>
              </a:rPr>
              <a:t>30.</a:t>
            </a:r>
            <a:endParaRPr lang="en-US" altLang="zh-CN" dirty="0">
              <a:cs typeface="Arial"/>
            </a:endParaRPr>
          </a:p>
        </p:txBody>
      </p:sp>
      <p:sp>
        <p:nvSpPr>
          <p:cNvPr id="4" name="内容占位符 2">
            <a:extLst>
              <a:ext uri="{FF2B5EF4-FFF2-40B4-BE49-F238E27FC236}">
                <a16:creationId xmlns:a16="http://schemas.microsoft.com/office/drawing/2014/main" id="{5807586D-BB0A-456B-BD6F-3651E02EB497}"/>
              </a:ext>
            </a:extLst>
          </p:cNvPr>
          <p:cNvSpPr txBox="1">
            <a:spLocks/>
          </p:cNvSpPr>
          <p:nvPr/>
        </p:nvSpPr>
        <p:spPr bwMode="auto">
          <a:xfrm>
            <a:off x="395537" y="3633062"/>
            <a:ext cx="8352928" cy="2600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444500">
              <a:lnSpc>
                <a:spcPts val="4400"/>
              </a:lnSpc>
              <a:buNone/>
            </a:pPr>
            <a:r>
              <a:rPr lang="en-US" altLang="zh-CN" spc="-130" dirty="0">
                <a:cs typeface="Arial"/>
              </a:rPr>
              <a:t>Same</a:t>
            </a:r>
            <a:r>
              <a:rPr lang="en-US" altLang="zh-CN" spc="5" dirty="0">
                <a:cs typeface="Arial"/>
              </a:rPr>
              <a:t> </a:t>
            </a:r>
            <a:r>
              <a:rPr lang="en-US" altLang="zh-CN" spc="-140" dirty="0">
                <a:cs typeface="Arial"/>
              </a:rPr>
              <a:t>as</a:t>
            </a:r>
            <a:r>
              <a:rPr lang="en-US" altLang="zh-CN" spc="10" dirty="0">
                <a:cs typeface="Arial"/>
              </a:rPr>
              <a:t> </a:t>
            </a:r>
            <a:r>
              <a:rPr lang="en-US" altLang="zh-CN" spc="-25" dirty="0">
                <a:solidFill>
                  <a:srgbClr val="0070C0"/>
                </a:solidFill>
                <a:cs typeface="Arial"/>
              </a:rPr>
              <a:t>distri</a:t>
            </a:r>
            <a:r>
              <a:rPr lang="en-US" altLang="zh-CN" spc="-60" dirty="0">
                <a:solidFill>
                  <a:srgbClr val="0070C0"/>
                </a:solidFill>
                <a:cs typeface="Arial"/>
              </a:rPr>
              <a:t>b</a:t>
            </a:r>
            <a:r>
              <a:rPr lang="en-US" altLang="zh-CN" spc="-35" dirty="0">
                <a:solidFill>
                  <a:srgbClr val="0070C0"/>
                </a:solidFill>
                <a:cs typeface="Arial"/>
              </a:rPr>
              <a:t>uting</a:t>
            </a:r>
            <a:r>
              <a:rPr lang="en-US" altLang="zh-CN" spc="5" dirty="0">
                <a:solidFill>
                  <a:srgbClr val="0070C0"/>
                </a:solidFill>
                <a:cs typeface="Arial"/>
              </a:rPr>
              <a:t> </a:t>
            </a:r>
            <a:r>
              <a:rPr lang="en-US" altLang="zh-CN" spc="-75" dirty="0">
                <a:solidFill>
                  <a:srgbClr val="0070C0"/>
                </a:solidFill>
                <a:cs typeface="Arial"/>
              </a:rPr>
              <a:t>30</a:t>
            </a:r>
            <a:r>
              <a:rPr lang="en-US" altLang="zh-CN" spc="10" dirty="0">
                <a:solidFill>
                  <a:srgbClr val="0070C0"/>
                </a:solidFill>
                <a:cs typeface="Arial"/>
              </a:rPr>
              <a:t> </a:t>
            </a:r>
            <a:r>
              <a:rPr lang="en-US" altLang="zh-CN" spc="-35" dirty="0">
                <a:solidFill>
                  <a:srgbClr val="0070C0"/>
                </a:solidFill>
                <a:cs typeface="Arial"/>
              </a:rPr>
              <a:t>identical</a:t>
            </a:r>
            <a:r>
              <a:rPr lang="en-US" altLang="zh-CN" spc="5" dirty="0">
                <a:solidFill>
                  <a:srgbClr val="0070C0"/>
                </a:solidFill>
                <a:cs typeface="Arial"/>
              </a:rPr>
              <a:t> </a:t>
            </a:r>
            <a:r>
              <a:rPr lang="en-US" altLang="zh-CN" spc="-45" dirty="0">
                <a:solidFill>
                  <a:srgbClr val="0070C0"/>
                </a:solidFill>
                <a:cs typeface="Arial"/>
              </a:rPr>
              <a:t>balls</a:t>
            </a:r>
            <a:r>
              <a:rPr lang="en-US" altLang="zh-CN" spc="10" dirty="0">
                <a:solidFill>
                  <a:srgbClr val="0070C0"/>
                </a:solidFill>
                <a:cs typeface="Arial"/>
              </a:rPr>
              <a:t> </a:t>
            </a:r>
            <a:r>
              <a:rPr lang="en-US" altLang="zh-CN" spc="-20" dirty="0">
                <a:solidFill>
                  <a:srgbClr val="0070C0"/>
                </a:solidFill>
                <a:cs typeface="Arial"/>
              </a:rPr>
              <a:t>into</a:t>
            </a:r>
            <a:r>
              <a:rPr lang="en-US" altLang="zh-CN" spc="5" dirty="0">
                <a:solidFill>
                  <a:srgbClr val="0070C0"/>
                </a:solidFill>
                <a:cs typeface="Arial"/>
              </a:rPr>
              <a:t> </a:t>
            </a:r>
            <a:r>
              <a:rPr lang="en-US" altLang="zh-CN" spc="-75" dirty="0">
                <a:solidFill>
                  <a:srgbClr val="0070C0"/>
                </a:solidFill>
                <a:cs typeface="Arial"/>
              </a:rPr>
              <a:t>5</a:t>
            </a:r>
            <a:r>
              <a:rPr lang="en-US" altLang="zh-CN" spc="10" dirty="0">
                <a:solidFill>
                  <a:srgbClr val="0070C0"/>
                </a:solidFill>
                <a:cs typeface="Arial"/>
              </a:rPr>
              <a:t> </a:t>
            </a:r>
            <a:r>
              <a:rPr lang="en-US" altLang="zh-CN" spc="-30" dirty="0">
                <a:solidFill>
                  <a:srgbClr val="0070C0"/>
                </a:solidFill>
                <a:cs typeface="Arial"/>
              </a:rPr>
              <a:t>distinct</a:t>
            </a:r>
            <a:r>
              <a:rPr lang="en-US" altLang="zh-CN" spc="5" dirty="0">
                <a:solidFill>
                  <a:srgbClr val="0070C0"/>
                </a:solidFill>
                <a:cs typeface="Arial"/>
              </a:rPr>
              <a:t> </a:t>
            </a:r>
            <a:r>
              <a:rPr lang="en-US" altLang="zh-CN" spc="-55" dirty="0">
                <a:solidFill>
                  <a:srgbClr val="0070C0"/>
                </a:solidFill>
                <a:cs typeface="Arial"/>
              </a:rPr>
              <a:t>bo</a:t>
            </a:r>
            <a:r>
              <a:rPr lang="en-US" altLang="zh-CN" spc="-70" dirty="0">
                <a:solidFill>
                  <a:srgbClr val="0070C0"/>
                </a:solidFill>
                <a:cs typeface="Arial"/>
              </a:rPr>
              <a:t>x</a:t>
            </a:r>
            <a:r>
              <a:rPr lang="en-US" altLang="zh-CN" spc="-140" dirty="0">
                <a:solidFill>
                  <a:srgbClr val="0070C0"/>
                </a:solidFill>
                <a:cs typeface="Arial"/>
              </a:rPr>
              <a:t>es</a:t>
            </a:r>
            <a:r>
              <a:rPr lang="en-US" altLang="zh-CN" spc="10" dirty="0">
                <a:solidFill>
                  <a:srgbClr val="0070C0"/>
                </a:solidFill>
                <a:cs typeface="Arial"/>
              </a:rPr>
              <a:t> </a:t>
            </a:r>
            <a:r>
              <a:rPr lang="en-US" altLang="zh-CN" spc="-110" dirty="0">
                <a:solidFill>
                  <a:srgbClr val="0070C0"/>
                </a:solidFill>
                <a:cs typeface="Arial"/>
              </a:rPr>
              <a:t>so</a:t>
            </a:r>
            <a:r>
              <a:rPr lang="en-US" altLang="zh-CN" spc="5" dirty="0">
                <a:solidFill>
                  <a:srgbClr val="0070C0"/>
                </a:solidFill>
                <a:cs typeface="Arial"/>
              </a:rPr>
              <a:t> </a:t>
            </a:r>
            <a:r>
              <a:rPr lang="en-US" altLang="zh-CN" spc="-55" dirty="0">
                <a:solidFill>
                  <a:srgbClr val="0070C0"/>
                </a:solidFill>
                <a:cs typeface="Arial"/>
              </a:rPr>
              <a:t>that</a:t>
            </a:r>
            <a:r>
              <a:rPr lang="en-US" altLang="zh-CN" spc="10" dirty="0">
                <a:solidFill>
                  <a:srgbClr val="0070C0"/>
                </a:solidFill>
                <a:cs typeface="Arial"/>
              </a:rPr>
              <a:t> </a:t>
            </a:r>
            <a:r>
              <a:rPr lang="en-US" altLang="zh-CN" spc="-75" dirty="0">
                <a:solidFill>
                  <a:srgbClr val="0070C0"/>
                </a:solidFill>
                <a:cs typeface="Arial"/>
              </a:rPr>
              <a:t>no</a:t>
            </a:r>
            <a:r>
              <a:rPr lang="en-US" altLang="zh-CN" spc="5" dirty="0">
                <a:solidFill>
                  <a:srgbClr val="0070C0"/>
                </a:solidFill>
                <a:cs typeface="Arial"/>
              </a:rPr>
              <a:t> </a:t>
            </a:r>
            <a:r>
              <a:rPr lang="en-US" altLang="zh-CN" spc="-55" dirty="0">
                <a:solidFill>
                  <a:srgbClr val="0070C0"/>
                </a:solidFill>
                <a:cs typeface="Arial"/>
              </a:rPr>
              <a:t>box</a:t>
            </a:r>
            <a:r>
              <a:rPr lang="en-US" altLang="zh-CN" spc="10" dirty="0">
                <a:solidFill>
                  <a:srgbClr val="0070C0"/>
                </a:solidFill>
                <a:cs typeface="Arial"/>
              </a:rPr>
              <a:t> </a:t>
            </a:r>
            <a:r>
              <a:rPr lang="en-US" altLang="zh-CN" spc="-35" dirty="0">
                <a:solidFill>
                  <a:srgbClr val="0070C0"/>
                </a:solidFill>
                <a:cs typeface="Arial"/>
              </a:rPr>
              <a:t>is</a:t>
            </a:r>
            <a:r>
              <a:rPr lang="en-US" altLang="zh-CN" spc="5" dirty="0">
                <a:solidFill>
                  <a:srgbClr val="0070C0"/>
                </a:solidFill>
                <a:cs typeface="Arial"/>
              </a:rPr>
              <a:t> </a:t>
            </a:r>
            <a:r>
              <a:rPr lang="en-US" altLang="zh-CN" spc="-5" dirty="0">
                <a:solidFill>
                  <a:srgbClr val="0070C0"/>
                </a:solidFill>
                <a:cs typeface="Arial"/>
              </a:rPr>
              <a:t>left </a:t>
            </a:r>
            <a:r>
              <a:rPr lang="en-US" altLang="zh-CN" spc="-60" dirty="0">
                <a:solidFill>
                  <a:srgbClr val="0070C0"/>
                </a:solidFill>
                <a:cs typeface="Arial"/>
              </a:rPr>
              <a:t>empt</a:t>
            </a:r>
            <a:r>
              <a:rPr lang="en-US" altLang="zh-CN" spc="-135" dirty="0">
                <a:solidFill>
                  <a:srgbClr val="0070C0"/>
                </a:solidFill>
                <a:cs typeface="Arial"/>
              </a:rPr>
              <a:t>y</a:t>
            </a:r>
            <a:r>
              <a:rPr lang="en-US" altLang="zh-CN" spc="-40" dirty="0">
                <a:cs typeface="Arial"/>
              </a:rPr>
              <a:t>.</a:t>
            </a:r>
            <a:endParaRPr lang="en-US" altLang="zh-CN" dirty="0">
              <a:cs typeface="Arial"/>
            </a:endParaRPr>
          </a:p>
          <a:p>
            <a:pPr marL="0" marR="31115" indent="444500" algn="just">
              <a:lnSpc>
                <a:spcPts val="4400"/>
              </a:lnSpc>
              <a:spcBef>
                <a:spcPts val="5"/>
              </a:spcBef>
              <a:buNone/>
            </a:pPr>
            <a:r>
              <a:rPr lang="en-US" altLang="zh-CN" spc="-35" dirty="0">
                <a:cs typeface="Arial"/>
              </a:rPr>
              <a:t>First </a:t>
            </a:r>
            <a:r>
              <a:rPr lang="en-US" altLang="zh-CN" spc="-50" dirty="0">
                <a:cs typeface="Arial"/>
              </a:rPr>
              <a:t>put</a:t>
            </a:r>
            <a:r>
              <a:rPr lang="en-US" altLang="zh-CN" spc="-35" dirty="0">
                <a:cs typeface="Arial"/>
              </a:rPr>
              <a:t> </a:t>
            </a:r>
            <a:r>
              <a:rPr lang="en-US" altLang="zh-CN" spc="-95" dirty="0">
                <a:cs typeface="Arial"/>
              </a:rPr>
              <a:t>one</a:t>
            </a:r>
            <a:r>
              <a:rPr lang="en-US" altLang="zh-CN" spc="-35" dirty="0">
                <a:cs typeface="Arial"/>
              </a:rPr>
              <a:t> </a:t>
            </a:r>
            <a:r>
              <a:rPr lang="en-US" altLang="zh-CN" spc="-20" dirty="0">
                <a:cs typeface="Arial"/>
              </a:rPr>
              <a:t>ball</a:t>
            </a:r>
            <a:r>
              <a:rPr lang="en-US" altLang="zh-CN" spc="-35" dirty="0">
                <a:cs typeface="Arial"/>
              </a:rPr>
              <a:t> </a:t>
            </a:r>
            <a:r>
              <a:rPr lang="en-US" altLang="zh-CN" spc="-5" dirty="0">
                <a:cs typeface="Arial"/>
              </a:rPr>
              <a:t>in</a:t>
            </a:r>
            <a:r>
              <a:rPr lang="en-US" altLang="zh-CN" spc="-35" dirty="0">
                <a:cs typeface="Arial"/>
              </a:rPr>
              <a:t> </a:t>
            </a:r>
            <a:r>
              <a:rPr lang="en-US" altLang="zh-CN" spc="-105" dirty="0">
                <a:cs typeface="Arial"/>
              </a:rPr>
              <a:t>each</a:t>
            </a:r>
            <a:r>
              <a:rPr lang="en-US" altLang="zh-CN" spc="-35" dirty="0">
                <a:cs typeface="Arial"/>
              </a:rPr>
              <a:t> </a:t>
            </a:r>
            <a:r>
              <a:rPr lang="en-US" altLang="zh-CN" spc="-5" dirty="0">
                <a:cs typeface="Arial"/>
              </a:rPr>
              <a:t>of</a:t>
            </a:r>
            <a:r>
              <a:rPr lang="en-US" altLang="zh-CN" spc="-35" dirty="0">
                <a:cs typeface="Arial"/>
              </a:rPr>
              <a:t> </a:t>
            </a:r>
            <a:r>
              <a:rPr lang="en-US" altLang="zh-CN" spc="-75" dirty="0">
                <a:cs typeface="Arial"/>
              </a:rPr>
              <a:t>the</a:t>
            </a:r>
            <a:r>
              <a:rPr lang="en-US" altLang="zh-CN" spc="-35" dirty="0">
                <a:cs typeface="Arial"/>
              </a:rPr>
              <a:t> </a:t>
            </a:r>
            <a:r>
              <a:rPr lang="en-US" altLang="zh-CN" spc="-55" dirty="0">
                <a:cs typeface="Arial"/>
              </a:rPr>
              <a:t>bo</a:t>
            </a:r>
            <a:r>
              <a:rPr lang="en-US" altLang="zh-CN" spc="-70" dirty="0">
                <a:cs typeface="Arial"/>
              </a:rPr>
              <a:t>x</a:t>
            </a:r>
            <a:r>
              <a:rPr lang="en-US" altLang="zh-CN" spc="-110" dirty="0">
                <a:cs typeface="Arial"/>
              </a:rPr>
              <a:t>es,</a:t>
            </a:r>
            <a:r>
              <a:rPr lang="en-US" altLang="zh-CN" spc="-35" dirty="0">
                <a:cs typeface="Arial"/>
              </a:rPr>
              <a:t> </a:t>
            </a:r>
            <a:r>
              <a:rPr lang="en-US" altLang="zh-CN" spc="-95" dirty="0">
                <a:cs typeface="Arial"/>
              </a:rPr>
              <a:t>and</a:t>
            </a:r>
            <a:r>
              <a:rPr lang="en-US" altLang="zh-CN" spc="-35" dirty="0">
                <a:cs typeface="Arial"/>
              </a:rPr>
              <a:t> </a:t>
            </a:r>
            <a:r>
              <a:rPr lang="en-US" altLang="zh-CN" spc="-70" dirty="0">
                <a:cs typeface="Arial"/>
              </a:rPr>
              <a:t>then</a:t>
            </a:r>
            <a:r>
              <a:rPr lang="en-US" altLang="zh-CN" spc="-35" dirty="0">
                <a:cs typeface="Arial"/>
              </a:rPr>
              <a:t> </a:t>
            </a:r>
            <a:r>
              <a:rPr lang="en-US" altLang="zh-CN" spc="-25" dirty="0">
                <a:cs typeface="Arial"/>
              </a:rPr>
              <a:t>distri</a:t>
            </a:r>
            <a:r>
              <a:rPr lang="en-US" altLang="zh-CN" spc="-60" dirty="0">
                <a:cs typeface="Arial"/>
              </a:rPr>
              <a:t>b</a:t>
            </a:r>
            <a:r>
              <a:rPr lang="en-US" altLang="zh-CN" spc="-75" dirty="0">
                <a:cs typeface="Arial"/>
              </a:rPr>
              <a:t>ute</a:t>
            </a:r>
            <a:r>
              <a:rPr lang="en-US" altLang="zh-CN" spc="-35" dirty="0">
                <a:cs typeface="Arial"/>
              </a:rPr>
              <a:t> </a:t>
            </a:r>
            <a:r>
              <a:rPr lang="en-US" altLang="zh-CN" spc="-75" dirty="0">
                <a:cs typeface="Arial"/>
              </a:rPr>
              <a:t>the</a:t>
            </a:r>
            <a:r>
              <a:rPr lang="en-US" altLang="zh-CN" spc="-35" dirty="0">
                <a:cs typeface="Arial"/>
              </a:rPr>
              <a:t> </a:t>
            </a:r>
            <a:r>
              <a:rPr lang="en-US" altLang="zh-CN" spc="-50" dirty="0">
                <a:cs typeface="Arial"/>
              </a:rPr>
              <a:t>remaining</a:t>
            </a:r>
            <a:r>
              <a:rPr lang="en-US" altLang="zh-CN" spc="-35" dirty="0">
                <a:cs typeface="Arial"/>
              </a:rPr>
              <a:t> </a:t>
            </a:r>
            <a:r>
              <a:rPr lang="en-US" altLang="zh-CN" spc="-75" dirty="0">
                <a:cs typeface="Arial"/>
              </a:rPr>
              <a:t>25</a:t>
            </a:r>
            <a:r>
              <a:rPr lang="en-US" altLang="zh-CN" spc="-35" dirty="0">
                <a:cs typeface="Arial"/>
              </a:rPr>
              <a:t> </a:t>
            </a:r>
            <a:r>
              <a:rPr lang="en-US" altLang="zh-CN" spc="-45" dirty="0">
                <a:cs typeface="Arial"/>
              </a:rPr>
              <a:t>balls. </a:t>
            </a:r>
          </a:p>
          <a:p>
            <a:pPr marL="0" marR="31115" indent="444500" algn="just">
              <a:lnSpc>
                <a:spcPts val="4400"/>
              </a:lnSpc>
              <a:spcBef>
                <a:spcPts val="600"/>
              </a:spcBef>
              <a:buNone/>
            </a:pPr>
            <a:r>
              <a:rPr lang="en-US" altLang="zh-CN" i="1" spc="-45" dirty="0">
                <a:cs typeface="Arial"/>
              </a:rPr>
              <a:t>C</a:t>
            </a:r>
            <a:r>
              <a:rPr lang="en-US" altLang="zh-CN" spc="60" dirty="0">
                <a:cs typeface="Arial"/>
              </a:rPr>
              <a:t>(</a:t>
            </a:r>
            <a:r>
              <a:rPr lang="en-US" altLang="zh-CN" spc="-75" dirty="0">
                <a:cs typeface="Arial"/>
              </a:rPr>
              <a:t>25</a:t>
            </a:r>
            <a:r>
              <a:rPr lang="en-US" altLang="zh-CN" spc="-170" dirty="0">
                <a:cs typeface="Arial"/>
              </a:rPr>
              <a:t> </a:t>
            </a:r>
            <a:r>
              <a:rPr lang="en-US" altLang="zh-CN" spc="220" dirty="0">
                <a:cs typeface="Arial"/>
              </a:rPr>
              <a:t>+</a:t>
            </a:r>
            <a:r>
              <a:rPr lang="en-US" altLang="zh-CN" spc="-170" dirty="0">
                <a:cs typeface="Arial"/>
              </a:rPr>
              <a:t> </a:t>
            </a:r>
            <a:r>
              <a:rPr lang="en-US" altLang="zh-CN" spc="-75" dirty="0">
                <a:cs typeface="Arial"/>
              </a:rPr>
              <a:t>5</a:t>
            </a:r>
            <a:r>
              <a:rPr lang="en-US" altLang="zh-CN" spc="-170" dirty="0">
                <a:cs typeface="Arial"/>
              </a:rPr>
              <a:t> </a:t>
            </a:r>
            <a:r>
              <a:rPr lang="en-US" altLang="zh-CN" spc="-30" dirty="0">
                <a:latin typeface="Lucida Sans Unicode"/>
                <a:cs typeface="Lucida Sans Unicode"/>
              </a:rPr>
              <a:t>−</a:t>
            </a:r>
            <a:r>
              <a:rPr lang="en-US" altLang="zh-CN" spc="-215" dirty="0">
                <a:latin typeface="Lucida Sans Unicode"/>
                <a:cs typeface="Lucida Sans Unicode"/>
              </a:rPr>
              <a:t> </a:t>
            </a:r>
            <a:r>
              <a:rPr lang="en-US" altLang="zh-CN" spc="-75" dirty="0">
                <a:cs typeface="Arial"/>
              </a:rPr>
              <a:t>1</a:t>
            </a:r>
            <a:r>
              <a:rPr lang="en-US" altLang="zh-CN" i="1" spc="-5" dirty="0">
                <a:cs typeface="Arial"/>
              </a:rPr>
              <a:t>,</a:t>
            </a:r>
            <a:r>
              <a:rPr lang="en-US" altLang="zh-CN" i="1" spc="-204" dirty="0">
                <a:cs typeface="Arial"/>
              </a:rPr>
              <a:t> </a:t>
            </a:r>
            <a:r>
              <a:rPr lang="en-US" altLang="zh-CN" spc="-75" dirty="0">
                <a:cs typeface="Arial"/>
              </a:rPr>
              <a:t>25</a:t>
            </a:r>
            <a:r>
              <a:rPr lang="en-US" altLang="zh-CN" spc="60" dirty="0">
                <a:cs typeface="Arial"/>
              </a:rPr>
              <a:t>)</a:t>
            </a:r>
            <a:r>
              <a:rPr lang="en-US" altLang="zh-CN" spc="-70" dirty="0">
                <a:cs typeface="Arial"/>
              </a:rPr>
              <a:t> </a:t>
            </a:r>
            <a:r>
              <a:rPr lang="en-US" altLang="zh-CN" spc="220" dirty="0">
                <a:cs typeface="Arial"/>
              </a:rPr>
              <a:t>=</a:t>
            </a:r>
            <a:r>
              <a:rPr lang="en-US" altLang="zh-CN" spc="-130" dirty="0">
                <a:cs typeface="Arial"/>
              </a:rPr>
              <a:t> </a:t>
            </a:r>
            <a:r>
              <a:rPr lang="en-US" altLang="zh-CN" i="1" spc="-45" dirty="0">
                <a:cs typeface="Arial"/>
              </a:rPr>
              <a:t>C</a:t>
            </a:r>
            <a:r>
              <a:rPr lang="en-US" altLang="zh-CN" spc="60" dirty="0">
                <a:cs typeface="Arial"/>
              </a:rPr>
              <a:t>(</a:t>
            </a:r>
            <a:r>
              <a:rPr lang="en-US" altLang="zh-CN" spc="-75" dirty="0">
                <a:cs typeface="Arial"/>
              </a:rPr>
              <a:t>29</a:t>
            </a:r>
            <a:r>
              <a:rPr lang="en-US" altLang="zh-CN" i="1" spc="-5" dirty="0">
                <a:cs typeface="Arial"/>
              </a:rPr>
              <a:t>,</a:t>
            </a:r>
            <a:r>
              <a:rPr lang="en-US" altLang="zh-CN" i="1" spc="-204" dirty="0">
                <a:cs typeface="Arial"/>
              </a:rPr>
              <a:t> </a:t>
            </a:r>
            <a:r>
              <a:rPr lang="en-US" altLang="zh-CN" spc="-75" dirty="0">
                <a:cs typeface="Arial"/>
              </a:rPr>
              <a:t>25</a:t>
            </a:r>
            <a:r>
              <a:rPr lang="en-US" altLang="zh-CN" spc="60" dirty="0">
                <a:cs typeface="Arial"/>
              </a:rPr>
              <a:t>)</a:t>
            </a:r>
            <a:endParaRPr lang="en-US" altLang="zh-CN" dirty="0">
              <a:cs typeface="Arial"/>
            </a:endParaRPr>
          </a:p>
        </p:txBody>
      </p:sp>
    </p:spTree>
    <p:extLst>
      <p:ext uri="{BB962C8B-B14F-4D97-AF65-F5344CB8AC3E}">
        <p14:creationId xmlns:p14="http://schemas.microsoft.com/office/powerpoint/2010/main" val="249180406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left)">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wipe(left)">
                                      <p:cBhvr>
                                        <p:cTn id="2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403E3E-F2C6-40AC-B41C-B67411A32752}"/>
              </a:ext>
            </a:extLst>
          </p:cNvPr>
          <p:cNvSpPr>
            <a:spLocks noGrp="1"/>
          </p:cNvSpPr>
          <p:nvPr>
            <p:ph type="title"/>
          </p:nvPr>
        </p:nvSpPr>
        <p:spPr>
          <a:xfrm>
            <a:off x="313085" y="1340768"/>
            <a:ext cx="8517830" cy="1081088"/>
          </a:xfrm>
        </p:spPr>
        <p:txBody>
          <a:bodyPr/>
          <a:lstStyle/>
          <a:p>
            <a:r>
              <a:rPr lang="en-US" altLang="zh-CN" b="1" spc="-65" dirty="0">
                <a:cs typeface="Arial"/>
              </a:rPr>
              <a:t>Example</a:t>
            </a:r>
            <a:endParaRPr lang="zh-CN" altLang="en-US" dirty="0"/>
          </a:p>
        </p:txBody>
      </p:sp>
      <p:sp>
        <p:nvSpPr>
          <p:cNvPr id="3" name="内容占位符 2">
            <a:extLst>
              <a:ext uri="{FF2B5EF4-FFF2-40B4-BE49-F238E27FC236}">
                <a16:creationId xmlns:a16="http://schemas.microsoft.com/office/drawing/2014/main" id="{2D9C6489-00D9-4036-8492-D40A96128B95}"/>
              </a:ext>
            </a:extLst>
          </p:cNvPr>
          <p:cNvSpPr>
            <a:spLocks noGrp="1"/>
          </p:cNvSpPr>
          <p:nvPr>
            <p:ph idx="1"/>
          </p:nvPr>
        </p:nvSpPr>
        <p:spPr>
          <a:xfrm>
            <a:off x="276779" y="2713714"/>
            <a:ext cx="8554136" cy="2299462"/>
          </a:xfrm>
        </p:spPr>
        <p:txBody>
          <a:bodyPr/>
          <a:lstStyle/>
          <a:p>
            <a:pPr>
              <a:lnSpc>
                <a:spcPts val="4400"/>
              </a:lnSpc>
              <a:spcBef>
                <a:spcPts val="1200"/>
              </a:spcBef>
            </a:pPr>
            <a:r>
              <a:rPr lang="en-US" altLang="zh-CN" spc="55" dirty="0">
                <a:cs typeface="Arial"/>
              </a:rPr>
              <a:t>A</a:t>
            </a:r>
            <a:r>
              <a:rPr lang="en-US" altLang="zh-CN" spc="-35" dirty="0">
                <a:cs typeface="Arial"/>
              </a:rPr>
              <a:t> </a:t>
            </a:r>
            <a:r>
              <a:rPr lang="en-US" altLang="zh-CN" spc="-55" dirty="0">
                <a:cs typeface="Arial"/>
              </a:rPr>
              <a:t>bookshelf</a:t>
            </a:r>
            <a:r>
              <a:rPr lang="en-US" altLang="zh-CN" spc="-35" dirty="0">
                <a:cs typeface="Arial"/>
              </a:rPr>
              <a:t> </a:t>
            </a:r>
            <a:r>
              <a:rPr lang="en-US" altLang="zh-CN" spc="-60" dirty="0">
                <a:cs typeface="Arial"/>
              </a:rPr>
              <a:t>holds</a:t>
            </a:r>
            <a:r>
              <a:rPr lang="en-US" altLang="zh-CN" spc="-35" dirty="0">
                <a:cs typeface="Arial"/>
              </a:rPr>
              <a:t> </a:t>
            </a:r>
            <a:r>
              <a:rPr lang="en-US" altLang="zh-CN" spc="-75" dirty="0">
                <a:cs typeface="Arial"/>
              </a:rPr>
              <a:t>11</a:t>
            </a:r>
            <a:r>
              <a:rPr lang="en-US" altLang="zh-CN" spc="-35" dirty="0">
                <a:cs typeface="Arial"/>
              </a:rPr>
              <a:t> </a:t>
            </a:r>
            <a:r>
              <a:rPr lang="en-US" altLang="zh-CN" spc="15" dirty="0">
                <a:cs typeface="Arial"/>
              </a:rPr>
              <a:t>di</a:t>
            </a:r>
            <a:r>
              <a:rPr lang="en-US" altLang="zh-CN" spc="-20" dirty="0">
                <a:cs typeface="Arial"/>
              </a:rPr>
              <a:t>f</a:t>
            </a:r>
            <a:r>
              <a:rPr lang="en-US" altLang="zh-CN" spc="-55" dirty="0">
                <a:cs typeface="Arial"/>
              </a:rPr>
              <a:t>ferent</a:t>
            </a:r>
            <a:r>
              <a:rPr lang="en-US" altLang="zh-CN" spc="-35" dirty="0">
                <a:cs typeface="Arial"/>
              </a:rPr>
              <a:t> </a:t>
            </a:r>
            <a:r>
              <a:rPr lang="en-US" altLang="zh-CN" spc="-75" dirty="0">
                <a:cs typeface="Arial"/>
              </a:rPr>
              <a:t>books</a:t>
            </a:r>
            <a:r>
              <a:rPr lang="en-US" altLang="zh-CN" spc="-35" dirty="0">
                <a:cs typeface="Arial"/>
              </a:rPr>
              <a:t> </a:t>
            </a:r>
            <a:r>
              <a:rPr lang="en-US" altLang="zh-CN" spc="-5" dirty="0">
                <a:cs typeface="Arial"/>
              </a:rPr>
              <a:t>in</a:t>
            </a:r>
            <a:r>
              <a:rPr lang="en-US" altLang="zh-CN" spc="-35" dirty="0">
                <a:cs typeface="Arial"/>
              </a:rPr>
              <a:t> </a:t>
            </a:r>
            <a:r>
              <a:rPr lang="en-US" altLang="zh-CN" spc="-140" dirty="0">
                <a:cs typeface="Arial"/>
              </a:rPr>
              <a:t>a</a:t>
            </a:r>
            <a:r>
              <a:rPr lang="en-US" altLang="zh-CN" spc="-35" dirty="0">
                <a:cs typeface="Arial"/>
              </a:rPr>
              <a:t> </a:t>
            </a:r>
            <a:r>
              <a:rPr lang="en-US" altLang="zh-CN" spc="-30" dirty="0">
                <a:cs typeface="Arial"/>
              </a:rPr>
              <a:t>r</a:t>
            </a:r>
            <a:r>
              <a:rPr lang="en-US" altLang="zh-CN" spc="-80" dirty="0">
                <a:cs typeface="Arial"/>
              </a:rPr>
              <a:t>o</a:t>
            </a:r>
            <a:r>
              <a:rPr lang="en-US" altLang="zh-CN" spc="-90" dirty="0">
                <a:cs typeface="Arial"/>
              </a:rPr>
              <a:t>w</a:t>
            </a:r>
            <a:r>
              <a:rPr lang="en-US" altLang="zh-CN" spc="-40" dirty="0">
                <a:cs typeface="Arial"/>
              </a:rPr>
              <a:t>.</a:t>
            </a:r>
            <a:r>
              <a:rPr lang="en-US" altLang="zh-CN" spc="35" dirty="0">
                <a:cs typeface="Arial"/>
              </a:rPr>
              <a:t> </a:t>
            </a:r>
            <a:r>
              <a:rPr lang="en-US" altLang="zh-CN" spc="-5" dirty="0">
                <a:cs typeface="Arial"/>
              </a:rPr>
              <a:t>In</a:t>
            </a:r>
            <a:r>
              <a:rPr lang="en-US" altLang="zh-CN" spc="-35" dirty="0">
                <a:cs typeface="Arial"/>
              </a:rPr>
              <a:t> </a:t>
            </a:r>
            <a:r>
              <a:rPr lang="en-US" altLang="zh-CN" spc="-75" dirty="0">
                <a:cs typeface="Arial"/>
              </a:rPr>
              <a:t>h</a:t>
            </a:r>
            <a:r>
              <a:rPr lang="en-US" altLang="zh-CN" spc="-105" dirty="0">
                <a:cs typeface="Arial"/>
              </a:rPr>
              <a:t>o</a:t>
            </a:r>
            <a:r>
              <a:rPr lang="en-US" altLang="zh-CN" spc="-10" dirty="0">
                <a:cs typeface="Arial"/>
              </a:rPr>
              <a:t>w</a:t>
            </a:r>
            <a:r>
              <a:rPr lang="en-US" altLang="zh-CN" spc="-35" dirty="0">
                <a:cs typeface="Arial"/>
              </a:rPr>
              <a:t> </a:t>
            </a:r>
            <a:r>
              <a:rPr lang="en-US" altLang="zh-CN" spc="-100" dirty="0">
                <a:cs typeface="Arial"/>
              </a:rPr>
              <a:t>man</a:t>
            </a:r>
            <a:r>
              <a:rPr lang="en-US" altLang="zh-CN" spc="-10" dirty="0">
                <a:cs typeface="Arial"/>
              </a:rPr>
              <a:t>y</a:t>
            </a:r>
            <a:r>
              <a:rPr lang="en-US" altLang="zh-CN" spc="-35" dirty="0">
                <a:cs typeface="Arial"/>
              </a:rPr>
              <a:t> </a:t>
            </a:r>
            <a:r>
              <a:rPr lang="en-US" altLang="zh-CN" spc="-25" dirty="0">
                <a:cs typeface="Arial"/>
              </a:rPr>
              <a:t>w</a:t>
            </a:r>
            <a:r>
              <a:rPr lang="en-US" altLang="zh-CN" spc="-95" dirty="0">
                <a:cs typeface="Arial"/>
              </a:rPr>
              <a:t>ays</a:t>
            </a:r>
            <a:r>
              <a:rPr lang="en-US" altLang="zh-CN" spc="-35" dirty="0">
                <a:cs typeface="Arial"/>
              </a:rPr>
              <a:t> </a:t>
            </a:r>
            <a:r>
              <a:rPr lang="en-US" altLang="zh-CN" spc="-100" dirty="0">
                <a:cs typeface="Arial"/>
              </a:rPr>
              <a:t>can</a:t>
            </a:r>
            <a:r>
              <a:rPr lang="en-US" altLang="zh-CN" spc="-35" dirty="0">
                <a:cs typeface="Arial"/>
              </a:rPr>
              <a:t> </a:t>
            </a:r>
            <a:r>
              <a:rPr lang="en-US" altLang="zh-CN" spc="-80" dirty="0">
                <a:cs typeface="Arial"/>
              </a:rPr>
              <a:t>we</a:t>
            </a:r>
            <a:r>
              <a:rPr lang="en-US" altLang="zh-CN" spc="-35" dirty="0">
                <a:cs typeface="Arial"/>
              </a:rPr>
              <a:t> </a:t>
            </a:r>
            <a:r>
              <a:rPr lang="en-US" altLang="zh-CN" spc="-100" dirty="0">
                <a:cs typeface="Arial"/>
              </a:rPr>
              <a:t>choose</a:t>
            </a:r>
            <a:r>
              <a:rPr lang="en-US" altLang="zh-CN" spc="-50" dirty="0">
                <a:cs typeface="Arial"/>
              </a:rPr>
              <a:t> </a:t>
            </a:r>
            <a:r>
              <a:rPr lang="en-US" altLang="zh-CN" spc="-75" dirty="0">
                <a:cs typeface="Arial"/>
              </a:rPr>
              <a:t>4</a:t>
            </a:r>
            <a:r>
              <a:rPr lang="en-US" altLang="zh-CN" spc="-35" dirty="0">
                <a:cs typeface="Arial"/>
              </a:rPr>
              <a:t> </a:t>
            </a:r>
            <a:r>
              <a:rPr lang="en-US" altLang="zh-CN" spc="-75" dirty="0">
                <a:cs typeface="Arial"/>
              </a:rPr>
              <a:t>books</a:t>
            </a:r>
            <a:r>
              <a:rPr lang="en-US" altLang="zh-CN" spc="-35" dirty="0">
                <a:cs typeface="Arial"/>
              </a:rPr>
              <a:t> </a:t>
            </a:r>
            <a:r>
              <a:rPr lang="en-US" altLang="zh-CN" spc="-110" dirty="0">
                <a:cs typeface="Arial"/>
              </a:rPr>
              <a:t>so</a:t>
            </a:r>
            <a:r>
              <a:rPr lang="en-US" altLang="zh-CN" spc="-35" dirty="0">
                <a:cs typeface="Arial"/>
              </a:rPr>
              <a:t> </a:t>
            </a:r>
            <a:r>
              <a:rPr lang="en-US" altLang="zh-CN" spc="-55" dirty="0">
                <a:cs typeface="Arial"/>
              </a:rPr>
              <a:t>that</a:t>
            </a:r>
            <a:r>
              <a:rPr lang="en-US" altLang="zh-CN" spc="-35" dirty="0">
                <a:cs typeface="Arial"/>
              </a:rPr>
              <a:t> </a:t>
            </a:r>
            <a:r>
              <a:rPr lang="en-US" altLang="zh-CN" spc="-75" dirty="0">
                <a:cs typeface="Arial"/>
              </a:rPr>
              <a:t>no</a:t>
            </a:r>
            <a:r>
              <a:rPr lang="en-US" altLang="zh-CN" spc="-35" dirty="0">
                <a:cs typeface="Arial"/>
              </a:rPr>
              <a:t> </a:t>
            </a:r>
            <a:r>
              <a:rPr lang="en-US" altLang="zh-CN" spc="-75" dirty="0">
                <a:cs typeface="Arial"/>
              </a:rPr>
              <a:t>2</a:t>
            </a:r>
            <a:r>
              <a:rPr lang="en-US" altLang="zh-CN" spc="-35" dirty="0">
                <a:cs typeface="Arial"/>
              </a:rPr>
              <a:t> </a:t>
            </a:r>
            <a:r>
              <a:rPr lang="en-US" altLang="zh-CN" spc="-70" dirty="0">
                <a:cs typeface="Arial"/>
              </a:rPr>
              <a:t>consecut</a:t>
            </a:r>
            <a:r>
              <a:rPr lang="en-US" altLang="zh-CN" spc="-60" dirty="0">
                <a:cs typeface="Arial"/>
              </a:rPr>
              <a:t>i</a:t>
            </a:r>
            <a:r>
              <a:rPr lang="en-US" altLang="zh-CN" spc="-30" dirty="0">
                <a:cs typeface="Arial"/>
              </a:rPr>
              <a:t>v</a:t>
            </a:r>
            <a:r>
              <a:rPr lang="en-US" altLang="zh-CN" spc="-140" dirty="0">
                <a:cs typeface="Arial"/>
              </a:rPr>
              <a:t>e</a:t>
            </a:r>
            <a:r>
              <a:rPr lang="en-US" altLang="zh-CN" spc="-35" dirty="0">
                <a:cs typeface="Arial"/>
              </a:rPr>
              <a:t> </a:t>
            </a:r>
            <a:r>
              <a:rPr lang="en-US" altLang="zh-CN" spc="-75" dirty="0">
                <a:cs typeface="Arial"/>
              </a:rPr>
              <a:t>books</a:t>
            </a:r>
            <a:r>
              <a:rPr lang="en-US" altLang="zh-CN" spc="-35" dirty="0">
                <a:cs typeface="Arial"/>
              </a:rPr>
              <a:t> </a:t>
            </a:r>
            <a:r>
              <a:rPr lang="en-US" altLang="zh-CN" spc="-95" dirty="0">
                <a:cs typeface="Arial"/>
              </a:rPr>
              <a:t>are</a:t>
            </a:r>
            <a:r>
              <a:rPr lang="en-US" altLang="zh-CN" spc="-35" dirty="0">
                <a:cs typeface="Arial"/>
              </a:rPr>
              <a:t> </a:t>
            </a:r>
            <a:r>
              <a:rPr lang="en-US" altLang="zh-CN" spc="-105" dirty="0">
                <a:cs typeface="Arial"/>
              </a:rPr>
              <a:t>chosen?</a:t>
            </a:r>
            <a:endParaRPr lang="en-US" altLang="zh-CN" dirty="0">
              <a:cs typeface="Arial"/>
            </a:endParaRPr>
          </a:p>
        </p:txBody>
      </p:sp>
    </p:spTree>
    <p:extLst>
      <p:ext uri="{BB962C8B-B14F-4D97-AF65-F5344CB8AC3E}">
        <p14:creationId xmlns:p14="http://schemas.microsoft.com/office/powerpoint/2010/main" val="96831813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D9C6489-00D9-4036-8492-D40A96128B95}"/>
              </a:ext>
            </a:extLst>
          </p:cNvPr>
          <p:cNvSpPr>
            <a:spLocks noGrp="1"/>
          </p:cNvSpPr>
          <p:nvPr>
            <p:ph idx="1"/>
          </p:nvPr>
        </p:nvSpPr>
        <p:spPr>
          <a:xfrm>
            <a:off x="323528" y="1700808"/>
            <a:ext cx="8410120" cy="4248472"/>
          </a:xfrm>
        </p:spPr>
        <p:txBody>
          <a:bodyPr/>
          <a:lstStyle/>
          <a:p>
            <a:pPr algn="just">
              <a:lnSpc>
                <a:spcPts val="4400"/>
              </a:lnSpc>
              <a:spcBef>
                <a:spcPts val="1200"/>
              </a:spcBef>
            </a:pPr>
            <a:r>
              <a:rPr lang="en-US" altLang="zh-CN" spc="-90" dirty="0">
                <a:cs typeface="Arial"/>
              </a:rPr>
              <a:t>Represent</a:t>
            </a:r>
            <a:r>
              <a:rPr lang="en-US" altLang="zh-CN" spc="35" dirty="0">
                <a:cs typeface="Arial"/>
              </a:rPr>
              <a:t> </a:t>
            </a:r>
            <a:r>
              <a:rPr lang="en-US" altLang="zh-CN" spc="-75" dirty="0">
                <a:cs typeface="Arial"/>
              </a:rPr>
              <a:t>books</a:t>
            </a:r>
            <a:r>
              <a:rPr lang="en-US" altLang="zh-CN" spc="35" dirty="0">
                <a:cs typeface="Arial"/>
              </a:rPr>
              <a:t> </a:t>
            </a:r>
            <a:r>
              <a:rPr lang="en-US" altLang="zh-CN" spc="-40" dirty="0">
                <a:cs typeface="Arial"/>
              </a:rPr>
              <a:t>by</a:t>
            </a:r>
            <a:r>
              <a:rPr lang="en-US" altLang="zh-CN" spc="35" dirty="0">
                <a:cs typeface="Arial"/>
              </a:rPr>
              <a:t> </a:t>
            </a:r>
            <a:r>
              <a:rPr lang="en-US" altLang="zh-CN" spc="-140" dirty="0">
                <a:solidFill>
                  <a:srgbClr val="0070C0"/>
                </a:solidFill>
                <a:cs typeface="Arial"/>
              </a:rPr>
              <a:t>a</a:t>
            </a:r>
            <a:r>
              <a:rPr lang="en-US" altLang="zh-CN" spc="35" dirty="0">
                <a:solidFill>
                  <a:srgbClr val="0070C0"/>
                </a:solidFill>
                <a:cs typeface="Arial"/>
              </a:rPr>
              <a:t> </a:t>
            </a:r>
            <a:r>
              <a:rPr lang="en-US" altLang="zh-CN" spc="-105" dirty="0">
                <a:solidFill>
                  <a:srgbClr val="0070C0"/>
                </a:solidFill>
                <a:cs typeface="Arial"/>
              </a:rPr>
              <a:t>sequence</a:t>
            </a:r>
            <a:r>
              <a:rPr lang="en-US" altLang="zh-CN" spc="35" dirty="0">
                <a:solidFill>
                  <a:srgbClr val="0070C0"/>
                </a:solidFill>
                <a:cs typeface="Arial"/>
              </a:rPr>
              <a:t> </a:t>
            </a:r>
            <a:r>
              <a:rPr lang="en-US" altLang="zh-CN" spc="-5" dirty="0">
                <a:solidFill>
                  <a:srgbClr val="0070C0"/>
                </a:solidFill>
                <a:cs typeface="Arial"/>
              </a:rPr>
              <a:t>of</a:t>
            </a:r>
            <a:r>
              <a:rPr lang="en-US" altLang="zh-CN" spc="35" dirty="0">
                <a:solidFill>
                  <a:srgbClr val="0070C0"/>
                </a:solidFill>
                <a:cs typeface="Arial"/>
              </a:rPr>
              <a:t> </a:t>
            </a:r>
            <a:r>
              <a:rPr lang="en-US" altLang="zh-CN" spc="40" dirty="0">
                <a:solidFill>
                  <a:srgbClr val="0070C0"/>
                </a:solidFill>
                <a:cs typeface="Arial"/>
              </a:rPr>
              <a:t>0</a:t>
            </a:r>
            <a:r>
              <a:rPr lang="en-US" altLang="zh-CN" spc="-55" dirty="0">
                <a:solidFill>
                  <a:srgbClr val="0070C0"/>
                </a:solidFill>
                <a:cs typeface="Arial"/>
              </a:rPr>
              <a:t>’</a:t>
            </a:r>
            <a:r>
              <a:rPr lang="en-US" altLang="zh-CN" spc="-140" dirty="0">
                <a:solidFill>
                  <a:srgbClr val="0070C0"/>
                </a:solidFill>
                <a:cs typeface="Arial"/>
              </a:rPr>
              <a:t>s</a:t>
            </a:r>
            <a:r>
              <a:rPr lang="en-US" altLang="zh-CN" spc="35" dirty="0">
                <a:solidFill>
                  <a:srgbClr val="0070C0"/>
                </a:solidFill>
                <a:cs typeface="Arial"/>
              </a:rPr>
              <a:t> </a:t>
            </a:r>
            <a:r>
              <a:rPr lang="en-US" altLang="zh-CN" spc="-95" dirty="0">
                <a:solidFill>
                  <a:srgbClr val="0070C0"/>
                </a:solidFill>
                <a:cs typeface="Arial"/>
              </a:rPr>
              <a:t>and</a:t>
            </a:r>
            <a:r>
              <a:rPr lang="en-US" altLang="zh-CN" spc="35" dirty="0">
                <a:solidFill>
                  <a:srgbClr val="0070C0"/>
                </a:solidFill>
                <a:cs typeface="Arial"/>
              </a:rPr>
              <a:t> </a:t>
            </a:r>
            <a:r>
              <a:rPr lang="en-US" altLang="zh-CN" spc="-125" dirty="0">
                <a:solidFill>
                  <a:srgbClr val="0070C0"/>
                </a:solidFill>
                <a:latin typeface="Lucida Sans Unicode"/>
                <a:cs typeface="Lucida Sans Unicode"/>
              </a:rPr>
              <a:t>|</a:t>
            </a:r>
            <a:r>
              <a:rPr lang="en-US" altLang="zh-CN" spc="60" dirty="0">
                <a:solidFill>
                  <a:srgbClr val="0070C0"/>
                </a:solidFill>
                <a:cs typeface="Arial"/>
              </a:rPr>
              <a:t>’</a:t>
            </a:r>
            <a:r>
              <a:rPr lang="en-US" altLang="zh-CN" spc="-90" dirty="0">
                <a:solidFill>
                  <a:srgbClr val="0070C0"/>
                </a:solidFill>
                <a:cs typeface="Arial"/>
              </a:rPr>
              <a:t>s,</a:t>
            </a:r>
            <a:r>
              <a:rPr lang="en-US" altLang="zh-CN" spc="55" dirty="0">
                <a:solidFill>
                  <a:srgbClr val="0070C0"/>
                </a:solidFill>
                <a:cs typeface="Arial"/>
              </a:rPr>
              <a:t> </a:t>
            </a:r>
            <a:r>
              <a:rPr lang="en-US" altLang="zh-CN" spc="-75" dirty="0">
                <a:solidFill>
                  <a:srgbClr val="0070C0"/>
                </a:solidFill>
                <a:cs typeface="Arial"/>
              </a:rPr>
              <a:t>where</a:t>
            </a:r>
            <a:r>
              <a:rPr lang="en-US" altLang="zh-CN" spc="35" dirty="0">
                <a:solidFill>
                  <a:srgbClr val="0070C0"/>
                </a:solidFill>
                <a:cs typeface="Arial"/>
              </a:rPr>
              <a:t> </a:t>
            </a:r>
            <a:r>
              <a:rPr lang="en-US" altLang="zh-CN" spc="-125" dirty="0">
                <a:solidFill>
                  <a:srgbClr val="0070C0"/>
                </a:solidFill>
                <a:latin typeface="Lucida Sans Unicode"/>
                <a:cs typeface="Lucida Sans Unicode"/>
              </a:rPr>
              <a:t>|</a:t>
            </a:r>
            <a:r>
              <a:rPr lang="en-US" altLang="zh-CN" spc="-10" dirty="0">
                <a:solidFill>
                  <a:srgbClr val="0070C0"/>
                </a:solidFill>
                <a:latin typeface="Lucida Sans Unicode"/>
                <a:cs typeface="Lucida Sans Unicode"/>
              </a:rPr>
              <a:t> </a:t>
            </a:r>
            <a:r>
              <a:rPr lang="en-US" altLang="zh-CN" spc="-85" dirty="0">
                <a:solidFill>
                  <a:srgbClr val="0070C0"/>
                </a:solidFill>
                <a:cs typeface="Arial"/>
              </a:rPr>
              <a:t>represents</a:t>
            </a:r>
            <a:r>
              <a:rPr lang="en-US" altLang="zh-CN" spc="35" dirty="0">
                <a:solidFill>
                  <a:srgbClr val="0070C0"/>
                </a:solidFill>
                <a:cs typeface="Arial"/>
              </a:rPr>
              <a:t> </a:t>
            </a:r>
            <a:r>
              <a:rPr lang="en-US" altLang="zh-CN" spc="-140" dirty="0">
                <a:solidFill>
                  <a:srgbClr val="0070C0"/>
                </a:solidFill>
                <a:cs typeface="Arial"/>
              </a:rPr>
              <a:t>a</a:t>
            </a:r>
            <a:r>
              <a:rPr lang="en-US" altLang="zh-CN" spc="35" dirty="0">
                <a:solidFill>
                  <a:srgbClr val="0070C0"/>
                </a:solidFill>
                <a:cs typeface="Arial"/>
              </a:rPr>
              <a:t> </a:t>
            </a:r>
            <a:r>
              <a:rPr lang="en-US" altLang="zh-CN" spc="-100" dirty="0">
                <a:solidFill>
                  <a:srgbClr val="0070C0"/>
                </a:solidFill>
                <a:cs typeface="Arial"/>
              </a:rPr>
              <a:t>chosen</a:t>
            </a:r>
            <a:r>
              <a:rPr lang="en-US" altLang="zh-CN" spc="35" dirty="0">
                <a:solidFill>
                  <a:srgbClr val="0070C0"/>
                </a:solidFill>
                <a:cs typeface="Arial"/>
              </a:rPr>
              <a:t> </a:t>
            </a:r>
            <a:r>
              <a:rPr lang="en-US" altLang="zh-CN" spc="-60" dirty="0">
                <a:solidFill>
                  <a:srgbClr val="0070C0"/>
                </a:solidFill>
                <a:cs typeface="Arial"/>
              </a:rPr>
              <a:t>book</a:t>
            </a:r>
            <a:r>
              <a:rPr lang="en-US" altLang="zh-CN" spc="-30" dirty="0">
                <a:solidFill>
                  <a:srgbClr val="0070C0"/>
                </a:solidFill>
                <a:cs typeface="Arial"/>
              </a:rPr>
              <a:t> </a:t>
            </a:r>
            <a:r>
              <a:rPr lang="en-US" altLang="zh-CN" spc="-95" dirty="0">
                <a:solidFill>
                  <a:srgbClr val="0070C0"/>
                </a:solidFill>
                <a:cs typeface="Arial"/>
              </a:rPr>
              <a:t>and</a:t>
            </a:r>
            <a:r>
              <a:rPr lang="en-US" altLang="zh-CN" spc="-35" dirty="0">
                <a:solidFill>
                  <a:srgbClr val="0070C0"/>
                </a:solidFill>
                <a:cs typeface="Arial"/>
              </a:rPr>
              <a:t> </a:t>
            </a:r>
            <a:r>
              <a:rPr lang="en-US" altLang="zh-CN" spc="-75" dirty="0">
                <a:solidFill>
                  <a:srgbClr val="0070C0"/>
                </a:solidFill>
                <a:cs typeface="Arial"/>
              </a:rPr>
              <a:t>0</a:t>
            </a:r>
            <a:r>
              <a:rPr lang="en-US" altLang="zh-CN" spc="-35" dirty="0">
                <a:solidFill>
                  <a:srgbClr val="0070C0"/>
                </a:solidFill>
                <a:cs typeface="Arial"/>
              </a:rPr>
              <a:t> </a:t>
            </a:r>
            <a:r>
              <a:rPr lang="en-US" altLang="zh-CN" spc="-85" dirty="0">
                <a:solidFill>
                  <a:srgbClr val="0070C0"/>
                </a:solidFill>
                <a:cs typeface="Arial"/>
              </a:rPr>
              <a:t>represents</a:t>
            </a:r>
            <a:r>
              <a:rPr lang="en-US" altLang="zh-CN" spc="-35" dirty="0">
                <a:solidFill>
                  <a:srgbClr val="0070C0"/>
                </a:solidFill>
                <a:cs typeface="Arial"/>
              </a:rPr>
              <a:t> </a:t>
            </a:r>
            <a:r>
              <a:rPr lang="en-US" altLang="zh-CN" spc="-140" dirty="0">
                <a:solidFill>
                  <a:srgbClr val="0070C0"/>
                </a:solidFill>
                <a:cs typeface="Arial"/>
              </a:rPr>
              <a:t>a</a:t>
            </a:r>
            <a:r>
              <a:rPr lang="en-US" altLang="zh-CN" spc="-35" dirty="0">
                <a:solidFill>
                  <a:srgbClr val="0070C0"/>
                </a:solidFill>
                <a:cs typeface="Arial"/>
              </a:rPr>
              <a:t> </a:t>
            </a:r>
            <a:r>
              <a:rPr lang="en-US" altLang="zh-CN" spc="-60" dirty="0">
                <a:solidFill>
                  <a:srgbClr val="0070C0"/>
                </a:solidFill>
                <a:cs typeface="Arial"/>
              </a:rPr>
              <a:t>book</a:t>
            </a:r>
            <a:r>
              <a:rPr lang="en-US" altLang="zh-CN" spc="-35" dirty="0">
                <a:solidFill>
                  <a:srgbClr val="0070C0"/>
                </a:solidFill>
                <a:cs typeface="Arial"/>
              </a:rPr>
              <a:t> </a:t>
            </a:r>
            <a:r>
              <a:rPr lang="en-US" altLang="zh-CN" spc="-55" dirty="0">
                <a:solidFill>
                  <a:srgbClr val="0070C0"/>
                </a:solidFill>
                <a:cs typeface="Arial"/>
              </a:rPr>
              <a:t>that</a:t>
            </a:r>
            <a:r>
              <a:rPr lang="en-US" altLang="zh-CN" spc="-35" dirty="0">
                <a:solidFill>
                  <a:srgbClr val="0070C0"/>
                </a:solidFill>
                <a:cs typeface="Arial"/>
              </a:rPr>
              <a:t> is </a:t>
            </a:r>
            <a:r>
              <a:rPr lang="en-US" altLang="zh-CN" spc="-50" dirty="0">
                <a:solidFill>
                  <a:srgbClr val="0070C0"/>
                </a:solidFill>
                <a:cs typeface="Arial"/>
              </a:rPr>
              <a:t>not</a:t>
            </a:r>
            <a:r>
              <a:rPr lang="en-US" altLang="zh-CN" spc="-35" dirty="0">
                <a:solidFill>
                  <a:srgbClr val="0070C0"/>
                </a:solidFill>
                <a:cs typeface="Arial"/>
              </a:rPr>
              <a:t> </a:t>
            </a:r>
            <a:r>
              <a:rPr lang="en-US" altLang="zh-CN" spc="-85" dirty="0">
                <a:solidFill>
                  <a:srgbClr val="0070C0"/>
                </a:solidFill>
                <a:cs typeface="Arial"/>
              </a:rPr>
              <a:t>chosen</a:t>
            </a:r>
            <a:r>
              <a:rPr lang="en-US" altLang="zh-CN" spc="-85" dirty="0">
                <a:cs typeface="Arial"/>
              </a:rPr>
              <a:t>.</a:t>
            </a:r>
          </a:p>
          <a:p>
            <a:pPr algn="just">
              <a:lnSpc>
                <a:spcPts val="4400"/>
              </a:lnSpc>
              <a:spcBef>
                <a:spcPts val="1200"/>
              </a:spcBef>
            </a:pPr>
            <a:r>
              <a:rPr lang="en-US" altLang="zh-CN" spc="-75" dirty="0">
                <a:cs typeface="Arial"/>
              </a:rPr>
              <a:t>0</a:t>
            </a:r>
            <a:r>
              <a:rPr lang="en-US" altLang="zh-CN" spc="-125" dirty="0">
                <a:latin typeface="Lucida Sans Unicode"/>
                <a:cs typeface="Lucida Sans Unicode"/>
              </a:rPr>
              <a:t>|</a:t>
            </a:r>
            <a:r>
              <a:rPr lang="en-US" altLang="zh-CN" spc="-75" dirty="0">
                <a:cs typeface="Arial"/>
              </a:rPr>
              <a:t>0</a:t>
            </a:r>
            <a:r>
              <a:rPr lang="en-US" altLang="zh-CN" spc="-125" dirty="0">
                <a:latin typeface="Lucida Sans Unicode"/>
                <a:cs typeface="Lucida Sans Unicode"/>
              </a:rPr>
              <a:t>|</a:t>
            </a:r>
            <a:r>
              <a:rPr lang="en-US" altLang="zh-CN" spc="-75" dirty="0">
                <a:cs typeface="Arial"/>
              </a:rPr>
              <a:t>00</a:t>
            </a:r>
            <a:r>
              <a:rPr lang="en-US" altLang="zh-CN" spc="-125" dirty="0">
                <a:latin typeface="Lucida Sans Unicode"/>
                <a:cs typeface="Lucida Sans Unicode"/>
              </a:rPr>
              <a:t>|</a:t>
            </a:r>
            <a:r>
              <a:rPr lang="en-US" altLang="zh-CN" spc="-75" dirty="0">
                <a:cs typeface="Arial"/>
              </a:rPr>
              <a:t>000</a:t>
            </a:r>
            <a:r>
              <a:rPr lang="en-US" altLang="zh-CN" spc="-125" dirty="0">
                <a:latin typeface="Lucida Sans Unicode"/>
                <a:cs typeface="Lucida Sans Unicode"/>
              </a:rPr>
              <a:t>|</a:t>
            </a:r>
            <a:r>
              <a:rPr lang="en-US" altLang="zh-CN" spc="-85" dirty="0">
                <a:latin typeface="Lucida Sans Unicode"/>
                <a:cs typeface="Lucida Sans Unicode"/>
              </a:rPr>
              <a:t> </a:t>
            </a:r>
            <a:r>
              <a:rPr lang="en-US" altLang="zh-CN" spc="-75" dirty="0">
                <a:cs typeface="Arial"/>
              </a:rPr>
              <a:t>books</a:t>
            </a:r>
            <a:r>
              <a:rPr lang="en-US" altLang="zh-CN" spc="-35" dirty="0">
                <a:cs typeface="Arial"/>
              </a:rPr>
              <a:t> </a:t>
            </a:r>
            <a:r>
              <a:rPr lang="en-US" altLang="zh-CN" spc="-75" dirty="0">
                <a:cs typeface="Arial"/>
              </a:rPr>
              <a:t>2</a:t>
            </a:r>
            <a:r>
              <a:rPr lang="en-US" altLang="zh-CN" i="1" spc="-5" dirty="0">
                <a:cs typeface="Arial"/>
              </a:rPr>
              <a:t>,</a:t>
            </a:r>
            <a:r>
              <a:rPr lang="en-US" altLang="zh-CN" i="1" spc="-204" dirty="0">
                <a:cs typeface="Arial"/>
              </a:rPr>
              <a:t> </a:t>
            </a:r>
            <a:r>
              <a:rPr lang="en-US" altLang="zh-CN" spc="-75" dirty="0">
                <a:cs typeface="Arial"/>
              </a:rPr>
              <a:t>4</a:t>
            </a:r>
            <a:r>
              <a:rPr lang="en-US" altLang="zh-CN" i="1" spc="-5" dirty="0">
                <a:cs typeface="Arial"/>
              </a:rPr>
              <a:t>,</a:t>
            </a:r>
            <a:r>
              <a:rPr lang="en-US" altLang="zh-CN" i="1" spc="-204" dirty="0">
                <a:cs typeface="Arial"/>
              </a:rPr>
              <a:t> </a:t>
            </a:r>
            <a:r>
              <a:rPr lang="en-US" altLang="zh-CN" spc="-75" dirty="0">
                <a:cs typeface="Arial"/>
              </a:rPr>
              <a:t>7</a:t>
            </a:r>
            <a:r>
              <a:rPr lang="en-US" altLang="zh-CN" i="1" spc="-5" dirty="0">
                <a:cs typeface="Arial"/>
              </a:rPr>
              <a:t>,</a:t>
            </a:r>
            <a:r>
              <a:rPr lang="en-US" altLang="zh-CN" i="1" spc="-204" dirty="0">
                <a:cs typeface="Arial"/>
              </a:rPr>
              <a:t> </a:t>
            </a:r>
            <a:r>
              <a:rPr lang="en-US" altLang="zh-CN" spc="-75" dirty="0">
                <a:cs typeface="Arial"/>
              </a:rPr>
              <a:t>11</a:t>
            </a:r>
            <a:r>
              <a:rPr lang="en-US" altLang="zh-CN" spc="-35" dirty="0">
                <a:cs typeface="Arial"/>
              </a:rPr>
              <a:t> </a:t>
            </a:r>
            <a:r>
              <a:rPr lang="en-US" altLang="zh-CN" spc="-95" dirty="0">
                <a:cs typeface="Arial"/>
              </a:rPr>
              <a:t>are</a:t>
            </a:r>
            <a:r>
              <a:rPr lang="en-US" altLang="zh-CN" spc="-35" dirty="0">
                <a:cs typeface="Arial"/>
              </a:rPr>
              <a:t> </a:t>
            </a:r>
            <a:r>
              <a:rPr lang="en-US" altLang="zh-CN" spc="-100" dirty="0">
                <a:cs typeface="Arial"/>
              </a:rPr>
              <a:t>chosen.</a:t>
            </a:r>
          </a:p>
          <a:p>
            <a:pPr algn="just">
              <a:lnSpc>
                <a:spcPts val="4400"/>
              </a:lnSpc>
              <a:spcBef>
                <a:spcPts val="1200"/>
              </a:spcBef>
            </a:pPr>
            <a:r>
              <a:rPr lang="en-US" altLang="zh-CN" spc="-114" dirty="0">
                <a:cs typeface="Arial"/>
              </a:rPr>
              <a:t>W</a:t>
            </a:r>
            <a:r>
              <a:rPr lang="en-US" altLang="zh-CN" spc="-75" dirty="0">
                <a:cs typeface="Arial"/>
              </a:rPr>
              <a:t>ant</a:t>
            </a:r>
            <a:r>
              <a:rPr lang="en-US" altLang="zh-CN" spc="-35" dirty="0">
                <a:cs typeface="Arial"/>
              </a:rPr>
              <a:t> </a:t>
            </a:r>
            <a:r>
              <a:rPr lang="en-US" altLang="zh-CN" spc="-140" dirty="0">
                <a:solidFill>
                  <a:srgbClr val="0070C0"/>
                </a:solidFill>
                <a:cs typeface="Arial"/>
              </a:rPr>
              <a:t>a</a:t>
            </a:r>
            <a:r>
              <a:rPr lang="en-US" altLang="zh-CN" spc="-35" dirty="0">
                <a:solidFill>
                  <a:srgbClr val="0070C0"/>
                </a:solidFill>
                <a:cs typeface="Arial"/>
              </a:rPr>
              <a:t> </a:t>
            </a:r>
            <a:r>
              <a:rPr lang="en-US" altLang="zh-CN" spc="-105" dirty="0">
                <a:solidFill>
                  <a:srgbClr val="0070C0"/>
                </a:solidFill>
                <a:cs typeface="Arial"/>
              </a:rPr>
              <a:t>sequence</a:t>
            </a:r>
            <a:r>
              <a:rPr lang="en-US" altLang="zh-CN" spc="-35" dirty="0">
                <a:solidFill>
                  <a:srgbClr val="0070C0"/>
                </a:solidFill>
                <a:cs typeface="Arial"/>
              </a:rPr>
              <a:t> </a:t>
            </a:r>
            <a:r>
              <a:rPr lang="en-US" altLang="zh-CN" spc="-5" dirty="0">
                <a:solidFill>
                  <a:srgbClr val="0070C0"/>
                </a:solidFill>
                <a:cs typeface="Arial"/>
              </a:rPr>
              <a:t>of</a:t>
            </a:r>
            <a:r>
              <a:rPr lang="en-US" altLang="zh-CN" spc="-35" dirty="0">
                <a:solidFill>
                  <a:srgbClr val="0070C0"/>
                </a:solidFill>
                <a:cs typeface="Arial"/>
              </a:rPr>
              <a:t> </a:t>
            </a:r>
            <a:r>
              <a:rPr lang="en-US" altLang="zh-CN" spc="-75" dirty="0">
                <a:solidFill>
                  <a:srgbClr val="0070C0"/>
                </a:solidFill>
                <a:cs typeface="Arial"/>
              </a:rPr>
              <a:t>4</a:t>
            </a:r>
            <a:r>
              <a:rPr lang="en-US" altLang="zh-CN" spc="-35" dirty="0">
                <a:solidFill>
                  <a:srgbClr val="0070C0"/>
                </a:solidFill>
                <a:cs typeface="Arial"/>
              </a:rPr>
              <a:t> </a:t>
            </a:r>
            <a:r>
              <a:rPr lang="en-US" altLang="zh-CN" spc="-125" dirty="0">
                <a:solidFill>
                  <a:srgbClr val="0070C0"/>
                </a:solidFill>
                <a:latin typeface="Lucida Sans Unicode"/>
                <a:cs typeface="Lucida Sans Unicode"/>
              </a:rPr>
              <a:t>|</a:t>
            </a:r>
            <a:r>
              <a:rPr lang="en-US" altLang="zh-CN" spc="60" dirty="0">
                <a:solidFill>
                  <a:srgbClr val="0070C0"/>
                </a:solidFill>
                <a:cs typeface="Arial"/>
              </a:rPr>
              <a:t>’</a:t>
            </a:r>
            <a:r>
              <a:rPr lang="en-US" altLang="zh-CN" spc="-140" dirty="0">
                <a:solidFill>
                  <a:srgbClr val="0070C0"/>
                </a:solidFill>
                <a:cs typeface="Arial"/>
              </a:rPr>
              <a:t>s</a:t>
            </a:r>
            <a:r>
              <a:rPr lang="en-US" altLang="zh-CN" spc="-35" dirty="0">
                <a:solidFill>
                  <a:srgbClr val="0070C0"/>
                </a:solidFill>
                <a:cs typeface="Arial"/>
              </a:rPr>
              <a:t> </a:t>
            </a:r>
            <a:r>
              <a:rPr lang="en-US" altLang="zh-CN" spc="-95" dirty="0">
                <a:solidFill>
                  <a:srgbClr val="0070C0"/>
                </a:solidFill>
                <a:cs typeface="Arial"/>
              </a:rPr>
              <a:t>and</a:t>
            </a:r>
            <a:r>
              <a:rPr lang="en-US" altLang="zh-CN" spc="-35" dirty="0">
                <a:solidFill>
                  <a:srgbClr val="0070C0"/>
                </a:solidFill>
                <a:cs typeface="Arial"/>
              </a:rPr>
              <a:t> </a:t>
            </a:r>
            <a:r>
              <a:rPr lang="en-US" altLang="zh-CN" spc="-75" dirty="0">
                <a:solidFill>
                  <a:srgbClr val="0070C0"/>
                </a:solidFill>
                <a:cs typeface="Arial"/>
              </a:rPr>
              <a:t>7</a:t>
            </a:r>
            <a:r>
              <a:rPr lang="en-US" altLang="zh-CN" spc="-35" dirty="0">
                <a:solidFill>
                  <a:srgbClr val="0070C0"/>
                </a:solidFill>
                <a:cs typeface="Arial"/>
              </a:rPr>
              <a:t> </a:t>
            </a:r>
            <a:r>
              <a:rPr lang="en-US" altLang="zh-CN" spc="40" dirty="0">
                <a:solidFill>
                  <a:srgbClr val="0070C0"/>
                </a:solidFill>
                <a:cs typeface="Arial"/>
              </a:rPr>
              <a:t>0</a:t>
            </a:r>
            <a:r>
              <a:rPr lang="en-US" altLang="zh-CN" spc="-55" dirty="0">
                <a:solidFill>
                  <a:srgbClr val="0070C0"/>
                </a:solidFill>
                <a:cs typeface="Arial"/>
              </a:rPr>
              <a:t>’</a:t>
            </a:r>
            <a:r>
              <a:rPr lang="en-US" altLang="zh-CN" spc="-140" dirty="0">
                <a:solidFill>
                  <a:srgbClr val="0070C0"/>
                </a:solidFill>
                <a:cs typeface="Arial"/>
              </a:rPr>
              <a:t>s</a:t>
            </a:r>
            <a:r>
              <a:rPr lang="en-US" altLang="zh-CN" spc="-35" dirty="0">
                <a:solidFill>
                  <a:srgbClr val="0070C0"/>
                </a:solidFill>
                <a:cs typeface="Arial"/>
              </a:rPr>
              <a:t> </a:t>
            </a:r>
            <a:r>
              <a:rPr lang="en-US" altLang="zh-CN" spc="-100" dirty="0">
                <a:solidFill>
                  <a:srgbClr val="0070C0"/>
                </a:solidFill>
                <a:cs typeface="Arial"/>
              </a:rPr>
              <a:t>b</a:t>
            </a:r>
            <a:r>
              <a:rPr lang="en-US" altLang="zh-CN" spc="-40" dirty="0">
                <a:solidFill>
                  <a:srgbClr val="0070C0"/>
                </a:solidFill>
                <a:cs typeface="Arial"/>
              </a:rPr>
              <a:t>ut</a:t>
            </a:r>
            <a:r>
              <a:rPr lang="en-US" altLang="zh-CN" spc="-35" dirty="0">
                <a:solidFill>
                  <a:srgbClr val="0070C0"/>
                </a:solidFill>
                <a:cs typeface="Arial"/>
              </a:rPr>
              <a:t> </a:t>
            </a:r>
            <a:r>
              <a:rPr lang="en-US" altLang="zh-CN" spc="-75" dirty="0">
                <a:solidFill>
                  <a:srgbClr val="0070C0"/>
                </a:solidFill>
                <a:cs typeface="Arial"/>
              </a:rPr>
              <a:t>cannot</a:t>
            </a:r>
            <a:r>
              <a:rPr lang="en-US" altLang="zh-CN" spc="-35" dirty="0">
                <a:solidFill>
                  <a:srgbClr val="0070C0"/>
                </a:solidFill>
                <a:cs typeface="Arial"/>
              </a:rPr>
              <a:t> </a:t>
            </a:r>
            <a:r>
              <a:rPr lang="en-US" altLang="zh-CN" spc="-110" dirty="0">
                <a:solidFill>
                  <a:srgbClr val="0070C0"/>
                </a:solidFill>
                <a:cs typeface="Arial"/>
              </a:rPr>
              <a:t>h</a:t>
            </a:r>
            <a:r>
              <a:rPr lang="en-US" altLang="zh-CN" spc="-135" dirty="0">
                <a:solidFill>
                  <a:srgbClr val="0070C0"/>
                </a:solidFill>
                <a:cs typeface="Arial"/>
              </a:rPr>
              <a:t>a</a:t>
            </a:r>
            <a:r>
              <a:rPr lang="en-US" altLang="zh-CN" spc="-30" dirty="0">
                <a:solidFill>
                  <a:srgbClr val="0070C0"/>
                </a:solidFill>
                <a:cs typeface="Arial"/>
              </a:rPr>
              <a:t>v</a:t>
            </a:r>
            <a:r>
              <a:rPr lang="en-US" altLang="zh-CN" spc="-140" dirty="0">
                <a:solidFill>
                  <a:srgbClr val="0070C0"/>
                </a:solidFill>
                <a:cs typeface="Arial"/>
              </a:rPr>
              <a:t>e</a:t>
            </a:r>
            <a:r>
              <a:rPr lang="en-US" altLang="zh-CN" spc="-35" dirty="0">
                <a:solidFill>
                  <a:srgbClr val="0070C0"/>
                </a:solidFill>
                <a:cs typeface="Arial"/>
              </a:rPr>
              <a:t> </a:t>
            </a:r>
            <a:r>
              <a:rPr lang="en-US" altLang="zh-CN" spc="-5" dirty="0">
                <a:solidFill>
                  <a:srgbClr val="0070C0"/>
                </a:solidFill>
                <a:cs typeface="Arial"/>
              </a:rPr>
              <a:t>t</a:t>
            </a:r>
            <a:r>
              <a:rPr lang="en-US" altLang="zh-CN" spc="-25" dirty="0">
                <a:solidFill>
                  <a:srgbClr val="0070C0"/>
                </a:solidFill>
                <a:cs typeface="Arial"/>
              </a:rPr>
              <a:t>w</a:t>
            </a:r>
            <a:r>
              <a:rPr lang="en-US" altLang="zh-CN" spc="-75" dirty="0">
                <a:solidFill>
                  <a:srgbClr val="0070C0"/>
                </a:solidFill>
                <a:cs typeface="Arial"/>
              </a:rPr>
              <a:t>o</a:t>
            </a:r>
            <a:r>
              <a:rPr lang="en-US" altLang="zh-CN" spc="-35" dirty="0">
                <a:solidFill>
                  <a:srgbClr val="0070C0"/>
                </a:solidFill>
                <a:cs typeface="Arial"/>
              </a:rPr>
              <a:t> </a:t>
            </a:r>
            <a:r>
              <a:rPr lang="en-US" altLang="zh-CN" spc="-70" dirty="0">
                <a:solidFill>
                  <a:srgbClr val="0070C0"/>
                </a:solidFill>
                <a:cs typeface="Arial"/>
              </a:rPr>
              <a:t>consecut</a:t>
            </a:r>
            <a:r>
              <a:rPr lang="en-US" altLang="zh-CN" spc="-60" dirty="0">
                <a:solidFill>
                  <a:srgbClr val="0070C0"/>
                </a:solidFill>
                <a:cs typeface="Arial"/>
              </a:rPr>
              <a:t>i</a:t>
            </a:r>
            <a:r>
              <a:rPr lang="en-US" altLang="zh-CN" spc="-30" dirty="0">
                <a:solidFill>
                  <a:srgbClr val="0070C0"/>
                </a:solidFill>
                <a:cs typeface="Arial"/>
              </a:rPr>
              <a:t>v</a:t>
            </a:r>
            <a:r>
              <a:rPr lang="en-US" altLang="zh-CN" spc="-140" dirty="0">
                <a:solidFill>
                  <a:srgbClr val="0070C0"/>
                </a:solidFill>
                <a:cs typeface="Arial"/>
              </a:rPr>
              <a:t>e</a:t>
            </a:r>
            <a:r>
              <a:rPr lang="en-US" altLang="zh-CN" spc="-35" dirty="0">
                <a:solidFill>
                  <a:srgbClr val="0070C0"/>
                </a:solidFill>
                <a:cs typeface="Arial"/>
              </a:rPr>
              <a:t> </a:t>
            </a:r>
            <a:r>
              <a:rPr lang="en-US" altLang="zh-CN" spc="-125" dirty="0">
                <a:solidFill>
                  <a:srgbClr val="0070C0"/>
                </a:solidFill>
                <a:latin typeface="Lucida Sans Unicode"/>
                <a:cs typeface="Lucida Sans Unicode"/>
              </a:rPr>
              <a:t>|</a:t>
            </a:r>
            <a:r>
              <a:rPr lang="en-US" altLang="zh-CN" spc="60" dirty="0">
                <a:solidFill>
                  <a:srgbClr val="0070C0"/>
                </a:solidFill>
                <a:cs typeface="Arial"/>
              </a:rPr>
              <a:t>’</a:t>
            </a:r>
            <a:r>
              <a:rPr lang="en-US" altLang="zh-CN" spc="-90" dirty="0">
                <a:solidFill>
                  <a:srgbClr val="0070C0"/>
                </a:solidFill>
                <a:cs typeface="Arial"/>
              </a:rPr>
              <a:t>s</a:t>
            </a:r>
            <a:r>
              <a:rPr lang="en-US" altLang="zh-CN" spc="-90" dirty="0">
                <a:cs typeface="Arial"/>
              </a:rPr>
              <a:t>.</a:t>
            </a:r>
            <a:endParaRPr lang="en-US" altLang="zh-CN" dirty="0">
              <a:cs typeface="Arial"/>
            </a:endParaRPr>
          </a:p>
          <a:p>
            <a:pPr algn="just">
              <a:lnSpc>
                <a:spcPts val="4400"/>
              </a:lnSpc>
              <a:spcBef>
                <a:spcPts val="1200"/>
              </a:spcBef>
            </a:pPr>
            <a:endParaRPr lang="en-US" altLang="zh-CN" dirty="0">
              <a:cs typeface="Arial"/>
            </a:endParaRPr>
          </a:p>
          <a:p>
            <a:pPr algn="just">
              <a:lnSpc>
                <a:spcPts val="4400"/>
              </a:lnSpc>
              <a:spcBef>
                <a:spcPts val="1200"/>
              </a:spcBef>
            </a:pPr>
            <a:endParaRPr lang="en-US" altLang="zh-CN" dirty="0">
              <a:cs typeface="Arial"/>
            </a:endParaRPr>
          </a:p>
          <a:p>
            <a:pPr algn="just">
              <a:lnSpc>
                <a:spcPts val="4400"/>
              </a:lnSpc>
              <a:spcBef>
                <a:spcPts val="1200"/>
              </a:spcBef>
            </a:pPr>
            <a:endParaRPr lang="en-US" altLang="zh-CN" dirty="0">
              <a:cs typeface="Arial"/>
            </a:endParaRPr>
          </a:p>
        </p:txBody>
      </p:sp>
      <p:sp>
        <p:nvSpPr>
          <p:cNvPr id="4" name="标题 3">
            <a:extLst>
              <a:ext uri="{FF2B5EF4-FFF2-40B4-BE49-F238E27FC236}">
                <a16:creationId xmlns:a16="http://schemas.microsoft.com/office/drawing/2014/main" id="{3B0A6D03-9509-4BB3-AD48-5B11E3F6BA80}"/>
              </a:ext>
            </a:extLst>
          </p:cNvPr>
          <p:cNvSpPr>
            <a:spLocks noGrp="1"/>
          </p:cNvSpPr>
          <p:nvPr>
            <p:ph type="title"/>
          </p:nvPr>
        </p:nvSpPr>
        <p:spPr>
          <a:xfrm>
            <a:off x="276779" y="37992"/>
            <a:ext cx="8229600" cy="1081088"/>
          </a:xfrm>
        </p:spPr>
        <p:txBody>
          <a:bodyPr/>
          <a:lstStyle/>
          <a:p>
            <a:endParaRPr lang="zh-CN" altLang="en-US"/>
          </a:p>
        </p:txBody>
      </p:sp>
    </p:spTree>
    <p:extLst>
      <p:ext uri="{BB962C8B-B14F-4D97-AF65-F5344CB8AC3E}">
        <p14:creationId xmlns:p14="http://schemas.microsoft.com/office/powerpoint/2010/main" val="200449694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D9C6489-00D9-4036-8492-D40A96128B95}"/>
              </a:ext>
            </a:extLst>
          </p:cNvPr>
          <p:cNvSpPr>
            <a:spLocks noGrp="1"/>
          </p:cNvSpPr>
          <p:nvPr>
            <p:ph idx="1"/>
          </p:nvPr>
        </p:nvSpPr>
        <p:spPr>
          <a:xfrm>
            <a:off x="467544" y="1412776"/>
            <a:ext cx="8345968" cy="5328592"/>
          </a:xfrm>
        </p:spPr>
        <p:txBody>
          <a:bodyPr/>
          <a:lstStyle/>
          <a:p>
            <a:pPr algn="just">
              <a:lnSpc>
                <a:spcPts val="4400"/>
              </a:lnSpc>
              <a:spcBef>
                <a:spcPts val="1200"/>
              </a:spcBef>
            </a:pPr>
            <a:r>
              <a:rPr lang="en-US" altLang="zh-CN" spc="-80" dirty="0">
                <a:cs typeface="Arial"/>
              </a:rPr>
              <a:t>The</a:t>
            </a:r>
            <a:r>
              <a:rPr lang="en-US" altLang="zh-CN" spc="-20" dirty="0">
                <a:cs typeface="Arial"/>
              </a:rPr>
              <a:t> </a:t>
            </a:r>
            <a:r>
              <a:rPr lang="en-US" altLang="zh-CN" spc="-75" dirty="0">
                <a:cs typeface="Arial"/>
              </a:rPr>
              <a:t>4</a:t>
            </a:r>
            <a:r>
              <a:rPr lang="en-US" altLang="zh-CN" spc="-20" dirty="0">
                <a:cs typeface="Arial"/>
              </a:rPr>
              <a:t> </a:t>
            </a:r>
            <a:r>
              <a:rPr lang="en-US" altLang="zh-CN" spc="-125" dirty="0">
                <a:latin typeface="Lucida Sans Unicode"/>
                <a:cs typeface="Lucida Sans Unicode"/>
              </a:rPr>
              <a:t>|</a:t>
            </a:r>
            <a:r>
              <a:rPr lang="en-US" altLang="zh-CN" spc="60" dirty="0">
                <a:cs typeface="Arial"/>
              </a:rPr>
              <a:t>’</a:t>
            </a:r>
            <a:r>
              <a:rPr lang="en-US" altLang="zh-CN" spc="-140" dirty="0">
                <a:cs typeface="Arial"/>
              </a:rPr>
              <a:t>s</a:t>
            </a:r>
            <a:r>
              <a:rPr lang="en-US" altLang="zh-CN" spc="-20" dirty="0">
                <a:cs typeface="Arial"/>
              </a:rPr>
              <a:t> </a:t>
            </a:r>
            <a:r>
              <a:rPr lang="en-US" altLang="zh-CN" spc="-10" dirty="0">
                <a:cs typeface="Arial"/>
              </a:rPr>
              <a:t>d</a:t>
            </a:r>
            <a:r>
              <a:rPr lang="en-US" altLang="zh-CN" spc="-35" dirty="0">
                <a:cs typeface="Arial"/>
              </a:rPr>
              <a:t>i</a:t>
            </a:r>
            <a:r>
              <a:rPr lang="en-US" altLang="zh-CN" spc="-40" dirty="0">
                <a:cs typeface="Arial"/>
              </a:rPr>
              <a:t>vide</a:t>
            </a:r>
            <a:r>
              <a:rPr lang="en-US" altLang="zh-CN" spc="-20" dirty="0">
                <a:cs typeface="Arial"/>
              </a:rPr>
              <a:t> </a:t>
            </a:r>
            <a:r>
              <a:rPr lang="en-US" altLang="zh-CN" spc="-75" dirty="0">
                <a:cs typeface="Arial"/>
              </a:rPr>
              <a:t>the</a:t>
            </a:r>
            <a:r>
              <a:rPr lang="en-US" altLang="zh-CN" spc="-20" dirty="0">
                <a:cs typeface="Arial"/>
              </a:rPr>
              <a:t> </a:t>
            </a:r>
            <a:r>
              <a:rPr lang="en-US" altLang="zh-CN" spc="40" dirty="0">
                <a:cs typeface="Arial"/>
              </a:rPr>
              <a:t>0</a:t>
            </a:r>
            <a:r>
              <a:rPr lang="en-US" altLang="zh-CN" spc="-55" dirty="0">
                <a:cs typeface="Arial"/>
              </a:rPr>
              <a:t>’</a:t>
            </a:r>
            <a:r>
              <a:rPr lang="en-US" altLang="zh-CN" spc="-140" dirty="0">
                <a:cs typeface="Arial"/>
              </a:rPr>
              <a:t>s</a:t>
            </a:r>
            <a:r>
              <a:rPr lang="en-US" altLang="zh-CN" spc="-20" dirty="0">
                <a:cs typeface="Arial"/>
              </a:rPr>
              <a:t> into </a:t>
            </a:r>
            <a:r>
              <a:rPr lang="en-US" altLang="zh-CN" spc="-75" dirty="0">
                <a:cs typeface="Arial"/>
              </a:rPr>
              <a:t>5</a:t>
            </a:r>
            <a:r>
              <a:rPr lang="en-US" altLang="zh-CN" spc="-20" dirty="0">
                <a:cs typeface="Arial"/>
              </a:rPr>
              <a:t> </a:t>
            </a:r>
            <a:r>
              <a:rPr lang="en-US" altLang="zh-CN" spc="-100" dirty="0">
                <a:cs typeface="Arial"/>
              </a:rPr>
              <a:t>subsequences.</a:t>
            </a:r>
            <a:r>
              <a:rPr lang="en-US" altLang="zh-CN" spc="85" dirty="0">
                <a:cs typeface="Arial"/>
              </a:rPr>
              <a:t> </a:t>
            </a:r>
            <a:r>
              <a:rPr lang="en-US" altLang="zh-CN" spc="-80" dirty="0">
                <a:solidFill>
                  <a:srgbClr val="0070C0"/>
                </a:solidFill>
                <a:cs typeface="Arial"/>
              </a:rPr>
              <a:t>The</a:t>
            </a:r>
            <a:r>
              <a:rPr lang="en-US" altLang="zh-CN" spc="-20" dirty="0">
                <a:solidFill>
                  <a:srgbClr val="0070C0"/>
                </a:solidFill>
                <a:cs typeface="Arial"/>
              </a:rPr>
              <a:t> first </a:t>
            </a:r>
            <a:r>
              <a:rPr lang="en-US" altLang="zh-CN" spc="-95" dirty="0">
                <a:solidFill>
                  <a:srgbClr val="0070C0"/>
                </a:solidFill>
                <a:cs typeface="Arial"/>
              </a:rPr>
              <a:t>and</a:t>
            </a:r>
            <a:r>
              <a:rPr lang="en-US" altLang="zh-CN" spc="-20" dirty="0">
                <a:solidFill>
                  <a:srgbClr val="0070C0"/>
                </a:solidFill>
                <a:cs typeface="Arial"/>
              </a:rPr>
              <a:t> </a:t>
            </a:r>
            <a:r>
              <a:rPr lang="en-US" altLang="zh-CN" spc="-60" dirty="0">
                <a:solidFill>
                  <a:srgbClr val="0070C0"/>
                </a:solidFill>
                <a:cs typeface="Arial"/>
              </a:rPr>
              <a:t>last</a:t>
            </a:r>
            <a:r>
              <a:rPr lang="en-US" altLang="zh-CN" spc="-20" dirty="0">
                <a:solidFill>
                  <a:srgbClr val="0070C0"/>
                </a:solidFill>
                <a:cs typeface="Arial"/>
              </a:rPr>
              <a:t> </a:t>
            </a:r>
            <a:r>
              <a:rPr lang="en-US" altLang="zh-CN" spc="-105" dirty="0">
                <a:solidFill>
                  <a:srgbClr val="0070C0"/>
                </a:solidFill>
                <a:cs typeface="Arial"/>
              </a:rPr>
              <a:t>subsequences</a:t>
            </a:r>
            <a:r>
              <a:rPr lang="en-US" altLang="zh-CN" spc="-20" dirty="0">
                <a:solidFill>
                  <a:srgbClr val="0070C0"/>
                </a:solidFill>
                <a:cs typeface="Arial"/>
              </a:rPr>
              <a:t> </a:t>
            </a:r>
            <a:r>
              <a:rPr lang="en-US" altLang="zh-CN" spc="-80" dirty="0">
                <a:solidFill>
                  <a:srgbClr val="0070C0"/>
                </a:solidFill>
                <a:cs typeface="Arial"/>
              </a:rPr>
              <a:t>may</a:t>
            </a:r>
            <a:r>
              <a:rPr lang="en-US" altLang="zh-CN" spc="-35" dirty="0">
                <a:solidFill>
                  <a:srgbClr val="0070C0"/>
                </a:solidFill>
                <a:cs typeface="Arial"/>
              </a:rPr>
              <a:t> </a:t>
            </a:r>
            <a:r>
              <a:rPr lang="en-US" altLang="zh-CN" spc="-110" dirty="0">
                <a:solidFill>
                  <a:srgbClr val="0070C0"/>
                </a:solidFill>
                <a:cs typeface="Arial"/>
              </a:rPr>
              <a:t>be</a:t>
            </a:r>
            <a:r>
              <a:rPr lang="en-US" altLang="zh-CN" spc="25" dirty="0">
                <a:solidFill>
                  <a:srgbClr val="0070C0"/>
                </a:solidFill>
                <a:cs typeface="Arial"/>
              </a:rPr>
              <a:t> </a:t>
            </a:r>
            <a:r>
              <a:rPr lang="en-US" altLang="zh-CN" spc="-60" dirty="0">
                <a:solidFill>
                  <a:srgbClr val="0070C0"/>
                </a:solidFill>
                <a:cs typeface="Arial"/>
              </a:rPr>
              <a:t>empt</a:t>
            </a:r>
            <a:r>
              <a:rPr lang="en-US" altLang="zh-CN" spc="-135" dirty="0">
                <a:solidFill>
                  <a:srgbClr val="0070C0"/>
                </a:solidFill>
                <a:cs typeface="Arial"/>
              </a:rPr>
              <a:t>y</a:t>
            </a:r>
            <a:r>
              <a:rPr lang="en-US" altLang="zh-CN" spc="-40" dirty="0">
                <a:cs typeface="Arial"/>
              </a:rPr>
              <a:t>,</a:t>
            </a:r>
            <a:r>
              <a:rPr lang="en-US" altLang="zh-CN" spc="45" dirty="0">
                <a:cs typeface="Arial"/>
              </a:rPr>
              <a:t> </a:t>
            </a:r>
            <a:r>
              <a:rPr lang="en-US" altLang="zh-CN" spc="-100" dirty="0">
                <a:cs typeface="Arial"/>
              </a:rPr>
              <a:t>b</a:t>
            </a:r>
            <a:r>
              <a:rPr lang="en-US" altLang="zh-CN" spc="-40" dirty="0">
                <a:cs typeface="Arial"/>
              </a:rPr>
              <a:t>ut</a:t>
            </a:r>
            <a:r>
              <a:rPr lang="en-US" altLang="zh-CN" spc="25" dirty="0">
                <a:cs typeface="Arial"/>
              </a:rPr>
              <a:t> </a:t>
            </a:r>
            <a:r>
              <a:rPr lang="en-US" altLang="zh-CN" spc="-85" dirty="0">
                <a:solidFill>
                  <a:srgbClr val="0070C0"/>
                </a:solidFill>
                <a:cs typeface="Arial"/>
              </a:rPr>
              <a:t>second,</a:t>
            </a:r>
            <a:r>
              <a:rPr lang="en-US" altLang="zh-CN" spc="45" dirty="0">
                <a:solidFill>
                  <a:srgbClr val="0070C0"/>
                </a:solidFill>
                <a:cs typeface="Arial"/>
              </a:rPr>
              <a:t> </a:t>
            </a:r>
            <a:r>
              <a:rPr lang="en-US" altLang="zh-CN" spc="-20" dirty="0">
                <a:solidFill>
                  <a:srgbClr val="0070C0"/>
                </a:solidFill>
                <a:cs typeface="Arial"/>
              </a:rPr>
              <a:t>third</a:t>
            </a:r>
            <a:r>
              <a:rPr lang="en-US" altLang="zh-CN" spc="25" dirty="0">
                <a:solidFill>
                  <a:srgbClr val="0070C0"/>
                </a:solidFill>
                <a:cs typeface="Arial"/>
              </a:rPr>
              <a:t> </a:t>
            </a:r>
            <a:r>
              <a:rPr lang="en-US" altLang="zh-CN" spc="-95" dirty="0">
                <a:solidFill>
                  <a:srgbClr val="0070C0"/>
                </a:solidFill>
                <a:cs typeface="Arial"/>
              </a:rPr>
              <a:t>and</a:t>
            </a:r>
            <a:r>
              <a:rPr lang="en-US" altLang="zh-CN" spc="25" dirty="0">
                <a:solidFill>
                  <a:srgbClr val="0070C0"/>
                </a:solidFill>
                <a:cs typeface="Arial"/>
              </a:rPr>
              <a:t> </a:t>
            </a:r>
            <a:r>
              <a:rPr lang="en-US" altLang="zh-CN" spc="-30" dirty="0">
                <a:solidFill>
                  <a:srgbClr val="0070C0"/>
                </a:solidFill>
                <a:cs typeface="Arial"/>
              </a:rPr>
              <a:t>fourth</a:t>
            </a:r>
            <a:r>
              <a:rPr lang="en-US" altLang="zh-CN" spc="25" dirty="0">
                <a:solidFill>
                  <a:srgbClr val="0070C0"/>
                </a:solidFill>
                <a:cs typeface="Arial"/>
              </a:rPr>
              <a:t> </a:t>
            </a:r>
            <a:r>
              <a:rPr lang="en-US" altLang="zh-CN" spc="-105" dirty="0">
                <a:solidFill>
                  <a:srgbClr val="0070C0"/>
                </a:solidFill>
                <a:cs typeface="Arial"/>
              </a:rPr>
              <a:t>subsequences</a:t>
            </a:r>
            <a:r>
              <a:rPr lang="en-US" altLang="zh-CN" spc="25" dirty="0">
                <a:solidFill>
                  <a:srgbClr val="0070C0"/>
                </a:solidFill>
                <a:cs typeface="Arial"/>
              </a:rPr>
              <a:t> </a:t>
            </a:r>
            <a:r>
              <a:rPr lang="en-US" altLang="zh-CN" spc="-75" dirty="0">
                <a:solidFill>
                  <a:srgbClr val="0070C0"/>
                </a:solidFill>
                <a:cs typeface="Arial"/>
              </a:rPr>
              <a:t>must</a:t>
            </a:r>
            <a:r>
              <a:rPr lang="en-US" altLang="zh-CN" spc="25" dirty="0">
                <a:solidFill>
                  <a:srgbClr val="0070C0"/>
                </a:solidFill>
                <a:cs typeface="Arial"/>
              </a:rPr>
              <a:t> </a:t>
            </a:r>
            <a:r>
              <a:rPr lang="en-US" altLang="zh-CN" spc="-60" dirty="0">
                <a:solidFill>
                  <a:srgbClr val="0070C0"/>
                </a:solidFill>
                <a:cs typeface="Arial"/>
              </a:rPr>
              <a:t>contain</a:t>
            </a:r>
            <a:r>
              <a:rPr lang="en-US" altLang="zh-CN" spc="25" dirty="0">
                <a:solidFill>
                  <a:srgbClr val="0070C0"/>
                </a:solidFill>
                <a:cs typeface="Arial"/>
              </a:rPr>
              <a:t> </a:t>
            </a:r>
            <a:r>
              <a:rPr lang="en-US" altLang="zh-CN" spc="-70" dirty="0">
                <a:solidFill>
                  <a:srgbClr val="0070C0"/>
                </a:solidFill>
                <a:cs typeface="Arial"/>
              </a:rPr>
              <a:t>at</a:t>
            </a:r>
            <a:r>
              <a:rPr lang="en-US" altLang="zh-CN" spc="25" dirty="0">
                <a:solidFill>
                  <a:srgbClr val="0070C0"/>
                </a:solidFill>
                <a:cs typeface="Arial"/>
              </a:rPr>
              <a:t> </a:t>
            </a:r>
            <a:r>
              <a:rPr lang="en-US" altLang="zh-CN" spc="-75" dirty="0">
                <a:solidFill>
                  <a:srgbClr val="0070C0"/>
                </a:solidFill>
                <a:cs typeface="Arial"/>
              </a:rPr>
              <a:t>least</a:t>
            </a:r>
            <a:r>
              <a:rPr lang="en-US" altLang="zh-CN" spc="25" dirty="0">
                <a:solidFill>
                  <a:srgbClr val="0070C0"/>
                </a:solidFill>
                <a:cs typeface="Arial"/>
              </a:rPr>
              <a:t> </a:t>
            </a:r>
            <a:r>
              <a:rPr lang="en-US" altLang="zh-CN" spc="-95" dirty="0">
                <a:solidFill>
                  <a:srgbClr val="0070C0"/>
                </a:solidFill>
                <a:cs typeface="Arial"/>
              </a:rPr>
              <a:t>one</a:t>
            </a:r>
            <a:r>
              <a:rPr lang="en-US" altLang="zh-CN" spc="25" dirty="0">
                <a:solidFill>
                  <a:srgbClr val="0070C0"/>
                </a:solidFill>
                <a:cs typeface="Arial"/>
              </a:rPr>
              <a:t> </a:t>
            </a:r>
            <a:r>
              <a:rPr lang="en-US" altLang="zh-CN" spc="-75" dirty="0">
                <a:solidFill>
                  <a:srgbClr val="0070C0"/>
                </a:solidFill>
                <a:cs typeface="Arial"/>
              </a:rPr>
              <a:t>0</a:t>
            </a:r>
            <a:r>
              <a:rPr lang="en-US" altLang="zh-CN" spc="-40" dirty="0">
                <a:solidFill>
                  <a:srgbClr val="0070C0"/>
                </a:solidFill>
                <a:cs typeface="Arial"/>
              </a:rPr>
              <a:t> </a:t>
            </a:r>
            <a:r>
              <a:rPr lang="en-US" altLang="zh-CN" spc="-100" dirty="0">
                <a:cs typeface="Arial"/>
              </a:rPr>
              <a:t>(because</a:t>
            </a:r>
            <a:r>
              <a:rPr lang="en-US" altLang="zh-CN" spc="-35" dirty="0">
                <a:cs typeface="Arial"/>
              </a:rPr>
              <a:t> </a:t>
            </a:r>
            <a:r>
              <a:rPr lang="en-US" altLang="zh-CN" spc="-75" dirty="0">
                <a:cs typeface="Arial"/>
              </a:rPr>
              <a:t>no</a:t>
            </a:r>
            <a:r>
              <a:rPr lang="en-US" altLang="zh-CN" spc="-35" dirty="0">
                <a:cs typeface="Arial"/>
              </a:rPr>
              <a:t> </a:t>
            </a:r>
            <a:r>
              <a:rPr lang="en-US" altLang="zh-CN" spc="-70" dirty="0">
                <a:cs typeface="Arial"/>
              </a:rPr>
              <a:t>consecut</a:t>
            </a:r>
            <a:r>
              <a:rPr lang="en-US" altLang="zh-CN" spc="-60" dirty="0">
                <a:cs typeface="Arial"/>
              </a:rPr>
              <a:t>i</a:t>
            </a:r>
            <a:r>
              <a:rPr lang="en-US" altLang="zh-CN" spc="-30" dirty="0">
                <a:cs typeface="Arial"/>
              </a:rPr>
              <a:t>v</a:t>
            </a:r>
            <a:r>
              <a:rPr lang="en-US" altLang="zh-CN" spc="-140" dirty="0">
                <a:cs typeface="Arial"/>
              </a:rPr>
              <a:t>e</a:t>
            </a:r>
            <a:r>
              <a:rPr lang="en-US" altLang="zh-CN" spc="-35" dirty="0">
                <a:cs typeface="Arial"/>
              </a:rPr>
              <a:t> </a:t>
            </a:r>
            <a:r>
              <a:rPr lang="en-US" altLang="zh-CN" spc="-75" dirty="0">
                <a:cs typeface="Arial"/>
              </a:rPr>
              <a:t>books</a:t>
            </a:r>
            <a:r>
              <a:rPr lang="en-US" altLang="zh-CN" spc="-35" dirty="0">
                <a:cs typeface="Arial"/>
              </a:rPr>
              <a:t> </a:t>
            </a:r>
            <a:r>
              <a:rPr lang="en-US" altLang="zh-CN" spc="-80" dirty="0">
                <a:cs typeface="Arial"/>
              </a:rPr>
              <a:t>may</a:t>
            </a:r>
            <a:r>
              <a:rPr lang="en-US" altLang="zh-CN" spc="-35" dirty="0">
                <a:cs typeface="Arial"/>
              </a:rPr>
              <a:t> </a:t>
            </a:r>
            <a:r>
              <a:rPr lang="en-US" altLang="zh-CN" spc="-110" dirty="0">
                <a:cs typeface="Arial"/>
              </a:rPr>
              <a:t>be</a:t>
            </a:r>
            <a:r>
              <a:rPr lang="en-US" altLang="zh-CN" spc="-35" dirty="0">
                <a:cs typeface="Arial"/>
              </a:rPr>
              <a:t> </a:t>
            </a:r>
            <a:r>
              <a:rPr lang="en-US" altLang="zh-CN" spc="-75" dirty="0">
                <a:cs typeface="Arial"/>
              </a:rPr>
              <a:t>chosen).</a:t>
            </a:r>
          </a:p>
          <a:p>
            <a:pPr algn="just">
              <a:lnSpc>
                <a:spcPts val="4400"/>
              </a:lnSpc>
              <a:spcBef>
                <a:spcPts val="1200"/>
              </a:spcBef>
            </a:pPr>
            <a:r>
              <a:rPr lang="en-US" altLang="zh-CN" spc="-130" dirty="0">
                <a:cs typeface="Arial"/>
              </a:rPr>
              <a:t>Same</a:t>
            </a:r>
            <a:r>
              <a:rPr lang="en-US" altLang="zh-CN" spc="-55" dirty="0">
                <a:cs typeface="Arial"/>
              </a:rPr>
              <a:t> </a:t>
            </a:r>
            <a:r>
              <a:rPr lang="en-US" altLang="zh-CN" spc="-140" dirty="0">
                <a:cs typeface="Arial"/>
              </a:rPr>
              <a:t>as</a:t>
            </a:r>
            <a:r>
              <a:rPr lang="en-US" altLang="zh-CN" spc="-55" dirty="0">
                <a:cs typeface="Arial"/>
              </a:rPr>
              <a:t> </a:t>
            </a:r>
            <a:r>
              <a:rPr lang="en-US" altLang="zh-CN" spc="-75" dirty="0">
                <a:cs typeface="Arial"/>
              </a:rPr>
              <a:t>the</a:t>
            </a:r>
            <a:r>
              <a:rPr lang="en-US" altLang="zh-CN" spc="-55" dirty="0">
                <a:cs typeface="Arial"/>
              </a:rPr>
              <a:t> </a:t>
            </a:r>
            <a:r>
              <a:rPr lang="en-US" altLang="zh-CN" spc="-75" dirty="0">
                <a:cs typeface="Arial"/>
              </a:rPr>
              <a:t>number</a:t>
            </a:r>
            <a:r>
              <a:rPr lang="en-US" altLang="zh-CN" spc="-55" dirty="0">
                <a:cs typeface="Arial"/>
              </a:rPr>
              <a:t> </a:t>
            </a:r>
            <a:r>
              <a:rPr lang="en-US" altLang="zh-CN" spc="-5" dirty="0">
                <a:cs typeface="Arial"/>
              </a:rPr>
              <a:t>of</a:t>
            </a:r>
            <a:r>
              <a:rPr lang="en-US" altLang="zh-CN" spc="-55" dirty="0">
                <a:cs typeface="Arial"/>
              </a:rPr>
              <a:t> </a:t>
            </a:r>
            <a:r>
              <a:rPr lang="en-US" altLang="zh-CN" spc="-35" dirty="0">
                <a:cs typeface="Arial"/>
              </a:rPr>
              <a:t>int</a:t>
            </a:r>
            <a:r>
              <a:rPr lang="en-US" altLang="zh-CN" spc="-75" dirty="0">
                <a:cs typeface="Arial"/>
              </a:rPr>
              <a:t>e</a:t>
            </a:r>
            <a:r>
              <a:rPr lang="en-US" altLang="zh-CN" spc="-70" dirty="0">
                <a:cs typeface="Arial"/>
              </a:rPr>
              <a:t>ger</a:t>
            </a:r>
            <a:r>
              <a:rPr lang="en-US" altLang="zh-CN" spc="-55" dirty="0">
                <a:cs typeface="Arial"/>
              </a:rPr>
              <a:t> </a:t>
            </a:r>
            <a:r>
              <a:rPr lang="en-US" altLang="zh-CN" spc="-50" dirty="0">
                <a:cs typeface="Arial"/>
              </a:rPr>
              <a:t>solutions</a:t>
            </a:r>
            <a:r>
              <a:rPr lang="en-US" altLang="zh-CN" spc="-55" dirty="0">
                <a:cs typeface="Arial"/>
              </a:rPr>
              <a:t> </a:t>
            </a:r>
            <a:r>
              <a:rPr lang="en-US" altLang="zh-CN" spc="-40" dirty="0">
                <a:cs typeface="Arial"/>
              </a:rPr>
              <a:t>to</a:t>
            </a:r>
            <a:r>
              <a:rPr lang="en-US" altLang="zh-CN" spc="-55" dirty="0">
                <a:cs typeface="Arial"/>
              </a:rPr>
              <a:t> </a:t>
            </a:r>
            <a:r>
              <a:rPr lang="en-US" altLang="zh-CN" i="1" spc="-75" dirty="0">
                <a:cs typeface="Arial"/>
              </a:rPr>
              <a:t>x</a:t>
            </a:r>
            <a:r>
              <a:rPr lang="en-US" altLang="zh-CN" sz="3600" spc="-82" baseline="-12345" dirty="0">
                <a:cs typeface="Arial"/>
              </a:rPr>
              <a:t>1 </a:t>
            </a:r>
            <a:r>
              <a:rPr lang="en-US" altLang="zh-CN" spc="220" dirty="0">
                <a:cs typeface="Arial"/>
              </a:rPr>
              <a:t>+</a:t>
            </a:r>
            <a:r>
              <a:rPr lang="en-US" altLang="zh-CN" spc="-185" dirty="0">
                <a:cs typeface="Arial"/>
              </a:rPr>
              <a:t> </a:t>
            </a:r>
            <a:r>
              <a:rPr lang="en-US" altLang="zh-CN" i="1" spc="-75" dirty="0">
                <a:cs typeface="Arial"/>
              </a:rPr>
              <a:t>x</a:t>
            </a:r>
            <a:r>
              <a:rPr lang="en-US" altLang="zh-CN" sz="3600" spc="-82" baseline="-12345" dirty="0">
                <a:cs typeface="Arial"/>
              </a:rPr>
              <a:t>2 </a:t>
            </a:r>
            <a:r>
              <a:rPr lang="en-US" altLang="zh-CN" spc="220" dirty="0">
                <a:cs typeface="Arial"/>
              </a:rPr>
              <a:t>+</a:t>
            </a:r>
            <a:r>
              <a:rPr lang="en-US" altLang="zh-CN" spc="-185" dirty="0">
                <a:cs typeface="Arial"/>
              </a:rPr>
              <a:t> </a:t>
            </a:r>
            <a:r>
              <a:rPr lang="en-US" altLang="zh-CN" i="1" spc="-5" dirty="0">
                <a:cs typeface="Arial"/>
              </a:rPr>
              <a:t>.</a:t>
            </a:r>
            <a:r>
              <a:rPr lang="en-US" altLang="zh-CN" i="1" spc="-204" dirty="0">
                <a:cs typeface="Arial"/>
              </a:rPr>
              <a:t> </a:t>
            </a:r>
            <a:r>
              <a:rPr lang="en-US" altLang="zh-CN" i="1" spc="-5" dirty="0">
                <a:cs typeface="Arial"/>
              </a:rPr>
              <a:t>.</a:t>
            </a:r>
            <a:r>
              <a:rPr lang="en-US" altLang="zh-CN" i="1" spc="-200" dirty="0">
                <a:cs typeface="Arial"/>
              </a:rPr>
              <a:t> </a:t>
            </a:r>
            <a:r>
              <a:rPr lang="en-US" altLang="zh-CN" i="1" spc="-5" dirty="0">
                <a:cs typeface="Arial"/>
              </a:rPr>
              <a:t>.</a:t>
            </a:r>
            <a:r>
              <a:rPr lang="en-US" altLang="zh-CN" i="1" spc="-185" dirty="0">
                <a:cs typeface="Arial"/>
              </a:rPr>
              <a:t> </a:t>
            </a:r>
            <a:r>
              <a:rPr lang="en-US" altLang="zh-CN" spc="220" dirty="0">
                <a:cs typeface="Arial"/>
              </a:rPr>
              <a:t>+</a:t>
            </a:r>
            <a:r>
              <a:rPr lang="en-US" altLang="zh-CN" spc="-185" dirty="0">
                <a:cs typeface="Arial"/>
              </a:rPr>
              <a:t> </a:t>
            </a:r>
            <a:r>
              <a:rPr lang="en-US" altLang="zh-CN" i="1" spc="-75" dirty="0">
                <a:cs typeface="Arial"/>
              </a:rPr>
              <a:t>x</a:t>
            </a:r>
            <a:r>
              <a:rPr lang="en-US" altLang="zh-CN" sz="3600" spc="-82" baseline="-12345" dirty="0">
                <a:cs typeface="Arial"/>
              </a:rPr>
              <a:t>5</a:t>
            </a:r>
            <a:r>
              <a:rPr lang="en-US" altLang="zh-CN" sz="3600" spc="67" baseline="-12345" dirty="0">
                <a:cs typeface="Arial"/>
              </a:rPr>
              <a:t> </a:t>
            </a:r>
            <a:r>
              <a:rPr lang="en-US" altLang="zh-CN" spc="220" dirty="0">
                <a:cs typeface="Arial"/>
              </a:rPr>
              <a:t>=</a:t>
            </a:r>
            <a:r>
              <a:rPr lang="en-US" altLang="zh-CN" spc="-85" dirty="0">
                <a:cs typeface="Arial"/>
              </a:rPr>
              <a:t> </a:t>
            </a:r>
            <a:r>
              <a:rPr lang="en-US" altLang="zh-CN" spc="-75" dirty="0">
                <a:cs typeface="Arial"/>
              </a:rPr>
              <a:t>7</a:t>
            </a:r>
            <a:r>
              <a:rPr lang="en-US" altLang="zh-CN" spc="-55" dirty="0">
                <a:cs typeface="Arial"/>
              </a:rPr>
              <a:t> </a:t>
            </a:r>
            <a:r>
              <a:rPr lang="en-US" altLang="zh-CN" spc="-110" dirty="0">
                <a:cs typeface="Arial"/>
              </a:rPr>
              <a:t>so</a:t>
            </a:r>
            <a:r>
              <a:rPr lang="en-US" altLang="zh-CN" spc="-55" dirty="0">
                <a:cs typeface="Arial"/>
              </a:rPr>
              <a:t> that </a:t>
            </a:r>
            <a:r>
              <a:rPr lang="en-US" altLang="zh-CN" i="1" spc="-75" dirty="0">
                <a:solidFill>
                  <a:srgbClr val="0070C0"/>
                </a:solidFill>
                <a:cs typeface="Arial"/>
              </a:rPr>
              <a:t>x</a:t>
            </a:r>
            <a:r>
              <a:rPr lang="en-US" altLang="zh-CN" sz="3600" spc="-15" baseline="-12345" dirty="0">
                <a:solidFill>
                  <a:srgbClr val="0070C0"/>
                </a:solidFill>
                <a:cs typeface="Arial"/>
              </a:rPr>
              <a:t>1</a:t>
            </a:r>
            <a:r>
              <a:rPr lang="en-US" altLang="zh-CN" i="1" spc="-5" dirty="0">
                <a:solidFill>
                  <a:srgbClr val="0070C0"/>
                </a:solidFill>
                <a:cs typeface="Arial"/>
              </a:rPr>
              <a:t>,</a:t>
            </a:r>
            <a:r>
              <a:rPr lang="en-US" altLang="zh-CN" i="1" spc="-204" dirty="0">
                <a:solidFill>
                  <a:srgbClr val="0070C0"/>
                </a:solidFill>
                <a:cs typeface="Arial"/>
              </a:rPr>
              <a:t> </a:t>
            </a:r>
            <a:r>
              <a:rPr lang="en-US" altLang="zh-CN" i="1" spc="-75" dirty="0">
                <a:solidFill>
                  <a:srgbClr val="0070C0"/>
                </a:solidFill>
                <a:cs typeface="Arial"/>
              </a:rPr>
              <a:t>x</a:t>
            </a:r>
            <a:r>
              <a:rPr lang="en-US" altLang="zh-CN" sz="3600" spc="-82" baseline="-12345" dirty="0">
                <a:solidFill>
                  <a:srgbClr val="0070C0"/>
                </a:solidFill>
                <a:cs typeface="Arial"/>
              </a:rPr>
              <a:t>5</a:t>
            </a:r>
            <a:r>
              <a:rPr lang="en-US" altLang="zh-CN" sz="3600" spc="67" baseline="-12345" dirty="0">
                <a:solidFill>
                  <a:srgbClr val="0070C0"/>
                </a:solidFill>
                <a:cs typeface="Arial"/>
              </a:rPr>
              <a:t> </a:t>
            </a:r>
            <a:r>
              <a:rPr lang="en-US" altLang="zh-CN" spc="-30" dirty="0">
                <a:solidFill>
                  <a:srgbClr val="0070C0"/>
                </a:solidFill>
                <a:latin typeface="Lucida Sans Unicode"/>
                <a:cs typeface="Lucida Sans Unicode"/>
              </a:rPr>
              <a:t>≥</a:t>
            </a:r>
            <a:r>
              <a:rPr lang="en-US" altLang="zh-CN" spc="-135" dirty="0">
                <a:solidFill>
                  <a:srgbClr val="0070C0"/>
                </a:solidFill>
                <a:latin typeface="Lucida Sans Unicode"/>
                <a:cs typeface="Lucida Sans Unicode"/>
              </a:rPr>
              <a:t> </a:t>
            </a:r>
            <a:r>
              <a:rPr lang="en-US" altLang="zh-CN" spc="-75" dirty="0">
                <a:solidFill>
                  <a:srgbClr val="0070C0"/>
                </a:solidFill>
                <a:cs typeface="Arial"/>
              </a:rPr>
              <a:t>0</a:t>
            </a:r>
            <a:r>
              <a:rPr lang="en-US" altLang="zh-CN" spc="-40" dirty="0">
                <a:solidFill>
                  <a:srgbClr val="0070C0"/>
                </a:solidFill>
                <a:cs typeface="Arial"/>
              </a:rPr>
              <a:t> </a:t>
            </a:r>
            <a:r>
              <a:rPr lang="en-US" altLang="zh-CN" spc="-95" dirty="0">
                <a:solidFill>
                  <a:srgbClr val="0070C0"/>
                </a:solidFill>
                <a:cs typeface="Arial"/>
              </a:rPr>
              <a:t>and</a:t>
            </a:r>
            <a:r>
              <a:rPr lang="en-US" altLang="zh-CN" spc="-35" dirty="0">
                <a:solidFill>
                  <a:srgbClr val="0070C0"/>
                </a:solidFill>
                <a:cs typeface="Arial"/>
              </a:rPr>
              <a:t> </a:t>
            </a:r>
            <a:r>
              <a:rPr lang="en-US" altLang="zh-CN" i="1" spc="-75" dirty="0">
                <a:solidFill>
                  <a:srgbClr val="0070C0"/>
                </a:solidFill>
                <a:cs typeface="Arial"/>
              </a:rPr>
              <a:t>x</a:t>
            </a:r>
            <a:r>
              <a:rPr lang="en-US" altLang="zh-CN" sz="3600" spc="-15" baseline="-12345" dirty="0">
                <a:solidFill>
                  <a:srgbClr val="0070C0"/>
                </a:solidFill>
                <a:cs typeface="Arial"/>
              </a:rPr>
              <a:t>2</a:t>
            </a:r>
            <a:r>
              <a:rPr lang="en-US" altLang="zh-CN" i="1" spc="-5" dirty="0">
                <a:solidFill>
                  <a:srgbClr val="0070C0"/>
                </a:solidFill>
                <a:cs typeface="Arial"/>
              </a:rPr>
              <a:t>,</a:t>
            </a:r>
            <a:r>
              <a:rPr lang="en-US" altLang="zh-CN" i="1" spc="-204" dirty="0">
                <a:solidFill>
                  <a:srgbClr val="0070C0"/>
                </a:solidFill>
                <a:cs typeface="Arial"/>
              </a:rPr>
              <a:t> </a:t>
            </a:r>
            <a:r>
              <a:rPr lang="en-US" altLang="zh-CN" i="1" spc="-75" dirty="0">
                <a:solidFill>
                  <a:srgbClr val="0070C0"/>
                </a:solidFill>
                <a:cs typeface="Arial"/>
              </a:rPr>
              <a:t>x</a:t>
            </a:r>
            <a:r>
              <a:rPr lang="en-US" altLang="zh-CN" sz="3600" spc="-15" baseline="-12345" dirty="0">
                <a:solidFill>
                  <a:srgbClr val="0070C0"/>
                </a:solidFill>
                <a:cs typeface="Arial"/>
              </a:rPr>
              <a:t>3</a:t>
            </a:r>
            <a:r>
              <a:rPr lang="en-US" altLang="zh-CN" i="1" spc="-5" dirty="0">
                <a:solidFill>
                  <a:srgbClr val="0070C0"/>
                </a:solidFill>
                <a:cs typeface="Arial"/>
              </a:rPr>
              <a:t>,</a:t>
            </a:r>
            <a:r>
              <a:rPr lang="en-US" altLang="zh-CN" i="1" spc="-204" dirty="0">
                <a:solidFill>
                  <a:srgbClr val="0070C0"/>
                </a:solidFill>
                <a:cs typeface="Arial"/>
              </a:rPr>
              <a:t> </a:t>
            </a:r>
            <a:r>
              <a:rPr lang="en-US" altLang="zh-CN" i="1" spc="-75" dirty="0">
                <a:solidFill>
                  <a:srgbClr val="0070C0"/>
                </a:solidFill>
                <a:cs typeface="Arial"/>
              </a:rPr>
              <a:t>x</a:t>
            </a:r>
            <a:r>
              <a:rPr lang="en-US" altLang="zh-CN" sz="3600" spc="-82" baseline="-12345" dirty="0">
                <a:solidFill>
                  <a:srgbClr val="0070C0"/>
                </a:solidFill>
                <a:cs typeface="Arial"/>
              </a:rPr>
              <a:t>4</a:t>
            </a:r>
            <a:r>
              <a:rPr lang="en-US" altLang="zh-CN" sz="3600" spc="97" baseline="-12345" dirty="0">
                <a:solidFill>
                  <a:srgbClr val="0070C0"/>
                </a:solidFill>
                <a:cs typeface="Arial"/>
              </a:rPr>
              <a:t> </a:t>
            </a:r>
            <a:r>
              <a:rPr lang="en-US" altLang="zh-CN" spc="-30" dirty="0">
                <a:solidFill>
                  <a:srgbClr val="0070C0"/>
                </a:solidFill>
                <a:latin typeface="Lucida Sans Unicode"/>
                <a:cs typeface="Lucida Sans Unicode"/>
              </a:rPr>
              <a:t>≥</a:t>
            </a:r>
            <a:r>
              <a:rPr lang="en-US" altLang="zh-CN" spc="-114" dirty="0">
                <a:solidFill>
                  <a:srgbClr val="0070C0"/>
                </a:solidFill>
                <a:latin typeface="Lucida Sans Unicode"/>
                <a:cs typeface="Lucida Sans Unicode"/>
              </a:rPr>
              <a:t> </a:t>
            </a:r>
            <a:r>
              <a:rPr lang="en-US" altLang="zh-CN" spc="-55" dirty="0">
                <a:solidFill>
                  <a:srgbClr val="0070C0"/>
                </a:solidFill>
                <a:cs typeface="Arial"/>
              </a:rPr>
              <a:t>1</a:t>
            </a:r>
            <a:r>
              <a:rPr lang="en-US" altLang="zh-CN" spc="-55" dirty="0">
                <a:cs typeface="Arial"/>
              </a:rPr>
              <a:t>.</a:t>
            </a:r>
            <a:endParaRPr lang="en-US" altLang="zh-CN" dirty="0">
              <a:cs typeface="Arial"/>
            </a:endParaRPr>
          </a:p>
          <a:p>
            <a:pPr>
              <a:lnSpc>
                <a:spcPts val="4400"/>
              </a:lnSpc>
              <a:spcBef>
                <a:spcPts val="1200"/>
              </a:spcBef>
            </a:pPr>
            <a:endParaRPr lang="en-US" altLang="zh-CN" dirty="0">
              <a:cs typeface="Arial"/>
            </a:endParaRPr>
          </a:p>
          <a:p>
            <a:pPr>
              <a:lnSpc>
                <a:spcPts val="4400"/>
              </a:lnSpc>
              <a:spcBef>
                <a:spcPts val="1200"/>
              </a:spcBef>
            </a:pPr>
            <a:endParaRPr lang="en-US" altLang="zh-CN" dirty="0">
              <a:cs typeface="Arial"/>
            </a:endParaRPr>
          </a:p>
          <a:p>
            <a:pPr>
              <a:lnSpc>
                <a:spcPts val="4400"/>
              </a:lnSpc>
              <a:spcBef>
                <a:spcPts val="1200"/>
              </a:spcBef>
            </a:pPr>
            <a:endParaRPr lang="en-US" altLang="zh-CN" dirty="0">
              <a:cs typeface="Arial"/>
            </a:endParaRPr>
          </a:p>
        </p:txBody>
      </p:sp>
      <p:sp>
        <p:nvSpPr>
          <p:cNvPr id="4" name="标题 3">
            <a:extLst>
              <a:ext uri="{FF2B5EF4-FFF2-40B4-BE49-F238E27FC236}">
                <a16:creationId xmlns:a16="http://schemas.microsoft.com/office/drawing/2014/main" id="{3B0A6D03-9509-4BB3-AD48-5B11E3F6BA80}"/>
              </a:ext>
            </a:extLst>
          </p:cNvPr>
          <p:cNvSpPr>
            <a:spLocks noGrp="1"/>
          </p:cNvSpPr>
          <p:nvPr>
            <p:ph type="title"/>
          </p:nvPr>
        </p:nvSpPr>
        <p:spPr>
          <a:xfrm>
            <a:off x="276779" y="37992"/>
            <a:ext cx="8229600" cy="1081088"/>
          </a:xfrm>
        </p:spPr>
        <p:txBody>
          <a:bodyPr/>
          <a:lstStyle/>
          <a:p>
            <a:endParaRPr lang="zh-CN" altLang="en-US"/>
          </a:p>
        </p:txBody>
      </p:sp>
    </p:spTree>
    <p:extLst>
      <p:ext uri="{BB962C8B-B14F-4D97-AF65-F5344CB8AC3E}">
        <p14:creationId xmlns:p14="http://schemas.microsoft.com/office/powerpoint/2010/main" val="3539755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D9C6489-00D9-4036-8492-D40A96128B95}"/>
              </a:ext>
            </a:extLst>
          </p:cNvPr>
          <p:cNvSpPr>
            <a:spLocks noGrp="1"/>
          </p:cNvSpPr>
          <p:nvPr>
            <p:ph idx="1"/>
          </p:nvPr>
        </p:nvSpPr>
        <p:spPr>
          <a:xfrm>
            <a:off x="276779" y="1268760"/>
            <a:ext cx="8554136" cy="5184576"/>
          </a:xfrm>
        </p:spPr>
        <p:txBody>
          <a:bodyPr/>
          <a:lstStyle/>
          <a:p>
            <a:pPr algn="just">
              <a:spcBef>
                <a:spcPts val="1200"/>
              </a:spcBef>
            </a:pPr>
            <a:r>
              <a:rPr lang="en-US" altLang="zh-CN" spc="-130" dirty="0">
                <a:cs typeface="Arial"/>
              </a:rPr>
              <a:t>Same</a:t>
            </a:r>
            <a:r>
              <a:rPr lang="en-US" altLang="zh-CN" spc="55" dirty="0">
                <a:cs typeface="Arial"/>
              </a:rPr>
              <a:t> </a:t>
            </a:r>
            <a:r>
              <a:rPr lang="en-US" altLang="zh-CN" spc="-140" dirty="0">
                <a:cs typeface="Arial"/>
              </a:rPr>
              <a:t>as</a:t>
            </a:r>
            <a:r>
              <a:rPr lang="en-US" altLang="zh-CN" spc="55" dirty="0">
                <a:cs typeface="Arial"/>
              </a:rPr>
              <a:t> </a:t>
            </a:r>
            <a:r>
              <a:rPr lang="en-US" altLang="zh-CN" spc="-75" dirty="0">
                <a:cs typeface="Arial"/>
              </a:rPr>
              <a:t>the</a:t>
            </a:r>
            <a:r>
              <a:rPr lang="en-US" altLang="zh-CN" spc="55" dirty="0">
                <a:cs typeface="Arial"/>
              </a:rPr>
              <a:t> </a:t>
            </a:r>
            <a:r>
              <a:rPr lang="en-US" altLang="zh-CN" spc="-75" dirty="0">
                <a:cs typeface="Arial"/>
              </a:rPr>
              <a:t>number</a:t>
            </a:r>
            <a:r>
              <a:rPr lang="en-US" altLang="zh-CN" spc="55" dirty="0">
                <a:cs typeface="Arial"/>
              </a:rPr>
              <a:t> </a:t>
            </a:r>
            <a:r>
              <a:rPr lang="en-US" altLang="zh-CN" spc="-5" dirty="0">
                <a:cs typeface="Arial"/>
              </a:rPr>
              <a:t>of</a:t>
            </a:r>
            <a:r>
              <a:rPr lang="en-US" altLang="zh-CN" spc="55" dirty="0">
                <a:cs typeface="Arial"/>
              </a:rPr>
              <a:t> </a:t>
            </a:r>
            <a:r>
              <a:rPr lang="en-US" altLang="zh-CN" spc="-25" dirty="0">
                <a:cs typeface="Arial"/>
              </a:rPr>
              <a:t>w</a:t>
            </a:r>
            <a:r>
              <a:rPr lang="en-US" altLang="zh-CN" spc="-95" dirty="0">
                <a:cs typeface="Arial"/>
              </a:rPr>
              <a:t>ays</a:t>
            </a:r>
            <a:r>
              <a:rPr lang="en-US" altLang="zh-CN" spc="55" dirty="0">
                <a:cs typeface="Arial"/>
              </a:rPr>
              <a:t> </a:t>
            </a:r>
            <a:r>
              <a:rPr lang="en-US" altLang="zh-CN" spc="-40" dirty="0">
                <a:cs typeface="Arial"/>
              </a:rPr>
              <a:t>to</a:t>
            </a:r>
            <a:r>
              <a:rPr lang="en-US" altLang="zh-CN" spc="55" dirty="0">
                <a:cs typeface="Arial"/>
              </a:rPr>
              <a:t> </a:t>
            </a:r>
            <a:r>
              <a:rPr lang="en-US" altLang="zh-CN" spc="-25" dirty="0">
                <a:solidFill>
                  <a:srgbClr val="0070C0"/>
                </a:solidFill>
                <a:cs typeface="Arial"/>
              </a:rPr>
              <a:t>distri</a:t>
            </a:r>
            <a:r>
              <a:rPr lang="en-US" altLang="zh-CN" spc="-60" dirty="0">
                <a:solidFill>
                  <a:srgbClr val="0070C0"/>
                </a:solidFill>
                <a:cs typeface="Arial"/>
              </a:rPr>
              <a:t>b</a:t>
            </a:r>
            <a:r>
              <a:rPr lang="en-US" altLang="zh-CN" spc="-75" dirty="0">
                <a:solidFill>
                  <a:srgbClr val="0070C0"/>
                </a:solidFill>
                <a:cs typeface="Arial"/>
              </a:rPr>
              <a:t>ute</a:t>
            </a:r>
            <a:r>
              <a:rPr lang="en-US" altLang="zh-CN" spc="55" dirty="0">
                <a:solidFill>
                  <a:srgbClr val="0070C0"/>
                </a:solidFill>
                <a:cs typeface="Arial"/>
              </a:rPr>
              <a:t> </a:t>
            </a:r>
            <a:r>
              <a:rPr lang="en-US" altLang="zh-CN" spc="-75" dirty="0">
                <a:solidFill>
                  <a:srgbClr val="0070C0"/>
                </a:solidFill>
                <a:cs typeface="Arial"/>
              </a:rPr>
              <a:t>7</a:t>
            </a:r>
            <a:r>
              <a:rPr lang="en-US" altLang="zh-CN" spc="55" dirty="0">
                <a:solidFill>
                  <a:srgbClr val="0070C0"/>
                </a:solidFill>
                <a:cs typeface="Arial"/>
              </a:rPr>
              <a:t> </a:t>
            </a:r>
            <a:r>
              <a:rPr lang="en-US" altLang="zh-CN" spc="-35" dirty="0">
                <a:solidFill>
                  <a:srgbClr val="0070C0"/>
                </a:solidFill>
                <a:cs typeface="Arial"/>
              </a:rPr>
              <a:t>identical</a:t>
            </a:r>
            <a:r>
              <a:rPr lang="en-US" altLang="zh-CN" spc="55" dirty="0">
                <a:solidFill>
                  <a:srgbClr val="0070C0"/>
                </a:solidFill>
                <a:cs typeface="Arial"/>
              </a:rPr>
              <a:t> </a:t>
            </a:r>
            <a:r>
              <a:rPr lang="en-US" altLang="zh-CN" spc="-45" dirty="0">
                <a:solidFill>
                  <a:srgbClr val="0070C0"/>
                </a:solidFill>
                <a:cs typeface="Arial"/>
              </a:rPr>
              <a:t>balls</a:t>
            </a:r>
            <a:r>
              <a:rPr lang="en-US" altLang="zh-CN" spc="55" dirty="0">
                <a:solidFill>
                  <a:srgbClr val="0070C0"/>
                </a:solidFill>
                <a:cs typeface="Arial"/>
              </a:rPr>
              <a:t> </a:t>
            </a:r>
            <a:r>
              <a:rPr lang="en-US" altLang="zh-CN" spc="-20" dirty="0">
                <a:solidFill>
                  <a:srgbClr val="0070C0"/>
                </a:solidFill>
                <a:cs typeface="Arial"/>
              </a:rPr>
              <a:t>into</a:t>
            </a:r>
            <a:r>
              <a:rPr lang="en-US" altLang="zh-CN" spc="55" dirty="0">
                <a:solidFill>
                  <a:srgbClr val="0070C0"/>
                </a:solidFill>
                <a:cs typeface="Arial"/>
              </a:rPr>
              <a:t> </a:t>
            </a:r>
            <a:r>
              <a:rPr lang="en-US" altLang="zh-CN" spc="-75" dirty="0">
                <a:solidFill>
                  <a:srgbClr val="0070C0"/>
                </a:solidFill>
                <a:cs typeface="Arial"/>
              </a:rPr>
              <a:t>5</a:t>
            </a:r>
            <a:r>
              <a:rPr lang="en-US" altLang="zh-CN" spc="55" dirty="0">
                <a:solidFill>
                  <a:srgbClr val="0070C0"/>
                </a:solidFill>
                <a:cs typeface="Arial"/>
              </a:rPr>
              <a:t> </a:t>
            </a:r>
            <a:r>
              <a:rPr lang="en-US" altLang="zh-CN" spc="-30" dirty="0">
                <a:solidFill>
                  <a:srgbClr val="0070C0"/>
                </a:solidFill>
                <a:cs typeface="Arial"/>
              </a:rPr>
              <a:t>distinct</a:t>
            </a:r>
            <a:r>
              <a:rPr lang="en-US" altLang="zh-CN" spc="55" dirty="0">
                <a:solidFill>
                  <a:srgbClr val="0070C0"/>
                </a:solidFill>
                <a:cs typeface="Arial"/>
              </a:rPr>
              <a:t> </a:t>
            </a:r>
            <a:r>
              <a:rPr lang="en-US" altLang="zh-CN" spc="-55" dirty="0">
                <a:solidFill>
                  <a:srgbClr val="0070C0"/>
                </a:solidFill>
                <a:cs typeface="Arial"/>
              </a:rPr>
              <a:t>bo</a:t>
            </a:r>
            <a:r>
              <a:rPr lang="en-US" altLang="zh-CN" spc="-70" dirty="0">
                <a:solidFill>
                  <a:srgbClr val="0070C0"/>
                </a:solidFill>
                <a:cs typeface="Arial"/>
              </a:rPr>
              <a:t>x</a:t>
            </a:r>
            <a:r>
              <a:rPr lang="en-US" altLang="zh-CN" spc="-140" dirty="0">
                <a:solidFill>
                  <a:srgbClr val="0070C0"/>
                </a:solidFill>
                <a:cs typeface="Arial"/>
              </a:rPr>
              <a:t>es</a:t>
            </a:r>
            <a:r>
              <a:rPr lang="en-US" altLang="zh-CN" spc="-75" dirty="0">
                <a:solidFill>
                  <a:srgbClr val="0070C0"/>
                </a:solidFill>
                <a:cs typeface="Arial"/>
              </a:rPr>
              <a:t> </a:t>
            </a:r>
            <a:r>
              <a:rPr lang="en-US" altLang="zh-CN" spc="-110" dirty="0">
                <a:solidFill>
                  <a:srgbClr val="0070C0"/>
                </a:solidFill>
                <a:cs typeface="Arial"/>
              </a:rPr>
              <a:t>so</a:t>
            </a:r>
            <a:r>
              <a:rPr lang="en-US" altLang="zh-CN" spc="-35" dirty="0">
                <a:solidFill>
                  <a:srgbClr val="0070C0"/>
                </a:solidFill>
                <a:cs typeface="Arial"/>
              </a:rPr>
              <a:t> </a:t>
            </a:r>
            <a:r>
              <a:rPr lang="en-US" altLang="zh-CN" spc="-55" dirty="0">
                <a:solidFill>
                  <a:srgbClr val="0070C0"/>
                </a:solidFill>
                <a:cs typeface="Arial"/>
              </a:rPr>
              <a:t>that</a:t>
            </a:r>
            <a:r>
              <a:rPr lang="en-US" altLang="zh-CN" spc="-35" dirty="0">
                <a:solidFill>
                  <a:srgbClr val="0070C0"/>
                </a:solidFill>
                <a:cs typeface="Arial"/>
              </a:rPr>
              <a:t> </a:t>
            </a:r>
            <a:r>
              <a:rPr lang="en-US" altLang="zh-CN" spc="-55" dirty="0">
                <a:solidFill>
                  <a:srgbClr val="0070C0"/>
                </a:solidFill>
                <a:cs typeface="Arial"/>
              </a:rPr>
              <a:t>bo</a:t>
            </a:r>
            <a:r>
              <a:rPr lang="en-US" altLang="zh-CN" spc="-70" dirty="0">
                <a:solidFill>
                  <a:srgbClr val="0070C0"/>
                </a:solidFill>
                <a:cs typeface="Arial"/>
              </a:rPr>
              <a:t>x</a:t>
            </a:r>
            <a:r>
              <a:rPr lang="en-US" altLang="zh-CN" spc="-140" dirty="0">
                <a:solidFill>
                  <a:srgbClr val="0070C0"/>
                </a:solidFill>
                <a:cs typeface="Arial"/>
              </a:rPr>
              <a:t>es</a:t>
            </a:r>
            <a:r>
              <a:rPr lang="en-US" altLang="zh-CN" spc="-35" dirty="0">
                <a:solidFill>
                  <a:srgbClr val="0070C0"/>
                </a:solidFill>
                <a:cs typeface="Arial"/>
              </a:rPr>
              <a:t> </a:t>
            </a:r>
            <a:r>
              <a:rPr lang="en-US" altLang="zh-CN" spc="-55" dirty="0">
                <a:solidFill>
                  <a:srgbClr val="0070C0"/>
                </a:solidFill>
                <a:cs typeface="Arial"/>
              </a:rPr>
              <a:t>2,</a:t>
            </a:r>
            <a:r>
              <a:rPr lang="en-US" altLang="zh-CN" spc="-35" dirty="0">
                <a:solidFill>
                  <a:srgbClr val="0070C0"/>
                </a:solidFill>
                <a:cs typeface="Arial"/>
              </a:rPr>
              <a:t> </a:t>
            </a:r>
            <a:r>
              <a:rPr lang="en-US" altLang="zh-CN" spc="-75" dirty="0">
                <a:solidFill>
                  <a:srgbClr val="0070C0"/>
                </a:solidFill>
                <a:cs typeface="Arial"/>
              </a:rPr>
              <a:t>3</a:t>
            </a:r>
            <a:r>
              <a:rPr lang="en-US" altLang="zh-CN" spc="-35" dirty="0">
                <a:solidFill>
                  <a:srgbClr val="0070C0"/>
                </a:solidFill>
                <a:cs typeface="Arial"/>
              </a:rPr>
              <a:t> </a:t>
            </a:r>
            <a:r>
              <a:rPr lang="en-US" altLang="zh-CN" spc="-95" dirty="0">
                <a:solidFill>
                  <a:srgbClr val="0070C0"/>
                </a:solidFill>
                <a:cs typeface="Arial"/>
              </a:rPr>
              <a:t>and</a:t>
            </a:r>
            <a:r>
              <a:rPr lang="en-US" altLang="zh-CN" spc="-35" dirty="0">
                <a:solidFill>
                  <a:srgbClr val="0070C0"/>
                </a:solidFill>
                <a:cs typeface="Arial"/>
              </a:rPr>
              <a:t> </a:t>
            </a:r>
            <a:r>
              <a:rPr lang="en-US" altLang="zh-CN" spc="-75" dirty="0">
                <a:solidFill>
                  <a:srgbClr val="0070C0"/>
                </a:solidFill>
                <a:cs typeface="Arial"/>
              </a:rPr>
              <a:t>4</a:t>
            </a:r>
            <a:r>
              <a:rPr lang="en-US" altLang="zh-CN" spc="-35" dirty="0">
                <a:solidFill>
                  <a:srgbClr val="0070C0"/>
                </a:solidFill>
                <a:cs typeface="Arial"/>
              </a:rPr>
              <a:t> </a:t>
            </a:r>
            <a:r>
              <a:rPr lang="en-US" altLang="zh-CN" spc="-75" dirty="0">
                <a:solidFill>
                  <a:srgbClr val="0070C0"/>
                </a:solidFill>
                <a:cs typeface="Arial"/>
              </a:rPr>
              <a:t>get</a:t>
            </a:r>
            <a:r>
              <a:rPr lang="en-US" altLang="zh-CN" spc="-35" dirty="0">
                <a:solidFill>
                  <a:srgbClr val="0070C0"/>
                </a:solidFill>
                <a:cs typeface="Arial"/>
              </a:rPr>
              <a:t> </a:t>
            </a:r>
            <a:r>
              <a:rPr lang="en-US" altLang="zh-CN" spc="-70" dirty="0">
                <a:solidFill>
                  <a:srgbClr val="0070C0"/>
                </a:solidFill>
                <a:cs typeface="Arial"/>
              </a:rPr>
              <a:t>at</a:t>
            </a:r>
            <a:r>
              <a:rPr lang="en-US" altLang="zh-CN" spc="-35" dirty="0">
                <a:solidFill>
                  <a:srgbClr val="0070C0"/>
                </a:solidFill>
                <a:cs typeface="Arial"/>
              </a:rPr>
              <a:t> </a:t>
            </a:r>
            <a:r>
              <a:rPr lang="en-US" altLang="zh-CN" spc="-75" dirty="0">
                <a:solidFill>
                  <a:srgbClr val="0070C0"/>
                </a:solidFill>
                <a:cs typeface="Arial"/>
              </a:rPr>
              <a:t>least</a:t>
            </a:r>
            <a:r>
              <a:rPr lang="en-US" altLang="zh-CN" spc="-35" dirty="0">
                <a:solidFill>
                  <a:srgbClr val="0070C0"/>
                </a:solidFill>
                <a:cs typeface="Arial"/>
              </a:rPr>
              <a:t> </a:t>
            </a:r>
            <a:r>
              <a:rPr lang="en-US" altLang="zh-CN" spc="-95" dirty="0">
                <a:solidFill>
                  <a:srgbClr val="0070C0"/>
                </a:solidFill>
                <a:cs typeface="Arial"/>
              </a:rPr>
              <a:t>one</a:t>
            </a:r>
            <a:r>
              <a:rPr lang="en-US" altLang="zh-CN" spc="-35" dirty="0">
                <a:solidFill>
                  <a:srgbClr val="0070C0"/>
                </a:solidFill>
                <a:cs typeface="Arial"/>
              </a:rPr>
              <a:t> </a:t>
            </a:r>
            <a:r>
              <a:rPr lang="en-US" altLang="zh-CN" spc="-25" dirty="0">
                <a:solidFill>
                  <a:srgbClr val="0070C0"/>
                </a:solidFill>
                <a:cs typeface="Arial"/>
              </a:rPr>
              <a:t>ball</a:t>
            </a:r>
            <a:r>
              <a:rPr lang="en-US" altLang="zh-CN" spc="-25" dirty="0">
                <a:cs typeface="Arial"/>
              </a:rPr>
              <a:t>.</a:t>
            </a:r>
          </a:p>
          <a:p>
            <a:pPr>
              <a:spcBef>
                <a:spcPts val="1200"/>
              </a:spcBef>
            </a:pPr>
            <a:r>
              <a:rPr lang="en-US" altLang="zh-CN" spc="-35" dirty="0">
                <a:cs typeface="Arial"/>
              </a:rPr>
              <a:t>First </a:t>
            </a:r>
            <a:r>
              <a:rPr lang="en-US" altLang="zh-CN" spc="-50" dirty="0">
                <a:cs typeface="Arial"/>
              </a:rPr>
              <a:t>put</a:t>
            </a:r>
            <a:r>
              <a:rPr lang="en-US" altLang="zh-CN" spc="-35" dirty="0">
                <a:cs typeface="Arial"/>
              </a:rPr>
              <a:t> </a:t>
            </a:r>
            <a:r>
              <a:rPr lang="en-US" altLang="zh-CN" spc="-95" dirty="0">
                <a:cs typeface="Arial"/>
              </a:rPr>
              <a:t>one</a:t>
            </a:r>
            <a:r>
              <a:rPr lang="en-US" altLang="zh-CN" spc="-35" dirty="0">
                <a:cs typeface="Arial"/>
              </a:rPr>
              <a:t> </a:t>
            </a:r>
            <a:r>
              <a:rPr lang="en-US" altLang="zh-CN" spc="-20" dirty="0">
                <a:cs typeface="Arial"/>
              </a:rPr>
              <a:t>ball</a:t>
            </a:r>
            <a:r>
              <a:rPr lang="en-US" altLang="zh-CN" spc="-35" dirty="0">
                <a:cs typeface="Arial"/>
              </a:rPr>
              <a:t> </a:t>
            </a:r>
            <a:r>
              <a:rPr lang="en-US" altLang="zh-CN" spc="-5" dirty="0">
                <a:cs typeface="Arial"/>
              </a:rPr>
              <a:t>in</a:t>
            </a:r>
            <a:r>
              <a:rPr lang="en-US" altLang="zh-CN" spc="-35" dirty="0">
                <a:cs typeface="Arial"/>
              </a:rPr>
              <a:t> </a:t>
            </a:r>
            <a:r>
              <a:rPr lang="en-US" altLang="zh-CN" spc="-105" dirty="0">
                <a:cs typeface="Arial"/>
              </a:rPr>
              <a:t>each</a:t>
            </a:r>
            <a:r>
              <a:rPr lang="en-US" altLang="zh-CN" spc="-35" dirty="0">
                <a:cs typeface="Arial"/>
              </a:rPr>
              <a:t> </a:t>
            </a:r>
            <a:r>
              <a:rPr lang="en-US" altLang="zh-CN" spc="-5" dirty="0">
                <a:cs typeface="Arial"/>
              </a:rPr>
              <a:t>of</a:t>
            </a:r>
            <a:r>
              <a:rPr lang="en-US" altLang="zh-CN" spc="-35" dirty="0">
                <a:cs typeface="Arial"/>
              </a:rPr>
              <a:t> </a:t>
            </a:r>
            <a:r>
              <a:rPr lang="en-US" altLang="zh-CN" spc="-75" dirty="0">
                <a:cs typeface="Arial"/>
              </a:rPr>
              <a:t>the</a:t>
            </a:r>
            <a:r>
              <a:rPr lang="en-US" altLang="zh-CN" spc="-35" dirty="0">
                <a:cs typeface="Arial"/>
              </a:rPr>
              <a:t> </a:t>
            </a:r>
            <a:r>
              <a:rPr lang="en-US" altLang="zh-CN" spc="-55" dirty="0">
                <a:cs typeface="Arial"/>
              </a:rPr>
              <a:t>bo</a:t>
            </a:r>
            <a:r>
              <a:rPr lang="en-US" altLang="zh-CN" spc="-70" dirty="0">
                <a:cs typeface="Arial"/>
              </a:rPr>
              <a:t>x</a:t>
            </a:r>
            <a:r>
              <a:rPr lang="en-US" altLang="zh-CN" spc="-140" dirty="0">
                <a:cs typeface="Arial"/>
              </a:rPr>
              <a:t>es</a:t>
            </a:r>
            <a:r>
              <a:rPr lang="en-US" altLang="zh-CN" spc="-35" dirty="0">
                <a:cs typeface="Arial"/>
              </a:rPr>
              <a:t> </a:t>
            </a:r>
            <a:r>
              <a:rPr lang="en-US" altLang="zh-CN" spc="-55" dirty="0">
                <a:cs typeface="Arial"/>
              </a:rPr>
              <a:t>2,</a:t>
            </a:r>
            <a:r>
              <a:rPr lang="en-US" altLang="zh-CN" spc="-35" dirty="0">
                <a:cs typeface="Arial"/>
              </a:rPr>
              <a:t> </a:t>
            </a:r>
            <a:r>
              <a:rPr lang="en-US" altLang="zh-CN" spc="-75" dirty="0">
                <a:cs typeface="Arial"/>
              </a:rPr>
              <a:t>3</a:t>
            </a:r>
            <a:r>
              <a:rPr lang="en-US" altLang="zh-CN" spc="-35" dirty="0">
                <a:cs typeface="Arial"/>
              </a:rPr>
              <a:t> </a:t>
            </a:r>
            <a:r>
              <a:rPr lang="en-US" altLang="zh-CN" spc="-95" dirty="0">
                <a:cs typeface="Arial"/>
              </a:rPr>
              <a:t>and</a:t>
            </a:r>
            <a:r>
              <a:rPr lang="en-US" altLang="zh-CN" spc="-35" dirty="0">
                <a:cs typeface="Arial"/>
              </a:rPr>
              <a:t> </a:t>
            </a:r>
            <a:r>
              <a:rPr lang="en-US" altLang="zh-CN" spc="-55" dirty="0">
                <a:cs typeface="Arial"/>
              </a:rPr>
              <a:t>4.</a:t>
            </a:r>
          </a:p>
          <a:p>
            <a:pPr marL="0" indent="0">
              <a:spcBef>
                <a:spcPts val="0"/>
              </a:spcBef>
              <a:buNone/>
            </a:pPr>
            <a:r>
              <a:rPr lang="en-US" altLang="zh-CN" spc="-125" dirty="0">
                <a:latin typeface="Lucida Sans Unicode"/>
                <a:cs typeface="Lucida Sans Unicode"/>
              </a:rPr>
              <a:t>             |	  </a:t>
            </a:r>
            <a:r>
              <a:rPr lang="en-US" altLang="zh-CN" spc="-75" dirty="0">
                <a:cs typeface="Arial"/>
              </a:rPr>
              <a:t>0	</a:t>
            </a:r>
            <a:r>
              <a:rPr lang="en-US" altLang="zh-CN" spc="-125" dirty="0">
                <a:latin typeface="Lucida Sans Unicode"/>
                <a:cs typeface="Lucida Sans Unicode"/>
              </a:rPr>
              <a:t>|	</a:t>
            </a:r>
            <a:r>
              <a:rPr lang="en-US" altLang="zh-CN" spc="-75" dirty="0">
                <a:cs typeface="Arial"/>
              </a:rPr>
              <a:t>0	</a:t>
            </a:r>
            <a:r>
              <a:rPr lang="en-US" altLang="zh-CN" spc="-125" dirty="0">
                <a:latin typeface="Lucida Sans Unicode"/>
                <a:cs typeface="Lucida Sans Unicode"/>
              </a:rPr>
              <a:t>|	</a:t>
            </a:r>
            <a:r>
              <a:rPr lang="en-US" altLang="zh-CN" spc="-75" dirty="0">
                <a:cs typeface="Arial"/>
              </a:rPr>
              <a:t>0	</a:t>
            </a:r>
            <a:r>
              <a:rPr lang="en-US" altLang="zh-CN" spc="-125" dirty="0">
                <a:latin typeface="Lucida Sans Unicode"/>
                <a:cs typeface="Lucida Sans Unicode"/>
              </a:rPr>
              <a:t>|</a:t>
            </a:r>
          </a:p>
          <a:p>
            <a:pPr marL="0" indent="0">
              <a:spcBef>
                <a:spcPts val="0"/>
              </a:spcBef>
              <a:buNone/>
            </a:pPr>
            <a:r>
              <a:rPr lang="en-US" altLang="zh-CN" spc="-55" dirty="0">
                <a:cs typeface="Arial"/>
              </a:rPr>
              <a:t>    box</a:t>
            </a:r>
            <a:r>
              <a:rPr lang="en-US" altLang="zh-CN" spc="-35" dirty="0">
                <a:cs typeface="Arial"/>
              </a:rPr>
              <a:t> </a:t>
            </a:r>
            <a:r>
              <a:rPr lang="en-US" altLang="zh-CN" spc="-75" dirty="0">
                <a:cs typeface="Arial"/>
              </a:rPr>
              <a:t>1  </a:t>
            </a:r>
            <a:r>
              <a:rPr lang="en-US" altLang="zh-CN" spc="-15" dirty="0">
                <a:cs typeface="Arial"/>
              </a:rPr>
              <a:t> </a:t>
            </a:r>
            <a:r>
              <a:rPr lang="en-US" altLang="zh-CN" spc="-55" dirty="0">
                <a:cs typeface="Arial"/>
              </a:rPr>
              <a:t>box</a:t>
            </a:r>
            <a:r>
              <a:rPr lang="en-US" altLang="zh-CN" spc="-35" dirty="0">
                <a:cs typeface="Arial"/>
              </a:rPr>
              <a:t> </a:t>
            </a:r>
            <a:r>
              <a:rPr lang="en-US" altLang="zh-CN" spc="-75" dirty="0">
                <a:cs typeface="Arial"/>
              </a:rPr>
              <a:t>2     </a:t>
            </a:r>
            <a:r>
              <a:rPr lang="en-US" altLang="zh-CN" spc="-15" dirty="0">
                <a:cs typeface="Arial"/>
              </a:rPr>
              <a:t> </a:t>
            </a:r>
            <a:r>
              <a:rPr lang="en-US" altLang="zh-CN" spc="-55" dirty="0">
                <a:cs typeface="Arial"/>
              </a:rPr>
              <a:t>box</a:t>
            </a:r>
            <a:r>
              <a:rPr lang="en-US" altLang="zh-CN" spc="-35" dirty="0">
                <a:cs typeface="Arial"/>
              </a:rPr>
              <a:t> </a:t>
            </a:r>
            <a:r>
              <a:rPr lang="en-US" altLang="zh-CN" spc="-75" dirty="0">
                <a:cs typeface="Arial"/>
              </a:rPr>
              <a:t>3      </a:t>
            </a:r>
            <a:r>
              <a:rPr lang="en-US" altLang="zh-CN" spc="-15" dirty="0">
                <a:cs typeface="Arial"/>
              </a:rPr>
              <a:t> </a:t>
            </a:r>
            <a:r>
              <a:rPr lang="en-US" altLang="zh-CN" spc="-55" dirty="0">
                <a:cs typeface="Arial"/>
              </a:rPr>
              <a:t>box</a:t>
            </a:r>
            <a:r>
              <a:rPr lang="en-US" altLang="zh-CN" spc="-35" dirty="0">
                <a:cs typeface="Arial"/>
              </a:rPr>
              <a:t> </a:t>
            </a:r>
            <a:r>
              <a:rPr lang="en-US" altLang="zh-CN" spc="-75" dirty="0">
                <a:cs typeface="Arial"/>
              </a:rPr>
              <a:t>4      </a:t>
            </a:r>
            <a:r>
              <a:rPr lang="en-US" altLang="zh-CN" spc="-15" dirty="0">
                <a:cs typeface="Arial"/>
              </a:rPr>
              <a:t> </a:t>
            </a:r>
            <a:r>
              <a:rPr lang="en-US" altLang="zh-CN" spc="-55" dirty="0">
                <a:cs typeface="Arial"/>
              </a:rPr>
              <a:t>box</a:t>
            </a:r>
            <a:r>
              <a:rPr lang="en-US" altLang="zh-CN" spc="-35" dirty="0">
                <a:cs typeface="Arial"/>
              </a:rPr>
              <a:t> </a:t>
            </a:r>
            <a:r>
              <a:rPr lang="en-US" altLang="zh-CN" spc="-75" dirty="0">
                <a:cs typeface="Arial"/>
              </a:rPr>
              <a:t>5</a:t>
            </a:r>
          </a:p>
          <a:p>
            <a:pPr algn="just">
              <a:spcBef>
                <a:spcPts val="1200"/>
              </a:spcBef>
            </a:pPr>
            <a:r>
              <a:rPr lang="en-US" altLang="zh-CN" spc="-35" dirty="0">
                <a:cs typeface="Arial"/>
              </a:rPr>
              <a:t>Then distribute the remaining balls among the 5 boxes</a:t>
            </a:r>
            <a:r>
              <a:rPr lang="en-US" altLang="zh-CN" spc="-55" dirty="0">
                <a:cs typeface="Arial"/>
              </a:rPr>
              <a:t>.</a:t>
            </a:r>
          </a:p>
          <a:p>
            <a:pPr marL="0" indent="0">
              <a:spcBef>
                <a:spcPts val="600"/>
              </a:spcBef>
              <a:buNone/>
            </a:pPr>
            <a:r>
              <a:rPr lang="en-US" altLang="zh-CN" spc="-35" dirty="0">
                <a:cs typeface="Arial"/>
              </a:rPr>
              <a:t>   ⇒ C(4 + 4, 4) ways</a:t>
            </a:r>
          </a:p>
          <a:p>
            <a:pPr marL="0" indent="0">
              <a:spcBef>
                <a:spcPts val="1200"/>
              </a:spcBef>
              <a:buNone/>
            </a:pPr>
            <a:endParaRPr lang="en-US" altLang="zh-CN" dirty="0">
              <a:cs typeface="Arial"/>
            </a:endParaRPr>
          </a:p>
          <a:p>
            <a:pPr>
              <a:spcBef>
                <a:spcPts val="1200"/>
              </a:spcBef>
            </a:pPr>
            <a:endParaRPr lang="en-US" altLang="zh-CN" dirty="0">
              <a:cs typeface="Arial"/>
            </a:endParaRPr>
          </a:p>
          <a:p>
            <a:pPr>
              <a:spcBef>
                <a:spcPts val="1200"/>
              </a:spcBef>
            </a:pPr>
            <a:endParaRPr lang="en-US" altLang="zh-CN" dirty="0">
              <a:cs typeface="Arial"/>
            </a:endParaRPr>
          </a:p>
          <a:p>
            <a:pPr>
              <a:spcBef>
                <a:spcPts val="1200"/>
              </a:spcBef>
            </a:pPr>
            <a:endParaRPr lang="en-US" altLang="zh-CN" dirty="0">
              <a:cs typeface="Arial"/>
            </a:endParaRPr>
          </a:p>
          <a:p>
            <a:pPr>
              <a:spcBef>
                <a:spcPts val="1200"/>
              </a:spcBef>
            </a:pPr>
            <a:endParaRPr lang="en-US" altLang="zh-CN" dirty="0">
              <a:cs typeface="Arial"/>
            </a:endParaRPr>
          </a:p>
          <a:p>
            <a:pPr>
              <a:spcBef>
                <a:spcPts val="1200"/>
              </a:spcBef>
            </a:pPr>
            <a:endParaRPr lang="en-US" altLang="zh-CN" dirty="0">
              <a:cs typeface="Arial"/>
            </a:endParaRPr>
          </a:p>
        </p:txBody>
      </p:sp>
      <p:sp>
        <p:nvSpPr>
          <p:cNvPr id="4" name="标题 3">
            <a:extLst>
              <a:ext uri="{FF2B5EF4-FFF2-40B4-BE49-F238E27FC236}">
                <a16:creationId xmlns:a16="http://schemas.microsoft.com/office/drawing/2014/main" id="{3B0A6D03-9509-4BB3-AD48-5B11E3F6BA80}"/>
              </a:ext>
            </a:extLst>
          </p:cNvPr>
          <p:cNvSpPr>
            <a:spLocks noGrp="1"/>
          </p:cNvSpPr>
          <p:nvPr>
            <p:ph type="title"/>
          </p:nvPr>
        </p:nvSpPr>
        <p:spPr>
          <a:xfrm>
            <a:off x="276779" y="37992"/>
            <a:ext cx="8229600" cy="1081088"/>
          </a:xfrm>
        </p:spPr>
        <p:txBody>
          <a:bodyPr/>
          <a:lstStyle/>
          <a:p>
            <a:endParaRPr lang="zh-CN" altLang="en-US"/>
          </a:p>
        </p:txBody>
      </p:sp>
    </p:spTree>
    <p:extLst>
      <p:ext uri="{BB962C8B-B14F-4D97-AF65-F5344CB8AC3E}">
        <p14:creationId xmlns:p14="http://schemas.microsoft.com/office/powerpoint/2010/main" val="372011628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2B0490C1-8DAF-4DEE-B839-BC4ADC0BEB77}"/>
              </a:ext>
            </a:extLst>
          </p:cNvPr>
          <p:cNvGraphicFramePr>
            <a:graphicFrameLocks noGrp="1"/>
          </p:cNvGraphicFramePr>
          <p:nvPr>
            <p:extLst>
              <p:ext uri="{D42A27DB-BD31-4B8C-83A1-F6EECF244321}">
                <p14:modId xmlns:p14="http://schemas.microsoft.com/office/powerpoint/2010/main" val="2025958664"/>
              </p:ext>
            </p:extLst>
          </p:nvPr>
        </p:nvGraphicFramePr>
        <p:xfrm>
          <a:off x="215515" y="2204864"/>
          <a:ext cx="8712969" cy="3384376"/>
        </p:xfrm>
        <a:graphic>
          <a:graphicData uri="http://schemas.openxmlformats.org/drawingml/2006/table">
            <a:tbl>
              <a:tblPr firstRow="1" bandRow="1">
                <a:tableStyleId>{08FB837D-C827-4EFA-A057-4D05807E0F7C}</a:tableStyleId>
              </a:tblPr>
              <a:tblGrid>
                <a:gridCol w="3582993">
                  <a:extLst>
                    <a:ext uri="{9D8B030D-6E8A-4147-A177-3AD203B41FA5}">
                      <a16:colId xmlns:a16="http://schemas.microsoft.com/office/drawing/2014/main" val="20000"/>
                    </a:ext>
                  </a:extLst>
                </a:gridCol>
                <a:gridCol w="2173790">
                  <a:extLst>
                    <a:ext uri="{9D8B030D-6E8A-4147-A177-3AD203B41FA5}">
                      <a16:colId xmlns:a16="http://schemas.microsoft.com/office/drawing/2014/main" val="20001"/>
                    </a:ext>
                  </a:extLst>
                </a:gridCol>
                <a:gridCol w="2956186">
                  <a:extLst>
                    <a:ext uri="{9D8B030D-6E8A-4147-A177-3AD203B41FA5}">
                      <a16:colId xmlns:a16="http://schemas.microsoft.com/office/drawing/2014/main" val="20002"/>
                    </a:ext>
                  </a:extLst>
                </a:gridCol>
              </a:tblGrid>
              <a:tr h="1226028">
                <a:tc>
                  <a:txBody>
                    <a:bodyPr/>
                    <a:lstStyle/>
                    <a:p>
                      <a:endParaRPr sz="3200" dirty="0">
                        <a:latin typeface="Arial"/>
                        <a:cs typeface="Arial"/>
                      </a:endParaRPr>
                    </a:p>
                  </a:txBody>
                  <a:tcPr marL="0" marR="0" marT="0" marB="0" anchor="ctr"/>
                </a:tc>
                <a:tc>
                  <a:txBody>
                    <a:bodyPr/>
                    <a:lstStyle/>
                    <a:p>
                      <a:pPr marL="73025" algn="ctr">
                        <a:lnSpc>
                          <a:spcPct val="100000"/>
                        </a:lnSpc>
                      </a:pPr>
                      <a:r>
                        <a:rPr sz="3200" dirty="0"/>
                        <a:t>Ordered</a:t>
                      </a:r>
                      <a:r>
                        <a:rPr sz="3200" spc="-35" dirty="0"/>
                        <a:t> </a:t>
                      </a:r>
                      <a:r>
                        <a:rPr sz="3200" spc="0" dirty="0"/>
                        <a:t>selections</a:t>
                      </a:r>
                      <a:endParaRPr sz="3200" dirty="0">
                        <a:latin typeface="Arial"/>
                        <a:cs typeface="Arial"/>
                      </a:endParaRPr>
                    </a:p>
                  </a:txBody>
                  <a:tcPr marL="0" marR="0" marT="0" marB="0" anchor="ctr"/>
                </a:tc>
                <a:tc>
                  <a:txBody>
                    <a:bodyPr/>
                    <a:lstStyle/>
                    <a:p>
                      <a:pPr marL="73025" algn="ctr">
                        <a:lnSpc>
                          <a:spcPct val="100000"/>
                        </a:lnSpc>
                      </a:pPr>
                      <a:r>
                        <a:rPr sz="3200" dirty="0"/>
                        <a:t>Unordered</a:t>
                      </a:r>
                      <a:r>
                        <a:rPr sz="3200" spc="-35" dirty="0"/>
                        <a:t> </a:t>
                      </a:r>
                      <a:r>
                        <a:rPr sz="3200" spc="0" dirty="0"/>
                        <a:t>selections</a:t>
                      </a:r>
                      <a:endParaRPr sz="3200" dirty="0">
                        <a:latin typeface="Arial"/>
                        <a:cs typeface="Arial"/>
                      </a:endParaRPr>
                    </a:p>
                  </a:txBody>
                  <a:tcPr marL="0" marR="0" marT="0" marB="0" anchor="ctr"/>
                </a:tc>
                <a:extLst>
                  <a:ext uri="{0D108BD9-81ED-4DB2-BD59-A6C34878D82A}">
                    <a16:rowId xmlns:a16="http://schemas.microsoft.com/office/drawing/2014/main" val="10000"/>
                  </a:ext>
                </a:extLst>
              </a:tr>
              <a:tr h="932320">
                <a:tc>
                  <a:txBody>
                    <a:bodyPr/>
                    <a:lstStyle/>
                    <a:p>
                      <a:pPr marL="545465">
                        <a:lnSpc>
                          <a:spcPct val="100000"/>
                        </a:lnSpc>
                      </a:pPr>
                      <a:r>
                        <a:rPr sz="3200" dirty="0"/>
                        <a:t>No</a:t>
                      </a:r>
                      <a:r>
                        <a:rPr sz="3200" spc="-35" dirty="0"/>
                        <a:t> </a:t>
                      </a:r>
                      <a:r>
                        <a:rPr sz="3200" spc="0" dirty="0"/>
                        <a:t>repetition</a:t>
                      </a:r>
                      <a:endParaRPr sz="3200" b="1" dirty="0">
                        <a:solidFill>
                          <a:schemeClr val="bg1"/>
                        </a:solidFill>
                        <a:latin typeface="Arial"/>
                        <a:cs typeface="Arial"/>
                      </a:endParaRPr>
                    </a:p>
                  </a:txBody>
                  <a:tcPr marL="0" marR="0" marT="0" marB="0" anchor="ctr"/>
                </a:tc>
                <a:tc>
                  <a:txBody>
                    <a:bodyPr/>
                    <a:lstStyle/>
                    <a:p>
                      <a:pPr marR="0" algn="ctr">
                        <a:lnSpc>
                          <a:spcPct val="100000"/>
                        </a:lnSpc>
                      </a:pPr>
                      <a:r>
                        <a:rPr sz="3200" dirty="0"/>
                        <a:t>P(n,</a:t>
                      </a:r>
                      <a:r>
                        <a:rPr sz="3200" spc="-204" dirty="0"/>
                        <a:t> </a:t>
                      </a:r>
                      <a:r>
                        <a:rPr sz="3200" spc="20" dirty="0"/>
                        <a:t>k</a:t>
                      </a:r>
                      <a:r>
                        <a:rPr sz="3200" spc="0" dirty="0"/>
                        <a:t>)</a:t>
                      </a:r>
                      <a:endParaRPr sz="3200" dirty="0">
                        <a:latin typeface="Arial"/>
                        <a:cs typeface="Arial"/>
                      </a:endParaRPr>
                    </a:p>
                  </a:txBody>
                  <a:tcPr marL="0" marR="0" marT="0" marB="0" anchor="ctr"/>
                </a:tc>
                <a:tc>
                  <a:txBody>
                    <a:bodyPr/>
                    <a:lstStyle/>
                    <a:p>
                      <a:pPr marR="6985" algn="ctr">
                        <a:lnSpc>
                          <a:spcPct val="100000"/>
                        </a:lnSpc>
                      </a:pPr>
                      <a:r>
                        <a:rPr sz="3200" spc="25" dirty="0"/>
                        <a:t>C</a:t>
                      </a:r>
                      <a:r>
                        <a:rPr sz="3200" spc="0" dirty="0"/>
                        <a:t>(n,</a:t>
                      </a:r>
                      <a:r>
                        <a:rPr sz="3200" spc="-204" dirty="0"/>
                        <a:t> </a:t>
                      </a:r>
                      <a:r>
                        <a:rPr sz="3200" spc="20" dirty="0"/>
                        <a:t>k</a:t>
                      </a:r>
                      <a:r>
                        <a:rPr sz="3200" spc="0" dirty="0"/>
                        <a:t>)</a:t>
                      </a:r>
                      <a:endParaRPr sz="3200" dirty="0">
                        <a:latin typeface="Arial"/>
                        <a:cs typeface="Arial"/>
                      </a:endParaRPr>
                    </a:p>
                  </a:txBody>
                  <a:tcPr marL="0" marR="0" marT="0" marB="0" anchor="ctr"/>
                </a:tc>
                <a:extLst>
                  <a:ext uri="{0D108BD9-81ED-4DB2-BD59-A6C34878D82A}">
                    <a16:rowId xmlns:a16="http://schemas.microsoft.com/office/drawing/2014/main" val="10001"/>
                  </a:ext>
                </a:extLst>
              </a:tr>
              <a:tr h="1226028">
                <a:tc>
                  <a:txBody>
                    <a:bodyPr/>
                    <a:lstStyle/>
                    <a:p>
                      <a:pPr marL="73025" algn="ctr">
                        <a:lnSpc>
                          <a:spcPct val="100000"/>
                        </a:lnSpc>
                      </a:pPr>
                      <a:r>
                        <a:rPr sz="3200" dirty="0"/>
                        <a:t>Unlimited</a:t>
                      </a:r>
                      <a:r>
                        <a:rPr sz="3200" spc="-35" dirty="0"/>
                        <a:t> </a:t>
                      </a:r>
                      <a:r>
                        <a:rPr sz="3200" spc="0" dirty="0"/>
                        <a:t>repetition</a:t>
                      </a:r>
                      <a:r>
                        <a:rPr sz="3200" spc="-35" dirty="0"/>
                        <a:t> </a:t>
                      </a:r>
                      <a:r>
                        <a:rPr sz="3200" spc="0" dirty="0"/>
                        <a:t>all</a:t>
                      </a:r>
                      <a:r>
                        <a:rPr sz="3200" spc="-30" dirty="0"/>
                        <a:t>o</a:t>
                      </a:r>
                      <a:r>
                        <a:rPr sz="3200" spc="0" dirty="0"/>
                        <a:t>wed</a:t>
                      </a:r>
                      <a:endParaRPr sz="3200" b="1" dirty="0">
                        <a:solidFill>
                          <a:schemeClr val="bg1"/>
                        </a:solidFill>
                        <a:latin typeface="Arial"/>
                        <a:cs typeface="Arial"/>
                      </a:endParaRPr>
                    </a:p>
                  </a:txBody>
                  <a:tcPr marL="0" marR="0" marT="0" marB="0" anchor="ctr"/>
                </a:tc>
                <a:tc>
                  <a:txBody>
                    <a:bodyPr/>
                    <a:lstStyle/>
                    <a:p>
                      <a:pPr marR="8255" algn="ctr">
                        <a:lnSpc>
                          <a:spcPct val="100000"/>
                        </a:lnSpc>
                      </a:pPr>
                      <a:r>
                        <a:rPr sz="5400" baseline="-20833" dirty="0"/>
                        <a:t>n</a:t>
                      </a:r>
                      <a:r>
                        <a:rPr sz="3200" dirty="0"/>
                        <a:t>k</a:t>
                      </a:r>
                      <a:endParaRPr sz="3200" dirty="0">
                        <a:latin typeface="Arial"/>
                        <a:cs typeface="Arial"/>
                      </a:endParaRPr>
                    </a:p>
                  </a:txBody>
                  <a:tcPr marL="0" marR="0" marT="0" marB="0" anchor="ctr"/>
                </a:tc>
                <a:tc>
                  <a:txBody>
                    <a:bodyPr/>
                    <a:lstStyle/>
                    <a:p>
                      <a:pPr marL="265430">
                        <a:lnSpc>
                          <a:spcPct val="100000"/>
                        </a:lnSpc>
                      </a:pPr>
                      <a:r>
                        <a:rPr sz="3200" spc="25" dirty="0"/>
                        <a:t>C</a:t>
                      </a:r>
                      <a:r>
                        <a:rPr sz="3200" spc="0" dirty="0"/>
                        <a:t>(k</a:t>
                      </a:r>
                      <a:r>
                        <a:rPr sz="3200" spc="-150" dirty="0"/>
                        <a:t> </a:t>
                      </a:r>
                      <a:r>
                        <a:rPr sz="3200" spc="0" dirty="0"/>
                        <a:t>+</a:t>
                      </a:r>
                      <a:r>
                        <a:rPr sz="3200" spc="-170" dirty="0"/>
                        <a:t> </a:t>
                      </a:r>
                      <a:r>
                        <a:rPr sz="3200" spc="0" dirty="0"/>
                        <a:t>n</a:t>
                      </a:r>
                      <a:r>
                        <a:rPr sz="3200" spc="-170" dirty="0"/>
                        <a:t> </a:t>
                      </a:r>
                      <a:r>
                        <a:rPr lang="en-US" altLang="zh-CN" sz="3200" spc="0" dirty="0"/>
                        <a:t>- </a:t>
                      </a:r>
                      <a:r>
                        <a:rPr sz="3200" spc="0" dirty="0"/>
                        <a:t>1,</a:t>
                      </a:r>
                      <a:r>
                        <a:rPr sz="3200" spc="-204" dirty="0"/>
                        <a:t> </a:t>
                      </a:r>
                      <a:r>
                        <a:rPr sz="3200" spc="20" dirty="0"/>
                        <a:t>k</a:t>
                      </a:r>
                      <a:r>
                        <a:rPr sz="3200" spc="0" dirty="0"/>
                        <a:t>)</a:t>
                      </a:r>
                      <a:endParaRPr sz="3200" dirty="0">
                        <a:latin typeface="Arial"/>
                        <a:cs typeface="Arial"/>
                      </a:endParaRPr>
                    </a:p>
                  </a:txBody>
                  <a:tcPr marL="0" marR="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3921884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FEF859-ADE1-43BD-9070-EB90B9A80B4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2B868BB-D8B1-4DBC-A624-85C0B7F13B2F}"/>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D23DAB2B-72CC-4779-8EFE-4DD124077E12}"/>
              </a:ext>
            </a:extLst>
          </p:cNvPr>
          <p:cNvPicPr>
            <a:picLocks noChangeAspect="1"/>
          </p:cNvPicPr>
          <p:nvPr/>
        </p:nvPicPr>
        <p:blipFill>
          <a:blip r:embed="rId2"/>
          <a:stretch>
            <a:fillRect/>
          </a:stretch>
        </p:blipFill>
        <p:spPr>
          <a:xfrm>
            <a:off x="3048394" y="2060848"/>
            <a:ext cx="3047212" cy="3779715"/>
          </a:xfrm>
          <a:prstGeom prst="rect">
            <a:avLst/>
          </a:prstGeom>
        </p:spPr>
      </p:pic>
    </p:spTree>
    <p:extLst>
      <p:ext uri="{BB962C8B-B14F-4D97-AF65-F5344CB8AC3E}">
        <p14:creationId xmlns:p14="http://schemas.microsoft.com/office/powerpoint/2010/main" val="103078465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A6F93C-74B3-4C0B-B24D-38F546321B77}"/>
              </a:ext>
            </a:extLst>
          </p:cNvPr>
          <p:cNvSpPr>
            <a:spLocks noGrp="1"/>
          </p:cNvSpPr>
          <p:nvPr>
            <p:ph type="title"/>
          </p:nvPr>
        </p:nvSpPr>
        <p:spPr/>
        <p:txBody>
          <a:bodyPr/>
          <a:lstStyle/>
          <a:p>
            <a:r>
              <a:rPr lang="en-US" altLang="zh-CN" b="1" spc="-65" dirty="0">
                <a:cs typeface="Arial"/>
              </a:rPr>
              <a:t>Example</a:t>
            </a:r>
            <a:endParaRPr lang="zh-CN" altLang="en-US" dirty="0"/>
          </a:p>
        </p:txBody>
      </p:sp>
      <p:sp>
        <p:nvSpPr>
          <p:cNvPr id="3" name="内容占位符 2">
            <a:extLst>
              <a:ext uri="{FF2B5EF4-FFF2-40B4-BE49-F238E27FC236}">
                <a16:creationId xmlns:a16="http://schemas.microsoft.com/office/drawing/2014/main" id="{E08F12DB-DC65-4674-9365-F3ED0F7C6CB7}"/>
              </a:ext>
            </a:extLst>
          </p:cNvPr>
          <p:cNvSpPr>
            <a:spLocks noGrp="1"/>
          </p:cNvSpPr>
          <p:nvPr>
            <p:ph idx="1"/>
          </p:nvPr>
        </p:nvSpPr>
        <p:spPr>
          <a:xfrm>
            <a:off x="539750" y="2708920"/>
            <a:ext cx="8229600" cy="2952502"/>
          </a:xfrm>
        </p:spPr>
        <p:txBody>
          <a:bodyPr/>
          <a:lstStyle/>
          <a:p>
            <a:r>
              <a:rPr lang="en-US" altLang="zh-CN" i="1" spc="-75" dirty="0">
                <a:cs typeface="Arial"/>
              </a:rPr>
              <a:t>X</a:t>
            </a:r>
            <a:r>
              <a:rPr lang="en-US" altLang="zh-CN" i="1" spc="40" dirty="0">
                <a:cs typeface="Arial"/>
              </a:rPr>
              <a:t> </a:t>
            </a:r>
            <a:r>
              <a:rPr lang="en-US" altLang="zh-CN" spc="220" dirty="0">
                <a:cs typeface="Arial"/>
              </a:rPr>
              <a:t>=</a:t>
            </a:r>
            <a:r>
              <a:rPr lang="en-US" altLang="zh-CN" spc="-70" dirty="0">
                <a:cs typeface="Arial"/>
              </a:rPr>
              <a:t> </a:t>
            </a:r>
            <a:r>
              <a:rPr lang="en-US" altLang="zh-CN" spc="204" dirty="0">
                <a:latin typeface="Lucida Sans Unicode"/>
                <a:cs typeface="Lucida Sans Unicode"/>
              </a:rPr>
              <a:t>{</a:t>
            </a:r>
            <a:r>
              <a:rPr lang="en-US" altLang="zh-CN" i="1" spc="-75" dirty="0">
                <a:cs typeface="Arial"/>
              </a:rPr>
              <a:t>a</a:t>
            </a:r>
            <a:r>
              <a:rPr lang="en-US" altLang="zh-CN" i="1" spc="-5" dirty="0">
                <a:cs typeface="Arial"/>
              </a:rPr>
              <a:t>,</a:t>
            </a:r>
            <a:r>
              <a:rPr lang="en-US" altLang="zh-CN" i="1" spc="-204" dirty="0">
                <a:cs typeface="Arial"/>
              </a:rPr>
              <a:t> </a:t>
            </a:r>
            <a:r>
              <a:rPr lang="en-US" altLang="zh-CN" i="1" spc="-75" dirty="0">
                <a:cs typeface="Arial"/>
              </a:rPr>
              <a:t>b</a:t>
            </a:r>
            <a:r>
              <a:rPr lang="en-US" altLang="zh-CN" i="1" spc="-5" dirty="0">
                <a:cs typeface="Arial"/>
              </a:rPr>
              <a:t>,</a:t>
            </a:r>
            <a:r>
              <a:rPr lang="en-US" altLang="zh-CN" i="1" spc="-204" dirty="0">
                <a:cs typeface="Arial"/>
              </a:rPr>
              <a:t> </a:t>
            </a:r>
            <a:r>
              <a:rPr lang="en-US" altLang="zh-CN" i="1" spc="-75" dirty="0">
                <a:cs typeface="Arial"/>
              </a:rPr>
              <a:t>c</a:t>
            </a:r>
            <a:r>
              <a:rPr lang="en-US" altLang="zh-CN" i="1" spc="-5" dirty="0">
                <a:cs typeface="Arial"/>
              </a:rPr>
              <a:t>,</a:t>
            </a:r>
            <a:r>
              <a:rPr lang="en-US" altLang="zh-CN" i="1" spc="-204" dirty="0">
                <a:cs typeface="Arial"/>
              </a:rPr>
              <a:t> </a:t>
            </a:r>
            <a:r>
              <a:rPr lang="en-US" altLang="zh-CN" i="1" spc="-15" dirty="0">
                <a:cs typeface="Arial"/>
              </a:rPr>
              <a:t>d</a:t>
            </a:r>
            <a:r>
              <a:rPr lang="en-US" altLang="zh-CN" spc="204" dirty="0">
                <a:latin typeface="Lucida Sans Unicode"/>
                <a:cs typeface="Lucida Sans Unicode"/>
              </a:rPr>
              <a:t>}</a:t>
            </a:r>
          </a:p>
          <a:p>
            <a:r>
              <a:rPr lang="en-US" altLang="zh-CN" spc="-60" dirty="0">
                <a:cs typeface="Arial"/>
              </a:rPr>
              <a:t>2-permutations</a:t>
            </a:r>
            <a:r>
              <a:rPr lang="en-US" altLang="zh-CN" spc="-35" dirty="0">
                <a:cs typeface="Arial"/>
              </a:rPr>
              <a:t> </a:t>
            </a:r>
            <a:r>
              <a:rPr lang="en-US" altLang="zh-CN" spc="-75" dirty="0">
                <a:cs typeface="Arial"/>
              </a:rPr>
              <a:t>are:</a:t>
            </a:r>
            <a:r>
              <a:rPr lang="en-US" altLang="zh-CN" spc="35" dirty="0">
                <a:cs typeface="Arial"/>
              </a:rPr>
              <a:t> </a:t>
            </a:r>
          </a:p>
          <a:p>
            <a:pPr marL="0" indent="0">
              <a:buNone/>
            </a:pPr>
            <a:r>
              <a:rPr lang="en-US" altLang="zh-CN" i="1" spc="35" dirty="0">
                <a:cs typeface="Arial"/>
              </a:rPr>
              <a:t>   </a:t>
            </a:r>
            <a:r>
              <a:rPr lang="en-US" altLang="zh-CN" i="1" spc="-75" dirty="0">
                <a:cs typeface="Arial"/>
              </a:rPr>
              <a:t>ab</a:t>
            </a:r>
            <a:r>
              <a:rPr lang="en-US" altLang="zh-CN" i="1" spc="-5" dirty="0">
                <a:cs typeface="Arial"/>
              </a:rPr>
              <a:t>,</a:t>
            </a:r>
            <a:r>
              <a:rPr lang="en-US" altLang="zh-CN" i="1" spc="-204" dirty="0">
                <a:cs typeface="Arial"/>
              </a:rPr>
              <a:t> </a:t>
            </a:r>
            <a:r>
              <a:rPr lang="en-US" altLang="zh-CN" i="1" spc="-70" dirty="0">
                <a:cs typeface="Arial"/>
              </a:rPr>
              <a:t>ac</a:t>
            </a:r>
            <a:r>
              <a:rPr lang="en-US" altLang="zh-CN" i="1" spc="-5" dirty="0">
                <a:cs typeface="Arial"/>
              </a:rPr>
              <a:t>,</a:t>
            </a:r>
            <a:r>
              <a:rPr lang="en-US" altLang="zh-CN" i="1" spc="-204" dirty="0">
                <a:cs typeface="Arial"/>
              </a:rPr>
              <a:t> </a:t>
            </a:r>
            <a:r>
              <a:rPr lang="en-US" altLang="zh-CN" i="1" spc="-75" dirty="0">
                <a:cs typeface="Arial"/>
              </a:rPr>
              <a:t>a</a:t>
            </a:r>
            <a:r>
              <a:rPr lang="en-US" altLang="zh-CN" i="1" spc="-15" dirty="0">
                <a:cs typeface="Arial"/>
              </a:rPr>
              <a:t>d</a:t>
            </a:r>
            <a:r>
              <a:rPr lang="en-US" altLang="zh-CN" i="1" spc="-5" dirty="0">
                <a:cs typeface="Arial"/>
              </a:rPr>
              <a:t>,</a:t>
            </a:r>
            <a:r>
              <a:rPr lang="en-US" altLang="zh-CN" i="1" spc="-204" dirty="0">
                <a:cs typeface="Arial"/>
              </a:rPr>
              <a:t> </a:t>
            </a:r>
            <a:r>
              <a:rPr lang="en-US" altLang="zh-CN" i="1" spc="-75" dirty="0" err="1">
                <a:cs typeface="Arial"/>
              </a:rPr>
              <a:t>ba</a:t>
            </a:r>
            <a:r>
              <a:rPr lang="en-US" altLang="zh-CN" i="1" spc="-5" dirty="0">
                <a:cs typeface="Arial"/>
              </a:rPr>
              <a:t>,</a:t>
            </a:r>
            <a:r>
              <a:rPr lang="en-US" altLang="zh-CN" i="1" spc="-204" dirty="0">
                <a:cs typeface="Arial"/>
              </a:rPr>
              <a:t> </a:t>
            </a:r>
            <a:r>
              <a:rPr lang="en-US" altLang="zh-CN" i="1" spc="-70" dirty="0" err="1">
                <a:cs typeface="Arial"/>
              </a:rPr>
              <a:t>bc</a:t>
            </a:r>
            <a:r>
              <a:rPr lang="en-US" altLang="zh-CN" i="1" spc="-5" dirty="0">
                <a:cs typeface="Arial"/>
              </a:rPr>
              <a:t>,</a:t>
            </a:r>
            <a:r>
              <a:rPr lang="en-US" altLang="zh-CN" i="1" spc="-204" dirty="0">
                <a:cs typeface="Arial"/>
              </a:rPr>
              <a:t> </a:t>
            </a:r>
            <a:r>
              <a:rPr lang="en-US" altLang="zh-CN" i="1" spc="-75" dirty="0">
                <a:cs typeface="Arial"/>
              </a:rPr>
              <a:t>b</a:t>
            </a:r>
            <a:r>
              <a:rPr lang="en-US" altLang="zh-CN" i="1" spc="-15" dirty="0">
                <a:cs typeface="Arial"/>
              </a:rPr>
              <a:t>d</a:t>
            </a:r>
            <a:r>
              <a:rPr lang="en-US" altLang="zh-CN" i="1" spc="-5" dirty="0">
                <a:cs typeface="Arial"/>
              </a:rPr>
              <a:t>,</a:t>
            </a:r>
            <a:r>
              <a:rPr lang="en-US" altLang="zh-CN" i="1" spc="-204" dirty="0">
                <a:cs typeface="Arial"/>
              </a:rPr>
              <a:t> </a:t>
            </a:r>
            <a:r>
              <a:rPr lang="en-US" altLang="zh-CN" i="1" spc="-70" dirty="0">
                <a:cs typeface="Arial"/>
              </a:rPr>
              <a:t>ca</a:t>
            </a:r>
            <a:r>
              <a:rPr lang="en-US" altLang="zh-CN" i="1" spc="-5" dirty="0">
                <a:cs typeface="Arial"/>
              </a:rPr>
              <a:t>,</a:t>
            </a:r>
            <a:r>
              <a:rPr lang="en-US" altLang="zh-CN" i="1" spc="-204" dirty="0">
                <a:cs typeface="Arial"/>
              </a:rPr>
              <a:t> </a:t>
            </a:r>
            <a:r>
              <a:rPr lang="en-US" altLang="zh-CN" i="1" spc="-70" dirty="0" err="1">
                <a:cs typeface="Arial"/>
              </a:rPr>
              <a:t>cb</a:t>
            </a:r>
            <a:r>
              <a:rPr lang="en-US" altLang="zh-CN" i="1" spc="-5" dirty="0">
                <a:cs typeface="Arial"/>
              </a:rPr>
              <a:t>,</a:t>
            </a:r>
            <a:r>
              <a:rPr lang="en-US" altLang="zh-CN" i="1" spc="-204" dirty="0">
                <a:cs typeface="Arial"/>
              </a:rPr>
              <a:t> </a:t>
            </a:r>
            <a:r>
              <a:rPr lang="en-US" altLang="zh-CN" i="1" spc="-70" dirty="0">
                <a:cs typeface="Arial"/>
              </a:rPr>
              <a:t>c</a:t>
            </a:r>
            <a:r>
              <a:rPr lang="en-US" altLang="zh-CN" i="1" spc="-15" dirty="0">
                <a:cs typeface="Arial"/>
              </a:rPr>
              <a:t>d</a:t>
            </a:r>
            <a:r>
              <a:rPr lang="en-US" altLang="zh-CN" i="1" spc="-5" dirty="0">
                <a:cs typeface="Arial"/>
              </a:rPr>
              <a:t>,</a:t>
            </a:r>
            <a:r>
              <a:rPr lang="en-US" altLang="zh-CN" i="1" spc="-204" dirty="0">
                <a:cs typeface="Arial"/>
              </a:rPr>
              <a:t> </a:t>
            </a:r>
            <a:r>
              <a:rPr lang="en-US" altLang="zh-CN" i="1" spc="-15" dirty="0">
                <a:cs typeface="Arial"/>
              </a:rPr>
              <a:t>d</a:t>
            </a:r>
            <a:r>
              <a:rPr lang="en-US" altLang="zh-CN" i="1" spc="-75" dirty="0">
                <a:cs typeface="Arial"/>
              </a:rPr>
              <a:t>a</a:t>
            </a:r>
            <a:r>
              <a:rPr lang="en-US" altLang="zh-CN" i="1" spc="-5" dirty="0">
                <a:cs typeface="Arial"/>
              </a:rPr>
              <a:t>,</a:t>
            </a:r>
            <a:r>
              <a:rPr lang="en-US" altLang="zh-CN" i="1" spc="-204" dirty="0">
                <a:cs typeface="Arial"/>
              </a:rPr>
              <a:t> </a:t>
            </a:r>
            <a:r>
              <a:rPr lang="en-US" altLang="zh-CN" i="1" spc="-15" dirty="0" err="1">
                <a:cs typeface="Arial"/>
              </a:rPr>
              <a:t>d</a:t>
            </a:r>
            <a:r>
              <a:rPr lang="en-US" altLang="zh-CN" i="1" spc="-75" dirty="0" err="1">
                <a:cs typeface="Arial"/>
              </a:rPr>
              <a:t>b</a:t>
            </a:r>
            <a:r>
              <a:rPr lang="en-US" altLang="zh-CN" i="1" spc="-5" dirty="0">
                <a:cs typeface="Arial"/>
              </a:rPr>
              <a:t>,</a:t>
            </a:r>
            <a:r>
              <a:rPr lang="en-US" altLang="zh-CN" i="1" spc="-204" dirty="0">
                <a:cs typeface="Arial"/>
              </a:rPr>
              <a:t> </a:t>
            </a:r>
            <a:r>
              <a:rPr lang="en-US" altLang="zh-CN" i="1" spc="-15" dirty="0">
                <a:cs typeface="Arial"/>
              </a:rPr>
              <a:t>d</a:t>
            </a:r>
            <a:r>
              <a:rPr lang="en-US" altLang="zh-CN" i="1" spc="-75" dirty="0">
                <a:cs typeface="Arial"/>
              </a:rPr>
              <a:t>c</a:t>
            </a:r>
            <a:endParaRPr lang="en-US" altLang="zh-CN" dirty="0">
              <a:cs typeface="Arial"/>
            </a:endParaRPr>
          </a:p>
        </p:txBody>
      </p:sp>
    </p:spTree>
    <p:extLst>
      <p:ext uri="{BB962C8B-B14F-4D97-AF65-F5344CB8AC3E}">
        <p14:creationId xmlns:p14="http://schemas.microsoft.com/office/powerpoint/2010/main" val="153729801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A6F93C-74B3-4C0B-B24D-38F546321B77}"/>
              </a:ext>
            </a:extLst>
          </p:cNvPr>
          <p:cNvSpPr>
            <a:spLocks noGrp="1"/>
          </p:cNvSpPr>
          <p:nvPr>
            <p:ph type="title"/>
          </p:nvPr>
        </p:nvSpPr>
        <p:spPr/>
        <p:txBody>
          <a:bodyPr/>
          <a:lstStyle/>
          <a:p>
            <a:r>
              <a:rPr lang="en-US" altLang="zh-CN" b="1" spc="-40" dirty="0">
                <a:cs typeface="Arial"/>
              </a:rPr>
              <a:t>F</a:t>
            </a:r>
            <a:r>
              <a:rPr lang="en-US" altLang="zh-CN" b="1" spc="-50" dirty="0">
                <a:cs typeface="Arial"/>
              </a:rPr>
              <a:t>actorial</a:t>
            </a:r>
            <a:r>
              <a:rPr lang="en-US" altLang="zh-CN" b="1" spc="-35" dirty="0">
                <a:cs typeface="Arial"/>
              </a:rPr>
              <a:t> </a:t>
            </a:r>
            <a:r>
              <a:rPr lang="en-US" altLang="zh-CN" b="1" spc="-60" dirty="0">
                <a:cs typeface="Arial"/>
              </a:rPr>
              <a:t>notation</a:t>
            </a:r>
            <a:endParaRPr lang="zh-CN" altLang="en-US" dirty="0"/>
          </a:p>
        </p:txBody>
      </p:sp>
      <p:sp>
        <p:nvSpPr>
          <p:cNvPr id="3" name="内容占位符 2">
            <a:extLst>
              <a:ext uri="{FF2B5EF4-FFF2-40B4-BE49-F238E27FC236}">
                <a16:creationId xmlns:a16="http://schemas.microsoft.com/office/drawing/2014/main" id="{E08F12DB-DC65-4674-9365-F3ED0F7C6CB7}"/>
              </a:ext>
            </a:extLst>
          </p:cNvPr>
          <p:cNvSpPr>
            <a:spLocks noGrp="1"/>
          </p:cNvSpPr>
          <p:nvPr>
            <p:ph idx="1"/>
          </p:nvPr>
        </p:nvSpPr>
        <p:spPr>
          <a:xfrm>
            <a:off x="611560" y="2565648"/>
            <a:ext cx="8229600" cy="2952502"/>
          </a:xfrm>
        </p:spPr>
        <p:txBody>
          <a:bodyPr/>
          <a:lstStyle/>
          <a:p>
            <a:pPr>
              <a:lnSpc>
                <a:spcPct val="150000"/>
              </a:lnSpc>
            </a:pPr>
            <a:r>
              <a:rPr lang="en-US" altLang="zh-CN" b="1" spc="-40" dirty="0">
                <a:cs typeface="Arial"/>
              </a:rPr>
              <a:t>F</a:t>
            </a:r>
            <a:r>
              <a:rPr lang="en-US" altLang="zh-CN" b="1" spc="-50" dirty="0">
                <a:cs typeface="Arial"/>
              </a:rPr>
              <a:t>actorial</a:t>
            </a:r>
            <a:r>
              <a:rPr lang="en-US" altLang="zh-CN" b="1" spc="-35" dirty="0">
                <a:cs typeface="Arial"/>
              </a:rPr>
              <a:t> </a:t>
            </a:r>
            <a:r>
              <a:rPr lang="en-US" altLang="zh-CN" b="1" spc="-60" dirty="0">
                <a:cs typeface="Arial"/>
              </a:rPr>
              <a:t>notation:</a:t>
            </a:r>
            <a:r>
              <a:rPr lang="en-US" altLang="zh-CN" b="1" spc="35" dirty="0">
                <a:cs typeface="Arial"/>
              </a:rPr>
              <a:t> </a:t>
            </a:r>
          </a:p>
          <a:p>
            <a:pPr marL="0" indent="0">
              <a:lnSpc>
                <a:spcPct val="150000"/>
              </a:lnSpc>
              <a:buNone/>
            </a:pPr>
            <a:r>
              <a:rPr lang="en-US" altLang="zh-CN" b="1" spc="35" dirty="0">
                <a:cs typeface="Arial"/>
              </a:rPr>
              <a:t>   </a:t>
            </a:r>
            <a:r>
              <a:rPr lang="en-US" altLang="zh-CN" spc="-5" dirty="0">
                <a:cs typeface="Arial"/>
              </a:rPr>
              <a:t>For</a:t>
            </a:r>
            <a:r>
              <a:rPr lang="en-US" altLang="zh-CN" spc="-35" dirty="0">
                <a:cs typeface="Arial"/>
              </a:rPr>
              <a:t> </a:t>
            </a:r>
            <a:r>
              <a:rPr lang="en-US" altLang="zh-CN" spc="-140" dirty="0">
                <a:cs typeface="Arial"/>
              </a:rPr>
              <a:t>a</a:t>
            </a:r>
            <a:r>
              <a:rPr lang="en-US" altLang="zh-CN" spc="-35" dirty="0">
                <a:cs typeface="Arial"/>
              </a:rPr>
              <a:t> </a:t>
            </a:r>
            <a:r>
              <a:rPr lang="en-US" altLang="zh-CN" spc="-75" dirty="0">
                <a:cs typeface="Arial"/>
              </a:rPr>
              <a:t>non-n</a:t>
            </a:r>
            <a:r>
              <a:rPr lang="en-US" altLang="zh-CN" spc="-100" dirty="0">
                <a:cs typeface="Arial"/>
              </a:rPr>
              <a:t>e</a:t>
            </a:r>
            <a:r>
              <a:rPr lang="en-US" altLang="zh-CN" spc="-85" dirty="0">
                <a:cs typeface="Arial"/>
              </a:rPr>
              <a:t>g</a:t>
            </a:r>
            <a:r>
              <a:rPr lang="en-US" altLang="zh-CN" spc="-30" dirty="0">
                <a:cs typeface="Arial"/>
              </a:rPr>
              <a:t>at</a:t>
            </a:r>
            <a:r>
              <a:rPr lang="en-US" altLang="zh-CN" spc="-50" dirty="0">
                <a:cs typeface="Arial"/>
              </a:rPr>
              <a:t>i</a:t>
            </a:r>
            <a:r>
              <a:rPr lang="en-US" altLang="zh-CN" spc="-30" dirty="0">
                <a:cs typeface="Arial"/>
              </a:rPr>
              <a:t>v</a:t>
            </a:r>
            <a:r>
              <a:rPr lang="en-US" altLang="zh-CN" spc="-140" dirty="0">
                <a:cs typeface="Arial"/>
              </a:rPr>
              <a:t>e</a:t>
            </a:r>
            <a:r>
              <a:rPr lang="en-US" altLang="zh-CN" spc="-35" dirty="0">
                <a:cs typeface="Arial"/>
              </a:rPr>
              <a:t> int</a:t>
            </a:r>
            <a:r>
              <a:rPr lang="en-US" altLang="zh-CN" spc="-75" dirty="0">
                <a:cs typeface="Arial"/>
              </a:rPr>
              <a:t>e</a:t>
            </a:r>
            <a:r>
              <a:rPr lang="en-US" altLang="zh-CN" spc="-70" dirty="0">
                <a:cs typeface="Arial"/>
              </a:rPr>
              <a:t>ger</a:t>
            </a:r>
            <a:r>
              <a:rPr lang="en-US" altLang="zh-CN" spc="-35" dirty="0">
                <a:cs typeface="Arial"/>
              </a:rPr>
              <a:t> </a:t>
            </a:r>
            <a:r>
              <a:rPr lang="en-US" altLang="zh-CN" i="1" spc="-75" dirty="0">
                <a:cs typeface="Arial"/>
              </a:rPr>
              <a:t>n</a:t>
            </a:r>
            <a:r>
              <a:rPr lang="en-US" altLang="zh-CN" spc="-40" dirty="0">
                <a:cs typeface="Arial"/>
              </a:rPr>
              <a:t>,</a:t>
            </a:r>
            <a:r>
              <a:rPr lang="en-US" altLang="zh-CN" spc="-35" dirty="0">
                <a:cs typeface="Arial"/>
              </a:rPr>
              <a:t> </a:t>
            </a:r>
            <a:r>
              <a:rPr lang="en-US" altLang="zh-CN" b="1" i="1" spc="-75" dirty="0">
                <a:solidFill>
                  <a:srgbClr val="FF0000"/>
                </a:solidFill>
                <a:cs typeface="Arial"/>
              </a:rPr>
              <a:t>n</a:t>
            </a:r>
            <a:r>
              <a:rPr lang="en-US" altLang="zh-CN" b="1" i="1" spc="-35" dirty="0">
                <a:solidFill>
                  <a:srgbClr val="FF0000"/>
                </a:solidFill>
                <a:cs typeface="Arial"/>
              </a:rPr>
              <a:t> </a:t>
            </a:r>
            <a:r>
              <a:rPr lang="en-US" altLang="zh-CN" b="1" i="1" spc="-10" dirty="0">
                <a:solidFill>
                  <a:srgbClr val="FF0000"/>
                </a:solidFill>
                <a:cs typeface="Arial"/>
              </a:rPr>
              <a:t>factorial</a:t>
            </a:r>
            <a:r>
              <a:rPr lang="en-US" altLang="zh-CN" b="1" i="1" spc="-35" dirty="0">
                <a:solidFill>
                  <a:srgbClr val="FF0000"/>
                </a:solidFill>
                <a:cs typeface="Arial"/>
              </a:rPr>
              <a:t> </a:t>
            </a:r>
            <a:r>
              <a:rPr lang="en-US" altLang="zh-CN" spc="-35" dirty="0">
                <a:cs typeface="Arial"/>
              </a:rPr>
              <a:t>is </a:t>
            </a:r>
            <a:r>
              <a:rPr lang="en-US" altLang="zh-CN" spc="-65" dirty="0">
                <a:cs typeface="Arial"/>
              </a:rPr>
              <a:t>defined</a:t>
            </a:r>
            <a:r>
              <a:rPr lang="en-US" altLang="zh-CN" spc="-35" dirty="0">
                <a:cs typeface="Arial"/>
              </a:rPr>
              <a:t> </a:t>
            </a:r>
            <a:r>
              <a:rPr lang="en-US" altLang="zh-CN" spc="-140" dirty="0">
                <a:cs typeface="Arial"/>
              </a:rPr>
              <a:t>as</a:t>
            </a:r>
            <a:endParaRPr lang="en-US" altLang="zh-CN" dirty="0">
              <a:cs typeface="Arial"/>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79DCEE37-2BC2-43B4-9A65-07B63DF4CAED}"/>
                  </a:ext>
                </a:extLst>
              </p:cNvPr>
              <p:cNvSpPr txBox="1"/>
              <p:nvPr/>
            </p:nvSpPr>
            <p:spPr>
              <a:xfrm>
                <a:off x="1331640" y="5037569"/>
                <a:ext cx="6120680" cy="9611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𝑛</m:t>
                      </m:r>
                      <m:r>
                        <a:rPr lang="en-US" altLang="zh-CN" sz="2800" b="0" i="1" smtClean="0">
                          <a:latin typeface="Cambria Math" panose="02040503050406030204" pitchFamily="18" charset="0"/>
                        </a:rPr>
                        <m:t>!=</m:t>
                      </m:r>
                      <m:d>
                        <m:dPr>
                          <m:begChr m:val="{"/>
                          <m:endChr m:val=""/>
                          <m:ctrlPr>
                            <a:rPr lang="en-US" altLang="zh-CN" sz="2800" b="0" i="1" smtClean="0">
                              <a:latin typeface="Cambria Math" panose="02040503050406030204" pitchFamily="18" charset="0"/>
                            </a:rPr>
                          </m:ctrlPr>
                        </m:dPr>
                        <m:e>
                          <m:eqArr>
                            <m:eqArrPr>
                              <m:ctrlPr>
                                <a:rPr lang="en-US" altLang="zh-CN" sz="2800" b="0" i="1" smtClean="0">
                                  <a:latin typeface="Cambria Math" panose="02040503050406030204" pitchFamily="18" charset="0"/>
                                </a:rPr>
                              </m:ctrlPr>
                            </m:eqArrPr>
                            <m:e>
                              <m:r>
                                <a:rPr lang="en-US" altLang="zh-CN" sz="2800" b="0" i="1" smtClean="0">
                                  <a:latin typeface="Cambria Math" panose="02040503050406030204" pitchFamily="18" charset="0"/>
                                </a:rPr>
                                <m:t>1                                       </m:t>
                              </m:r>
                              <m:r>
                                <a:rPr lang="en-US" altLang="zh-CN" sz="2800" b="0" i="1" smtClean="0">
                                  <a:latin typeface="Cambria Math" panose="02040503050406030204" pitchFamily="18" charset="0"/>
                                </a:rPr>
                                <m:t>𝑖𝑓</m:t>
                              </m:r>
                              <m:r>
                                <a:rPr lang="en-US" altLang="zh-CN" sz="2800" b="0" i="1" smtClean="0">
                                  <a:latin typeface="Cambria Math" panose="02040503050406030204" pitchFamily="18" charset="0"/>
                                </a:rPr>
                                <m:t> </m:t>
                              </m:r>
                              <m:r>
                                <a:rPr lang="en-US" altLang="zh-CN" sz="2800" b="0" i="1" smtClean="0">
                                  <a:latin typeface="Cambria Math" panose="02040503050406030204" pitchFamily="18" charset="0"/>
                                </a:rPr>
                                <m:t>𝑛</m:t>
                              </m:r>
                              <m:r>
                                <a:rPr lang="en-US" altLang="zh-CN" sz="2800" b="0" i="1" smtClean="0">
                                  <a:latin typeface="Cambria Math" panose="02040503050406030204" pitchFamily="18" charset="0"/>
                                </a:rPr>
                                <m:t>=0</m:t>
                              </m:r>
                            </m:e>
                            <m:e>
                              <m:r>
                                <a:rPr lang="en-US" altLang="zh-CN" sz="2800" b="0" i="1" smtClean="0">
                                  <a:latin typeface="Cambria Math" panose="02040503050406030204" pitchFamily="18" charset="0"/>
                                </a:rPr>
                                <m:t>𝑛</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𝑛</m:t>
                                  </m:r>
                                  <m:r>
                                    <a:rPr lang="en-US" altLang="zh-CN" sz="2800" b="0" i="1" smtClean="0">
                                      <a:latin typeface="Cambria Math" panose="02040503050406030204" pitchFamily="18" charset="0"/>
                                    </a:rPr>
                                    <m:t>−1</m:t>
                                  </m:r>
                                </m:e>
                              </m:d>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𝑛</m:t>
                                  </m:r>
                                  <m:r>
                                    <a:rPr lang="en-US" altLang="zh-CN" sz="2800" b="0" i="1" smtClean="0">
                                      <a:latin typeface="Cambria Math" panose="02040503050406030204" pitchFamily="18" charset="0"/>
                                    </a:rPr>
                                    <m:t>−2</m:t>
                                  </m:r>
                                </m:e>
                              </m:d>
                              <m:r>
                                <a:rPr lang="en-US" altLang="zh-CN" sz="2800" b="0" i="1" smtClean="0">
                                  <a:latin typeface="Cambria Math" panose="02040503050406030204" pitchFamily="18" charset="0"/>
                                </a:rPr>
                                <m:t>…1   </m:t>
                              </m:r>
                              <m:r>
                                <a:rPr lang="en-US" altLang="zh-CN" sz="2800" b="0" i="1" smtClean="0">
                                  <a:latin typeface="Cambria Math" panose="02040503050406030204" pitchFamily="18" charset="0"/>
                                </a:rPr>
                                <m:t>𝑖𝑓</m:t>
                              </m:r>
                              <m:r>
                                <a:rPr lang="en-US" altLang="zh-CN" sz="2800" b="0" i="1" smtClean="0">
                                  <a:latin typeface="Cambria Math" panose="02040503050406030204" pitchFamily="18" charset="0"/>
                                </a:rPr>
                                <m:t> </m:t>
                              </m:r>
                              <m:r>
                                <a:rPr lang="en-US" altLang="zh-CN" sz="2800" b="0" i="1" smtClean="0">
                                  <a:latin typeface="Cambria Math" panose="02040503050406030204" pitchFamily="18" charset="0"/>
                                </a:rPr>
                                <m:t>𝑛</m:t>
                              </m:r>
                              <m:r>
                                <a:rPr lang="en-US" altLang="zh-CN" sz="2800" b="0" i="1" smtClean="0">
                                  <a:latin typeface="Cambria Math" panose="02040503050406030204" pitchFamily="18" charset="0"/>
                                  <a:ea typeface="Cambria Math" panose="02040503050406030204" pitchFamily="18" charset="0"/>
                                </a:rPr>
                                <m:t>≥1</m:t>
                              </m:r>
                            </m:e>
                          </m:eqArr>
                        </m:e>
                      </m:d>
                    </m:oMath>
                  </m:oMathPara>
                </a14:m>
                <a:endParaRPr lang="en-US" altLang="zh-CN" sz="2800" b="0" dirty="0"/>
              </a:p>
            </p:txBody>
          </p:sp>
        </mc:Choice>
        <mc:Fallback xmlns="">
          <p:sp>
            <p:nvSpPr>
              <p:cNvPr id="6" name="文本框 5">
                <a:extLst>
                  <a:ext uri="{FF2B5EF4-FFF2-40B4-BE49-F238E27FC236}">
                    <a16:creationId xmlns:a16="http://schemas.microsoft.com/office/drawing/2014/main" id="{79DCEE37-2BC2-43B4-9A65-07B63DF4CAED}"/>
                  </a:ext>
                </a:extLst>
              </p:cNvPr>
              <p:cNvSpPr txBox="1">
                <a:spLocks noRot="1" noChangeAspect="1" noMove="1" noResize="1" noEditPoints="1" noAdjustHandles="1" noChangeArrowheads="1" noChangeShapeType="1" noTextEdit="1"/>
              </p:cNvSpPr>
              <p:nvPr/>
            </p:nvSpPr>
            <p:spPr>
              <a:xfrm>
                <a:off x="1331640" y="5037569"/>
                <a:ext cx="6120680" cy="961161"/>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2960598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A6F93C-74B3-4C0B-B24D-38F546321B77}"/>
              </a:ext>
            </a:extLst>
          </p:cNvPr>
          <p:cNvSpPr>
            <a:spLocks noGrp="1"/>
          </p:cNvSpPr>
          <p:nvPr>
            <p:ph type="title"/>
          </p:nvPr>
        </p:nvSpPr>
        <p:spPr>
          <a:xfrm>
            <a:off x="556910" y="0"/>
            <a:ext cx="8229600" cy="1081088"/>
          </a:xfrm>
        </p:spPr>
        <p:txBody>
          <a:bodyPr/>
          <a:lstStyle/>
          <a:p>
            <a:endParaRPr lang="zh-CN" altLang="en-US" dirty="0"/>
          </a:p>
        </p:txBody>
      </p:sp>
      <p:sp>
        <p:nvSpPr>
          <p:cNvPr id="3" name="内容占位符 2">
            <a:extLst>
              <a:ext uri="{FF2B5EF4-FFF2-40B4-BE49-F238E27FC236}">
                <a16:creationId xmlns:a16="http://schemas.microsoft.com/office/drawing/2014/main" id="{E08F12DB-DC65-4674-9365-F3ED0F7C6CB7}"/>
              </a:ext>
            </a:extLst>
          </p:cNvPr>
          <p:cNvSpPr>
            <a:spLocks noGrp="1"/>
          </p:cNvSpPr>
          <p:nvPr>
            <p:ph idx="1"/>
          </p:nvPr>
        </p:nvSpPr>
        <p:spPr>
          <a:xfrm>
            <a:off x="323528" y="1714984"/>
            <a:ext cx="8329310" cy="1872208"/>
          </a:xfrm>
        </p:spPr>
        <p:txBody>
          <a:bodyPr/>
          <a:lstStyle/>
          <a:p>
            <a:pPr>
              <a:lnSpc>
                <a:spcPct val="150000"/>
              </a:lnSpc>
            </a:pPr>
            <a:r>
              <a:rPr lang="en-US" altLang="zh-CN" b="1" spc="-50" dirty="0">
                <a:cs typeface="Arial"/>
              </a:rPr>
              <a:t>Theo</a:t>
            </a:r>
            <a:r>
              <a:rPr lang="en-US" altLang="zh-CN" b="1" spc="-60" dirty="0">
                <a:cs typeface="Arial"/>
              </a:rPr>
              <a:t>r</a:t>
            </a:r>
            <a:r>
              <a:rPr lang="en-US" altLang="zh-CN" b="1" spc="-105" dirty="0">
                <a:cs typeface="Arial"/>
              </a:rPr>
              <a:t>em</a:t>
            </a:r>
            <a:r>
              <a:rPr lang="en-US" altLang="zh-CN" b="1" spc="-35" dirty="0">
                <a:cs typeface="Arial"/>
              </a:rPr>
              <a:t> </a:t>
            </a:r>
            <a:r>
              <a:rPr lang="en-US" altLang="zh-CN" b="1" spc="-65" dirty="0">
                <a:cs typeface="Arial"/>
              </a:rPr>
              <a:t>1.1 </a:t>
            </a:r>
            <a:r>
              <a:rPr lang="en-US" altLang="zh-CN" b="1" spc="-85" dirty="0">
                <a:cs typeface="Arial"/>
              </a:rPr>
              <a:t> </a:t>
            </a:r>
            <a:r>
              <a:rPr lang="en-US" altLang="zh-CN" i="1" spc="-140" dirty="0">
                <a:cs typeface="Arial"/>
              </a:rPr>
              <a:t>F</a:t>
            </a:r>
            <a:r>
              <a:rPr lang="en-US" altLang="zh-CN" i="1" spc="-10" dirty="0">
                <a:cs typeface="Arial"/>
              </a:rPr>
              <a:t>or</a:t>
            </a:r>
            <a:r>
              <a:rPr lang="en-US" altLang="zh-CN" i="1" spc="-110" dirty="0">
                <a:cs typeface="Arial"/>
              </a:rPr>
              <a:t> </a:t>
            </a:r>
            <a:r>
              <a:rPr lang="en-US" altLang="zh-CN" i="1" spc="-35" dirty="0">
                <a:cs typeface="Arial"/>
              </a:rPr>
              <a:t>int</a:t>
            </a:r>
            <a:r>
              <a:rPr lang="en-US" altLang="zh-CN" i="1" spc="-105" dirty="0">
                <a:cs typeface="Arial"/>
              </a:rPr>
              <a:t>e</a:t>
            </a:r>
            <a:r>
              <a:rPr lang="en-US" altLang="zh-CN" i="1" spc="-90" dirty="0">
                <a:cs typeface="Arial"/>
              </a:rPr>
              <a:t>g</a:t>
            </a:r>
            <a:r>
              <a:rPr lang="en-US" altLang="zh-CN" i="1" spc="-50" dirty="0">
                <a:cs typeface="Arial"/>
              </a:rPr>
              <a:t>e</a:t>
            </a:r>
            <a:r>
              <a:rPr lang="en-US" altLang="zh-CN" i="1" spc="-45" dirty="0">
                <a:cs typeface="Arial"/>
              </a:rPr>
              <a:t>r</a:t>
            </a:r>
            <a:r>
              <a:rPr lang="en-US" altLang="zh-CN" i="1" spc="-140" dirty="0">
                <a:cs typeface="Arial"/>
              </a:rPr>
              <a:t>s</a:t>
            </a:r>
            <a:r>
              <a:rPr lang="en-US" altLang="zh-CN" i="1" spc="-110" dirty="0">
                <a:cs typeface="Arial"/>
              </a:rPr>
              <a:t> </a:t>
            </a:r>
            <a:r>
              <a:rPr lang="en-US" altLang="zh-CN" i="1" spc="-75" dirty="0">
                <a:cs typeface="Arial"/>
              </a:rPr>
              <a:t>k</a:t>
            </a:r>
            <a:r>
              <a:rPr lang="en-US" altLang="zh-CN" i="1" spc="-90" dirty="0">
                <a:cs typeface="Arial"/>
              </a:rPr>
              <a:t> </a:t>
            </a:r>
            <a:r>
              <a:rPr lang="en-US" altLang="zh-CN" i="1" spc="-75" dirty="0">
                <a:cs typeface="Arial"/>
              </a:rPr>
              <a:t>and</a:t>
            </a:r>
            <a:r>
              <a:rPr lang="en-US" altLang="zh-CN" i="1" spc="-110" dirty="0">
                <a:cs typeface="Arial"/>
              </a:rPr>
              <a:t> </a:t>
            </a:r>
            <a:r>
              <a:rPr lang="en-US" altLang="zh-CN" i="1" spc="-75" dirty="0">
                <a:cs typeface="Arial"/>
              </a:rPr>
              <a:t>n</a:t>
            </a:r>
            <a:r>
              <a:rPr lang="en-US" altLang="zh-CN" i="1" spc="-110" dirty="0">
                <a:cs typeface="Arial"/>
              </a:rPr>
              <a:t> </a:t>
            </a:r>
            <a:r>
              <a:rPr lang="en-US" altLang="zh-CN" i="1" spc="-95" dirty="0">
                <a:cs typeface="Arial"/>
              </a:rPr>
              <a:t>su</a:t>
            </a:r>
            <a:r>
              <a:rPr lang="en-US" altLang="zh-CN" i="1" spc="-110" dirty="0">
                <a:cs typeface="Arial"/>
              </a:rPr>
              <a:t>c</a:t>
            </a:r>
            <a:r>
              <a:rPr lang="en-US" altLang="zh-CN" i="1" spc="-75" dirty="0">
                <a:cs typeface="Arial"/>
              </a:rPr>
              <a:t>h</a:t>
            </a:r>
            <a:r>
              <a:rPr lang="en-US" altLang="zh-CN" i="1" spc="-110" dirty="0">
                <a:cs typeface="Arial"/>
              </a:rPr>
              <a:t> </a:t>
            </a:r>
            <a:r>
              <a:rPr lang="en-US" altLang="zh-CN" i="1" spc="-40" dirty="0">
                <a:cs typeface="Arial"/>
              </a:rPr>
              <a:t>that</a:t>
            </a:r>
            <a:r>
              <a:rPr lang="en-US" altLang="zh-CN" i="1" spc="-110" dirty="0">
                <a:cs typeface="Arial"/>
              </a:rPr>
              <a:t> </a:t>
            </a:r>
            <a:r>
              <a:rPr lang="en-US" altLang="zh-CN" spc="-75" dirty="0">
                <a:cs typeface="Arial"/>
              </a:rPr>
              <a:t>0</a:t>
            </a:r>
            <a:r>
              <a:rPr lang="en-US" altLang="zh-CN" spc="-135" dirty="0">
                <a:cs typeface="Arial"/>
              </a:rPr>
              <a:t> </a:t>
            </a:r>
            <a:r>
              <a:rPr lang="en-US" altLang="zh-CN" spc="-30" dirty="0">
                <a:latin typeface="Lucida Sans Unicode"/>
                <a:cs typeface="Lucida Sans Unicode"/>
              </a:rPr>
              <a:t>≤</a:t>
            </a:r>
            <a:r>
              <a:rPr lang="en-US" altLang="zh-CN" spc="-180" dirty="0">
                <a:latin typeface="Lucida Sans Unicode"/>
                <a:cs typeface="Lucida Sans Unicode"/>
              </a:rPr>
              <a:t> </a:t>
            </a:r>
            <a:r>
              <a:rPr lang="en-US" altLang="zh-CN" i="1" spc="-75" dirty="0">
                <a:cs typeface="Arial"/>
              </a:rPr>
              <a:t>k</a:t>
            </a:r>
            <a:r>
              <a:rPr lang="en-US" altLang="zh-CN" i="1" spc="-114" dirty="0">
                <a:cs typeface="Arial"/>
              </a:rPr>
              <a:t> </a:t>
            </a:r>
            <a:r>
              <a:rPr lang="en-US" altLang="zh-CN" spc="-30" dirty="0">
                <a:latin typeface="Lucida Sans Unicode"/>
                <a:cs typeface="Lucida Sans Unicode"/>
              </a:rPr>
              <a:t>≤</a:t>
            </a:r>
            <a:r>
              <a:rPr lang="en-US" altLang="zh-CN" spc="-180" dirty="0">
                <a:latin typeface="Lucida Sans Unicode"/>
                <a:cs typeface="Lucida Sans Unicode"/>
              </a:rPr>
              <a:t> </a:t>
            </a:r>
            <a:r>
              <a:rPr lang="en-US" altLang="zh-CN" i="1" spc="-55" dirty="0">
                <a:cs typeface="Arial"/>
              </a:rPr>
              <a:t>n,</a:t>
            </a:r>
            <a:r>
              <a:rPr lang="en-US" altLang="zh-CN" i="1" spc="-95" dirty="0">
                <a:cs typeface="Arial"/>
              </a:rPr>
              <a:t> </a:t>
            </a:r>
            <a:r>
              <a:rPr lang="en-US" altLang="zh-CN" i="1" spc="-75" dirty="0">
                <a:cs typeface="Arial"/>
              </a:rPr>
              <a:t>the</a:t>
            </a:r>
            <a:r>
              <a:rPr lang="en-US" altLang="zh-CN" i="1" spc="-110" dirty="0">
                <a:cs typeface="Arial"/>
              </a:rPr>
              <a:t> </a:t>
            </a:r>
            <a:r>
              <a:rPr lang="en-US" altLang="zh-CN" i="1" spc="-75" dirty="0">
                <a:cs typeface="Arial"/>
              </a:rPr>
              <a:t>number</a:t>
            </a:r>
            <a:r>
              <a:rPr lang="en-US" altLang="zh-CN" i="1" spc="-110" dirty="0">
                <a:cs typeface="Arial"/>
              </a:rPr>
              <a:t> </a:t>
            </a:r>
            <a:r>
              <a:rPr lang="en-US" altLang="zh-CN" i="1" spc="-40" dirty="0">
                <a:cs typeface="Arial"/>
              </a:rPr>
              <a:t>of</a:t>
            </a:r>
            <a:r>
              <a:rPr lang="en-US" altLang="zh-CN" i="1" spc="-110" dirty="0">
                <a:cs typeface="Arial"/>
              </a:rPr>
              <a:t> </a:t>
            </a:r>
            <a:r>
              <a:rPr lang="en-US" altLang="zh-CN" i="1" spc="-55" dirty="0">
                <a:cs typeface="Arial"/>
              </a:rPr>
              <a:t>k-permutations </a:t>
            </a:r>
            <a:r>
              <a:rPr lang="en-US" altLang="zh-CN" i="1" spc="-40" dirty="0">
                <a:cs typeface="Arial"/>
              </a:rPr>
              <a:t>of</a:t>
            </a:r>
            <a:r>
              <a:rPr lang="en-US" altLang="zh-CN" i="1" spc="-35" dirty="0">
                <a:cs typeface="Arial"/>
              </a:rPr>
              <a:t> </a:t>
            </a:r>
            <a:r>
              <a:rPr lang="en-US" altLang="zh-CN" i="1" spc="-75" dirty="0">
                <a:cs typeface="Arial"/>
              </a:rPr>
              <a:t>a</a:t>
            </a:r>
            <a:r>
              <a:rPr lang="en-US" altLang="zh-CN" i="1" spc="-35" dirty="0">
                <a:cs typeface="Arial"/>
              </a:rPr>
              <a:t> </a:t>
            </a:r>
            <a:r>
              <a:rPr lang="en-US" altLang="zh-CN" i="1" spc="-100" dirty="0">
                <a:cs typeface="Arial"/>
              </a:rPr>
              <a:t>set</a:t>
            </a:r>
            <a:r>
              <a:rPr lang="en-US" altLang="zh-CN" i="1" spc="-35" dirty="0">
                <a:cs typeface="Arial"/>
              </a:rPr>
              <a:t> </a:t>
            </a:r>
            <a:r>
              <a:rPr lang="en-US" altLang="zh-CN" i="1" spc="-40" dirty="0">
                <a:cs typeface="Arial"/>
              </a:rPr>
              <a:t>of</a:t>
            </a:r>
            <a:r>
              <a:rPr lang="en-US" altLang="zh-CN" i="1" spc="-35" dirty="0">
                <a:cs typeface="Arial"/>
              </a:rPr>
              <a:t> </a:t>
            </a:r>
            <a:r>
              <a:rPr lang="en-US" altLang="zh-CN" i="1" spc="-75" dirty="0">
                <a:cs typeface="Arial"/>
              </a:rPr>
              <a:t>n</a:t>
            </a:r>
            <a:r>
              <a:rPr lang="en-US" altLang="zh-CN" i="1" spc="-35" dirty="0">
                <a:cs typeface="Arial"/>
              </a:rPr>
              <a:t> </a:t>
            </a:r>
            <a:r>
              <a:rPr lang="en-US" altLang="zh-CN" i="1" spc="-60" dirty="0">
                <a:cs typeface="Arial"/>
              </a:rPr>
              <a:t>objects</a:t>
            </a:r>
            <a:r>
              <a:rPr lang="en-US" altLang="zh-CN" i="1" spc="-35" dirty="0">
                <a:cs typeface="Arial"/>
              </a:rPr>
              <a:t> is </a:t>
            </a:r>
          </a:p>
          <a:p>
            <a:pPr>
              <a:lnSpc>
                <a:spcPct val="150000"/>
              </a:lnSpc>
            </a:pPr>
            <a:endParaRPr lang="en-US" altLang="zh-CN" i="1" spc="-35" dirty="0">
              <a:cs typeface="Arial"/>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25EFF2D2-4C58-4514-B445-8F210CC6CA22}"/>
                  </a:ext>
                </a:extLst>
              </p:cNvPr>
              <p:cNvSpPr txBox="1"/>
              <p:nvPr/>
            </p:nvSpPr>
            <p:spPr>
              <a:xfrm>
                <a:off x="2915816" y="4221088"/>
                <a:ext cx="2664296" cy="854849"/>
              </a:xfrm>
              <a:prstGeom prst="rect">
                <a:avLst/>
              </a:prstGeom>
              <a:noFill/>
            </p:spPr>
            <p:txBody>
              <a:bodyPr wrap="square" lIns="0" tIns="0" rIns="0" bIns="0" rtlCol="0">
                <a:spAutoFit/>
              </a:bodyPr>
              <a:lstStyle/>
              <a:p>
                <a:r>
                  <a:rPr lang="en-US" altLang="zh-CN" sz="3600" b="0" i="1" dirty="0"/>
                  <a:t>P</a:t>
                </a:r>
                <a:r>
                  <a:rPr lang="en-US" altLang="zh-CN" sz="3600" b="0" dirty="0"/>
                  <a:t>(</a:t>
                </a:r>
                <a:r>
                  <a:rPr lang="en-US" altLang="zh-CN" sz="3600" b="0" i="1" dirty="0"/>
                  <a:t>n</a:t>
                </a:r>
                <a:r>
                  <a:rPr lang="en-US" altLang="zh-CN" sz="3600" b="0" dirty="0"/>
                  <a:t>, </a:t>
                </a:r>
                <a:r>
                  <a:rPr lang="en-US" altLang="zh-CN" sz="3600" b="0" i="1" dirty="0"/>
                  <a:t>k</a:t>
                </a:r>
                <a:r>
                  <a:rPr lang="en-US" altLang="zh-CN" sz="3600" b="0" dirty="0"/>
                  <a:t>)=</a:t>
                </a:r>
                <a14:m>
                  <m:oMath xmlns:m="http://schemas.openxmlformats.org/officeDocument/2006/math">
                    <m:f>
                      <m:fPr>
                        <m:ctrlPr>
                          <a:rPr lang="en-US" altLang="zh-CN" sz="3600" b="0" i="1" smtClean="0">
                            <a:latin typeface="Cambria Math" panose="02040503050406030204" pitchFamily="18" charset="0"/>
                          </a:rPr>
                        </m:ctrlPr>
                      </m:fPr>
                      <m:num>
                        <m:r>
                          <a:rPr lang="en-US" altLang="zh-CN" sz="3600" b="0" i="1" smtClean="0">
                            <a:latin typeface="Cambria Math" panose="02040503050406030204" pitchFamily="18" charset="0"/>
                          </a:rPr>
                          <m:t>𝑛</m:t>
                        </m:r>
                        <m:r>
                          <a:rPr lang="en-US" altLang="zh-CN" sz="3600" b="0" i="1" smtClean="0">
                            <a:latin typeface="Cambria Math" panose="02040503050406030204" pitchFamily="18" charset="0"/>
                          </a:rPr>
                          <m:t>!</m:t>
                        </m:r>
                      </m:num>
                      <m:den>
                        <m:d>
                          <m:dPr>
                            <m:ctrlPr>
                              <a:rPr lang="en-US" altLang="zh-CN" sz="3600" i="1">
                                <a:latin typeface="Cambria Math" panose="02040503050406030204" pitchFamily="18" charset="0"/>
                              </a:rPr>
                            </m:ctrlPr>
                          </m:dPr>
                          <m:e>
                            <m:r>
                              <a:rPr lang="en-US" altLang="zh-CN" sz="3600" i="1">
                                <a:latin typeface="Cambria Math" panose="02040503050406030204" pitchFamily="18" charset="0"/>
                              </a:rPr>
                              <m:t>𝑛</m:t>
                            </m:r>
                            <m:r>
                              <a:rPr lang="en-US" altLang="zh-CN" sz="3600" i="1">
                                <a:latin typeface="Cambria Math" panose="02040503050406030204" pitchFamily="18" charset="0"/>
                              </a:rPr>
                              <m:t>−</m:t>
                            </m:r>
                            <m:r>
                              <a:rPr lang="en-US" altLang="zh-CN" sz="3600" i="1">
                                <a:latin typeface="Cambria Math" panose="02040503050406030204" pitchFamily="18" charset="0"/>
                              </a:rPr>
                              <m:t>𝑘</m:t>
                            </m:r>
                          </m:e>
                        </m:d>
                        <m:r>
                          <a:rPr lang="en-US" altLang="zh-CN" sz="3600" b="0" i="1" smtClean="0">
                            <a:latin typeface="Cambria Math" panose="02040503050406030204" pitchFamily="18" charset="0"/>
                          </a:rPr>
                          <m:t>!</m:t>
                        </m:r>
                      </m:den>
                    </m:f>
                  </m:oMath>
                </a14:m>
                <a:endParaRPr lang="en-US" altLang="zh-CN" sz="3600" b="0" dirty="0"/>
              </a:p>
            </p:txBody>
          </p:sp>
        </mc:Choice>
        <mc:Fallback xmlns="">
          <p:sp>
            <p:nvSpPr>
              <p:cNvPr id="5" name="文本框 4">
                <a:extLst>
                  <a:ext uri="{FF2B5EF4-FFF2-40B4-BE49-F238E27FC236}">
                    <a16:creationId xmlns:a16="http://schemas.microsoft.com/office/drawing/2014/main" id="{25EFF2D2-4C58-4514-B445-8F210CC6CA22}"/>
                  </a:ext>
                </a:extLst>
              </p:cNvPr>
              <p:cNvSpPr txBox="1">
                <a:spLocks noRot="1" noChangeAspect="1" noMove="1" noResize="1" noEditPoints="1" noAdjustHandles="1" noChangeArrowheads="1" noChangeShapeType="1" noTextEdit="1"/>
              </p:cNvSpPr>
              <p:nvPr/>
            </p:nvSpPr>
            <p:spPr>
              <a:xfrm>
                <a:off x="2915816" y="4221088"/>
                <a:ext cx="2664296" cy="854849"/>
              </a:xfrm>
              <a:prstGeom prst="rect">
                <a:avLst/>
              </a:prstGeom>
              <a:blipFill>
                <a:blip r:embed="rId3"/>
                <a:stretch>
                  <a:fillRect l="-10297" t="-3546" r="-229" b="-92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0368600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A6F93C-74B3-4C0B-B24D-38F546321B77}"/>
              </a:ext>
            </a:extLst>
          </p:cNvPr>
          <p:cNvSpPr>
            <a:spLocks noGrp="1"/>
          </p:cNvSpPr>
          <p:nvPr>
            <p:ph type="title"/>
          </p:nvPr>
        </p:nvSpPr>
        <p:spPr>
          <a:xfrm>
            <a:off x="556910" y="0"/>
            <a:ext cx="8229600" cy="1081088"/>
          </a:xfrm>
        </p:spPr>
        <p:txBody>
          <a:bodyPr/>
          <a:lstStyle/>
          <a:p>
            <a:endParaRPr lang="zh-CN" altLang="en-US" dirty="0"/>
          </a:p>
        </p:txBody>
      </p:sp>
      <p:sp>
        <p:nvSpPr>
          <p:cNvPr id="3" name="内容占位符 2">
            <a:extLst>
              <a:ext uri="{FF2B5EF4-FFF2-40B4-BE49-F238E27FC236}">
                <a16:creationId xmlns:a16="http://schemas.microsoft.com/office/drawing/2014/main" id="{E08F12DB-DC65-4674-9365-F3ED0F7C6CB7}"/>
              </a:ext>
            </a:extLst>
          </p:cNvPr>
          <p:cNvSpPr>
            <a:spLocks noGrp="1"/>
          </p:cNvSpPr>
          <p:nvPr>
            <p:ph idx="1"/>
          </p:nvPr>
        </p:nvSpPr>
        <p:spPr>
          <a:xfrm>
            <a:off x="407344" y="1196752"/>
            <a:ext cx="8568951" cy="1872208"/>
          </a:xfrm>
        </p:spPr>
        <p:txBody>
          <a:bodyPr/>
          <a:lstStyle/>
          <a:p>
            <a:pPr marL="1163638" indent="-1163638">
              <a:buNone/>
            </a:pPr>
            <a:r>
              <a:rPr lang="en-US" altLang="zh-CN" i="1" spc="-10" dirty="0">
                <a:cs typeface="Arial"/>
              </a:rPr>
              <a:t>P</a:t>
            </a:r>
            <a:r>
              <a:rPr lang="en-US" altLang="zh-CN" i="1" spc="-60" dirty="0">
                <a:cs typeface="Arial"/>
              </a:rPr>
              <a:t>r</a:t>
            </a:r>
            <a:r>
              <a:rPr lang="en-US" altLang="zh-CN" i="1" spc="-20" dirty="0">
                <a:cs typeface="Arial"/>
              </a:rPr>
              <a:t>oof:</a:t>
            </a:r>
            <a:r>
              <a:rPr lang="en-US" altLang="zh-CN" i="1" spc="60" dirty="0">
                <a:cs typeface="Arial"/>
              </a:rPr>
              <a:t> </a:t>
            </a:r>
            <a:r>
              <a:rPr lang="en-US" altLang="zh-CN" spc="-35" dirty="0">
                <a:cs typeface="Arial"/>
              </a:rPr>
              <a:t>First</a:t>
            </a:r>
            <a:r>
              <a:rPr lang="en-US" altLang="zh-CN" spc="-25" dirty="0">
                <a:cs typeface="Arial"/>
              </a:rPr>
              <a:t> </a:t>
            </a:r>
            <a:r>
              <a:rPr lang="en-US" altLang="zh-CN" spc="-105" dirty="0">
                <a:cs typeface="Arial"/>
              </a:rPr>
              <a:t>suppose</a:t>
            </a:r>
            <a:r>
              <a:rPr lang="en-US" altLang="zh-CN" spc="-25" dirty="0">
                <a:cs typeface="Arial"/>
              </a:rPr>
              <a:t> </a:t>
            </a:r>
            <a:r>
              <a:rPr lang="en-US" altLang="zh-CN" spc="-55" dirty="0">
                <a:cs typeface="Arial"/>
              </a:rPr>
              <a:t>that</a:t>
            </a:r>
            <a:r>
              <a:rPr lang="en-US" altLang="zh-CN" spc="-25" dirty="0">
                <a:cs typeface="Arial"/>
              </a:rPr>
              <a:t> </a:t>
            </a:r>
            <a:r>
              <a:rPr lang="en-US" altLang="zh-CN" i="1" spc="-75" dirty="0">
                <a:solidFill>
                  <a:srgbClr val="FF0000"/>
                </a:solidFill>
                <a:cs typeface="Arial"/>
              </a:rPr>
              <a:t>k</a:t>
            </a:r>
            <a:r>
              <a:rPr lang="en-US" altLang="zh-CN" i="1" spc="-45" dirty="0">
                <a:solidFill>
                  <a:srgbClr val="FF0000"/>
                </a:solidFill>
                <a:cs typeface="Arial"/>
              </a:rPr>
              <a:t> </a:t>
            </a:r>
            <a:r>
              <a:rPr lang="en-US" altLang="zh-CN" spc="220" dirty="0">
                <a:solidFill>
                  <a:srgbClr val="FF0000"/>
                </a:solidFill>
                <a:cs typeface="Arial"/>
              </a:rPr>
              <a:t>=</a:t>
            </a:r>
            <a:r>
              <a:rPr lang="en-US" altLang="zh-CN" spc="-65" dirty="0">
                <a:solidFill>
                  <a:srgbClr val="FF0000"/>
                </a:solidFill>
                <a:cs typeface="Arial"/>
              </a:rPr>
              <a:t> </a:t>
            </a:r>
            <a:r>
              <a:rPr lang="en-US" altLang="zh-CN" spc="-55" dirty="0">
                <a:solidFill>
                  <a:srgbClr val="FF0000"/>
                </a:solidFill>
                <a:cs typeface="Arial"/>
              </a:rPr>
              <a:t>0</a:t>
            </a:r>
            <a:r>
              <a:rPr lang="en-US" altLang="zh-CN" spc="-55" dirty="0">
                <a:cs typeface="Arial"/>
              </a:rPr>
              <a:t>.</a:t>
            </a:r>
            <a:r>
              <a:rPr lang="en-US" altLang="zh-CN" spc="70" dirty="0">
                <a:cs typeface="Arial"/>
              </a:rPr>
              <a:t> </a:t>
            </a:r>
          </a:p>
          <a:p>
            <a:pPr marL="1163638" indent="-1163638">
              <a:spcBef>
                <a:spcPts val="1200"/>
              </a:spcBef>
              <a:buNone/>
            </a:pPr>
            <a:r>
              <a:rPr lang="en-US" altLang="zh-CN" spc="-80" dirty="0">
                <a:cs typeface="Arial"/>
              </a:rPr>
              <a:t>Then</a:t>
            </a:r>
            <a:r>
              <a:rPr lang="en-US" altLang="zh-CN" spc="-25" dirty="0">
                <a:cs typeface="Arial"/>
              </a:rPr>
              <a:t> </a:t>
            </a:r>
            <a:r>
              <a:rPr lang="en-US" altLang="zh-CN" i="1" spc="-75" dirty="0">
                <a:cs typeface="Arial"/>
              </a:rPr>
              <a:t>P</a:t>
            </a:r>
            <a:r>
              <a:rPr lang="en-US" altLang="zh-CN" spc="60" dirty="0">
                <a:cs typeface="Arial"/>
              </a:rPr>
              <a:t>(</a:t>
            </a:r>
            <a:r>
              <a:rPr lang="en-US" altLang="zh-CN" i="1" spc="-75" dirty="0">
                <a:cs typeface="Arial"/>
              </a:rPr>
              <a:t>n</a:t>
            </a:r>
            <a:r>
              <a:rPr lang="en-US" altLang="zh-CN" i="1" spc="-5" dirty="0">
                <a:cs typeface="Arial"/>
              </a:rPr>
              <a:t>,</a:t>
            </a:r>
            <a:r>
              <a:rPr lang="en-US" altLang="zh-CN" i="1" spc="-204" dirty="0">
                <a:cs typeface="Arial"/>
              </a:rPr>
              <a:t> </a:t>
            </a:r>
            <a:r>
              <a:rPr lang="en-US" altLang="zh-CN" spc="-75" dirty="0">
                <a:cs typeface="Arial"/>
              </a:rPr>
              <a:t>0</a:t>
            </a:r>
            <a:r>
              <a:rPr lang="en-US" altLang="zh-CN" spc="60" dirty="0">
                <a:cs typeface="Arial"/>
              </a:rPr>
              <a:t>)</a:t>
            </a:r>
            <a:r>
              <a:rPr lang="en-US" altLang="zh-CN" spc="-65" dirty="0">
                <a:cs typeface="Arial"/>
              </a:rPr>
              <a:t> </a:t>
            </a:r>
            <a:r>
              <a:rPr lang="en-US" altLang="zh-CN" spc="220" dirty="0">
                <a:cs typeface="Arial"/>
              </a:rPr>
              <a:t>=</a:t>
            </a:r>
            <a:r>
              <a:rPr lang="en-US" altLang="zh-CN" spc="-65" dirty="0">
                <a:cs typeface="Arial"/>
              </a:rPr>
              <a:t> </a:t>
            </a:r>
            <a:r>
              <a:rPr lang="en-US" altLang="zh-CN" spc="-75" dirty="0">
                <a:cs typeface="Arial"/>
              </a:rPr>
              <a:t>1</a:t>
            </a:r>
            <a:r>
              <a:rPr lang="en-US" altLang="zh-CN" spc="-25" dirty="0">
                <a:cs typeface="Arial"/>
              </a:rPr>
              <a:t> </a:t>
            </a:r>
            <a:r>
              <a:rPr lang="en-US" altLang="zh-CN" spc="-95" dirty="0">
                <a:cs typeface="Arial"/>
              </a:rPr>
              <a:t>and</a:t>
            </a:r>
          </a:p>
          <a:p>
            <a:endParaRPr lang="en-US" altLang="zh-CN" i="1" spc="-35" dirty="0">
              <a:cs typeface="Arial"/>
            </a:endParaRPr>
          </a:p>
          <a:p>
            <a:endParaRPr lang="en-US" altLang="zh-CN" i="1" spc="-35" dirty="0">
              <a:cs typeface="Arial"/>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25EFF2D2-4C58-4514-B445-8F210CC6CA22}"/>
                  </a:ext>
                </a:extLst>
              </p:cNvPr>
              <p:cNvSpPr txBox="1"/>
              <p:nvPr/>
            </p:nvSpPr>
            <p:spPr>
              <a:xfrm>
                <a:off x="4499992" y="1718958"/>
                <a:ext cx="3672408" cy="854849"/>
              </a:xfrm>
              <a:prstGeom prst="rect">
                <a:avLst/>
              </a:prstGeom>
              <a:noFill/>
            </p:spPr>
            <p:txBody>
              <a:bodyPr wrap="square" lIns="0" tIns="0" rIns="0" bIns="0" rtlCol="0">
                <a:spAutoFit/>
              </a:bodyPr>
              <a:lstStyle/>
              <a:p>
                <a14:m>
                  <m:oMath xmlns:m="http://schemas.openxmlformats.org/officeDocument/2006/math">
                    <m:f>
                      <m:fPr>
                        <m:ctrlPr>
                          <a:rPr lang="en-US" altLang="zh-CN" sz="3600" b="0" i="1" smtClean="0">
                            <a:latin typeface="Cambria Math" panose="02040503050406030204" pitchFamily="18" charset="0"/>
                          </a:rPr>
                        </m:ctrlPr>
                      </m:fPr>
                      <m:num>
                        <m:r>
                          <a:rPr lang="en-US" altLang="zh-CN" sz="3600" b="0" i="1" smtClean="0">
                            <a:latin typeface="Cambria Math" panose="02040503050406030204" pitchFamily="18" charset="0"/>
                          </a:rPr>
                          <m:t>𝑛</m:t>
                        </m:r>
                        <m:r>
                          <a:rPr lang="en-US" altLang="zh-CN" sz="3600" b="0" i="1" smtClean="0">
                            <a:latin typeface="Cambria Math" panose="02040503050406030204" pitchFamily="18" charset="0"/>
                          </a:rPr>
                          <m:t>!</m:t>
                        </m:r>
                      </m:num>
                      <m:den>
                        <m:d>
                          <m:dPr>
                            <m:ctrlPr>
                              <a:rPr lang="en-US" altLang="zh-CN" sz="3600" b="0" i="1" smtClean="0">
                                <a:latin typeface="Cambria Math" panose="02040503050406030204" pitchFamily="18" charset="0"/>
                              </a:rPr>
                            </m:ctrlPr>
                          </m:dPr>
                          <m:e>
                            <m:r>
                              <a:rPr lang="en-US" altLang="zh-CN" sz="3600" b="0" i="1" smtClean="0">
                                <a:latin typeface="Cambria Math" panose="02040503050406030204" pitchFamily="18" charset="0"/>
                              </a:rPr>
                              <m:t>𝑛</m:t>
                            </m:r>
                            <m:r>
                              <a:rPr lang="en-US" altLang="zh-CN" sz="3600" b="0" i="1" smtClean="0">
                                <a:latin typeface="Cambria Math" panose="02040503050406030204" pitchFamily="18" charset="0"/>
                              </a:rPr>
                              <m:t>−0</m:t>
                            </m:r>
                          </m:e>
                        </m:d>
                        <m:r>
                          <a:rPr lang="en-US" altLang="zh-CN" sz="3600" b="0" i="1" smtClean="0">
                            <a:latin typeface="Cambria Math" panose="02040503050406030204" pitchFamily="18" charset="0"/>
                          </a:rPr>
                          <m:t>!</m:t>
                        </m:r>
                      </m:den>
                    </m:f>
                    <m:r>
                      <a:rPr lang="en-US" altLang="zh-CN" sz="3600" b="0" i="1" smtClean="0">
                        <a:latin typeface="Cambria Math" panose="02040503050406030204" pitchFamily="18" charset="0"/>
                      </a:rPr>
                      <m:t>=</m:t>
                    </m:r>
                    <m:f>
                      <m:fPr>
                        <m:ctrlPr>
                          <a:rPr lang="en-US" altLang="zh-CN" sz="3600" i="1">
                            <a:latin typeface="Cambria Math" panose="02040503050406030204" pitchFamily="18" charset="0"/>
                          </a:rPr>
                        </m:ctrlPr>
                      </m:fPr>
                      <m:num>
                        <m:r>
                          <a:rPr lang="en-US" altLang="zh-CN" sz="3600" i="1">
                            <a:latin typeface="Cambria Math" panose="02040503050406030204" pitchFamily="18" charset="0"/>
                          </a:rPr>
                          <m:t>𝑛</m:t>
                        </m:r>
                        <m:r>
                          <a:rPr lang="en-US" altLang="zh-CN" sz="3600" i="1">
                            <a:latin typeface="Cambria Math" panose="02040503050406030204" pitchFamily="18" charset="0"/>
                          </a:rPr>
                          <m:t>!</m:t>
                        </m:r>
                      </m:num>
                      <m:den>
                        <m:d>
                          <m:dPr>
                            <m:ctrlPr>
                              <a:rPr lang="en-US" altLang="zh-CN" sz="3600" i="1">
                                <a:latin typeface="Cambria Math" panose="02040503050406030204" pitchFamily="18" charset="0"/>
                              </a:rPr>
                            </m:ctrlPr>
                          </m:dPr>
                          <m:e>
                            <m:r>
                              <a:rPr lang="en-US" altLang="zh-CN" sz="3600" i="1">
                                <a:latin typeface="Cambria Math" panose="02040503050406030204" pitchFamily="18" charset="0"/>
                              </a:rPr>
                              <m:t>𝑛</m:t>
                            </m:r>
                          </m:e>
                        </m:d>
                        <m:r>
                          <a:rPr lang="en-US" altLang="zh-CN" sz="3600" i="1">
                            <a:latin typeface="Cambria Math" panose="02040503050406030204" pitchFamily="18" charset="0"/>
                          </a:rPr>
                          <m:t>!</m:t>
                        </m:r>
                      </m:den>
                    </m:f>
                  </m:oMath>
                </a14:m>
                <a:r>
                  <a:rPr lang="en-US" altLang="zh-CN" sz="3600" dirty="0"/>
                  <a:t> </a:t>
                </a:r>
                <a14:m>
                  <m:oMath xmlns:m="http://schemas.openxmlformats.org/officeDocument/2006/math">
                    <m:r>
                      <a:rPr lang="en-US" altLang="zh-CN" sz="3600" i="1">
                        <a:latin typeface="Cambria Math" panose="02040503050406030204" pitchFamily="18" charset="0"/>
                      </a:rPr>
                      <m:t>=</m:t>
                    </m:r>
                    <m:r>
                      <a:rPr lang="en-US" altLang="zh-CN" sz="3600" b="0" i="1" smtClean="0">
                        <a:latin typeface="Cambria Math" panose="02040503050406030204" pitchFamily="18" charset="0"/>
                      </a:rPr>
                      <m:t>1.</m:t>
                    </m:r>
                  </m:oMath>
                </a14:m>
                <a:endParaRPr lang="en-US" altLang="zh-CN" sz="3600" b="0" dirty="0"/>
              </a:p>
            </p:txBody>
          </p:sp>
        </mc:Choice>
        <mc:Fallback xmlns="">
          <p:sp>
            <p:nvSpPr>
              <p:cNvPr id="5" name="文本框 4">
                <a:extLst>
                  <a:ext uri="{FF2B5EF4-FFF2-40B4-BE49-F238E27FC236}">
                    <a16:creationId xmlns:a16="http://schemas.microsoft.com/office/drawing/2014/main" id="{25EFF2D2-4C58-4514-B445-8F210CC6CA22}"/>
                  </a:ext>
                </a:extLst>
              </p:cNvPr>
              <p:cNvSpPr txBox="1">
                <a:spLocks noRot="1" noChangeAspect="1" noMove="1" noResize="1" noEditPoints="1" noAdjustHandles="1" noChangeArrowheads="1" noChangeShapeType="1" noTextEdit="1"/>
              </p:cNvSpPr>
              <p:nvPr/>
            </p:nvSpPr>
            <p:spPr>
              <a:xfrm>
                <a:off x="4499992" y="1718958"/>
                <a:ext cx="3672408" cy="854849"/>
              </a:xfrm>
              <a:prstGeom prst="rect">
                <a:avLst/>
              </a:prstGeom>
              <a:blipFill>
                <a:blip r:embed="rId3"/>
                <a:stretch>
                  <a:fillRect/>
                </a:stretch>
              </a:blipFill>
            </p:spPr>
            <p:txBody>
              <a:bodyPr/>
              <a:lstStyle/>
              <a:p>
                <a:r>
                  <a:rPr lang="zh-CN" altLang="en-US">
                    <a:noFill/>
                  </a:rPr>
                  <a:t> </a:t>
                </a:r>
              </a:p>
            </p:txBody>
          </p:sp>
        </mc:Fallback>
      </mc:AlternateContent>
      <p:sp>
        <p:nvSpPr>
          <p:cNvPr id="6" name="内容占位符 2">
            <a:extLst>
              <a:ext uri="{FF2B5EF4-FFF2-40B4-BE49-F238E27FC236}">
                <a16:creationId xmlns:a16="http://schemas.microsoft.com/office/drawing/2014/main" id="{79DF756B-785E-4F09-8DA2-EF9C9F2E6400}"/>
              </a:ext>
            </a:extLst>
          </p:cNvPr>
          <p:cNvSpPr txBox="1">
            <a:spLocks/>
          </p:cNvSpPr>
          <p:nvPr/>
        </p:nvSpPr>
        <p:spPr bwMode="auto">
          <a:xfrm>
            <a:off x="107504" y="2577619"/>
            <a:ext cx="8329310" cy="738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None/>
            </a:pPr>
            <a:r>
              <a:rPr lang="en-US" altLang="zh-CN" spc="-75" dirty="0">
                <a:cs typeface="Arial"/>
              </a:rPr>
              <a:t>   Hence, the</a:t>
            </a:r>
            <a:r>
              <a:rPr lang="en-US" altLang="zh-CN" spc="100" dirty="0">
                <a:cs typeface="Arial"/>
              </a:rPr>
              <a:t> </a:t>
            </a:r>
            <a:r>
              <a:rPr lang="en-US" altLang="zh-CN" spc="-65" dirty="0">
                <a:cs typeface="Arial"/>
              </a:rPr>
              <a:t>resu</a:t>
            </a:r>
            <a:r>
              <a:rPr lang="en-US" altLang="zh-CN" spc="-35" dirty="0">
                <a:cs typeface="Arial"/>
              </a:rPr>
              <a:t>l</a:t>
            </a:r>
            <a:r>
              <a:rPr lang="en-US" altLang="zh-CN" spc="-5" dirty="0">
                <a:cs typeface="Arial"/>
              </a:rPr>
              <a:t>t</a:t>
            </a:r>
            <a:r>
              <a:rPr lang="en-US" altLang="zh-CN" spc="100" dirty="0">
                <a:cs typeface="Arial"/>
              </a:rPr>
              <a:t> </a:t>
            </a:r>
            <a:r>
              <a:rPr lang="en-US" altLang="zh-CN" spc="-55" dirty="0">
                <a:cs typeface="Arial"/>
              </a:rPr>
              <a:t>holds.</a:t>
            </a:r>
            <a:endParaRPr lang="en-US" altLang="zh-CN" i="1" kern="0" spc="-35" dirty="0">
              <a:cs typeface="Arial"/>
            </a:endParaRPr>
          </a:p>
          <a:p>
            <a:endParaRPr lang="en-US" altLang="zh-CN" i="1" kern="0" spc="-35" dirty="0">
              <a:cs typeface="Arial"/>
            </a:endParaRPr>
          </a:p>
        </p:txBody>
      </p:sp>
      <p:sp>
        <p:nvSpPr>
          <p:cNvPr id="7" name="内容占位符 2">
            <a:extLst>
              <a:ext uri="{FF2B5EF4-FFF2-40B4-BE49-F238E27FC236}">
                <a16:creationId xmlns:a16="http://schemas.microsoft.com/office/drawing/2014/main" id="{98C4F088-FB78-4E33-B3EA-CC3ED271F297}"/>
              </a:ext>
            </a:extLst>
          </p:cNvPr>
          <p:cNvSpPr txBox="1">
            <a:spLocks/>
          </p:cNvSpPr>
          <p:nvPr/>
        </p:nvSpPr>
        <p:spPr bwMode="auto">
          <a:xfrm>
            <a:off x="407343" y="3192583"/>
            <a:ext cx="8568952" cy="3665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12700" marR="12700" indent="0">
              <a:lnSpc>
                <a:spcPct val="100299"/>
              </a:lnSpc>
              <a:buNone/>
            </a:pPr>
            <a:r>
              <a:rPr lang="en-US" altLang="zh-CN" spc="-45" dirty="0">
                <a:cs typeface="Arial"/>
              </a:rPr>
              <a:t>N</a:t>
            </a:r>
            <a:r>
              <a:rPr lang="en-US" altLang="zh-CN" spc="-65" dirty="0">
                <a:cs typeface="Arial"/>
              </a:rPr>
              <a:t>o</a:t>
            </a:r>
            <a:r>
              <a:rPr lang="en-US" altLang="zh-CN" spc="-10" dirty="0">
                <a:cs typeface="Arial"/>
              </a:rPr>
              <a:t>w</a:t>
            </a:r>
            <a:r>
              <a:rPr lang="en-US" altLang="zh-CN" spc="95" dirty="0">
                <a:cs typeface="Arial"/>
              </a:rPr>
              <a:t> </a:t>
            </a:r>
            <a:r>
              <a:rPr lang="en-US" altLang="zh-CN" spc="-120" dirty="0">
                <a:cs typeface="Arial"/>
              </a:rPr>
              <a:t>assume</a:t>
            </a:r>
            <a:r>
              <a:rPr lang="en-US" altLang="zh-CN" spc="95" dirty="0">
                <a:cs typeface="Arial"/>
              </a:rPr>
              <a:t> </a:t>
            </a:r>
            <a:r>
              <a:rPr lang="en-US" altLang="zh-CN" spc="-55" dirty="0">
                <a:cs typeface="Arial"/>
              </a:rPr>
              <a:t>that</a:t>
            </a:r>
            <a:r>
              <a:rPr lang="en-US" altLang="zh-CN" spc="100" dirty="0">
                <a:cs typeface="Arial"/>
              </a:rPr>
              <a:t> </a:t>
            </a:r>
            <a:r>
              <a:rPr lang="en-US" altLang="zh-CN" i="1" spc="-55" dirty="0">
                <a:solidFill>
                  <a:srgbClr val="FF0000"/>
                </a:solidFill>
                <a:cs typeface="Arial"/>
              </a:rPr>
              <a:t>k </a:t>
            </a:r>
            <a:r>
              <a:rPr lang="en-US" altLang="zh-CN" spc="-55" dirty="0">
                <a:solidFill>
                  <a:srgbClr val="FF0000"/>
                </a:solidFill>
                <a:cs typeface="Arial"/>
              </a:rPr>
              <a:t>≥ 1</a:t>
            </a:r>
            <a:r>
              <a:rPr lang="en-US" altLang="zh-CN" spc="-40" dirty="0">
                <a:cs typeface="Arial"/>
              </a:rPr>
              <a:t>,</a:t>
            </a:r>
            <a:r>
              <a:rPr lang="en-US" altLang="zh-CN" spc="130" dirty="0">
                <a:cs typeface="Arial"/>
              </a:rPr>
              <a:t> </a:t>
            </a:r>
            <a:r>
              <a:rPr lang="en-US" altLang="zh-CN" spc="-95" dirty="0">
                <a:cs typeface="Arial"/>
              </a:rPr>
              <a:t>and</a:t>
            </a:r>
            <a:r>
              <a:rPr lang="en-US" altLang="zh-CN" spc="95" dirty="0">
                <a:cs typeface="Arial"/>
              </a:rPr>
              <a:t> </a:t>
            </a:r>
            <a:r>
              <a:rPr lang="en-US" altLang="zh-CN" spc="-65" dirty="0">
                <a:cs typeface="Arial"/>
              </a:rPr>
              <a:t>consider</a:t>
            </a:r>
            <a:r>
              <a:rPr lang="en-US" altLang="zh-CN" spc="100" dirty="0">
                <a:cs typeface="Arial"/>
              </a:rPr>
              <a:t> </a:t>
            </a:r>
            <a:r>
              <a:rPr lang="en-US" altLang="zh-CN" spc="-75" dirty="0">
                <a:cs typeface="Arial"/>
              </a:rPr>
              <a:t>the</a:t>
            </a:r>
            <a:r>
              <a:rPr lang="en-US" altLang="zh-CN" spc="95" dirty="0">
                <a:cs typeface="Arial"/>
              </a:rPr>
              <a:t> </a:t>
            </a:r>
            <a:r>
              <a:rPr lang="en-US" altLang="zh-CN" spc="5" dirty="0">
                <a:cs typeface="Arial"/>
              </a:rPr>
              <a:t>foll</a:t>
            </a:r>
            <a:r>
              <a:rPr lang="en-US" altLang="zh-CN" spc="-20" dirty="0">
                <a:cs typeface="Arial"/>
              </a:rPr>
              <a:t>o</a:t>
            </a:r>
            <a:r>
              <a:rPr lang="en-US" altLang="zh-CN" spc="-25" dirty="0">
                <a:cs typeface="Arial"/>
              </a:rPr>
              <a:t>wing</a:t>
            </a:r>
            <a:r>
              <a:rPr lang="en-US" altLang="zh-CN" spc="100" dirty="0">
                <a:cs typeface="Arial"/>
              </a:rPr>
              <a:t> </a:t>
            </a:r>
            <a:r>
              <a:rPr lang="en-US" altLang="zh-CN" spc="-50" dirty="0">
                <a:cs typeface="Arial"/>
              </a:rPr>
              <a:t>counting</a:t>
            </a:r>
            <a:r>
              <a:rPr lang="en-US" altLang="zh-CN" spc="-30" dirty="0">
                <a:cs typeface="Arial"/>
              </a:rPr>
              <a:t> </a:t>
            </a:r>
            <a:r>
              <a:rPr lang="en-US" altLang="zh-CN" spc="-65" dirty="0">
                <a:cs typeface="Arial"/>
              </a:rPr>
              <a:t>procedure:</a:t>
            </a:r>
            <a:endParaRPr lang="en-US" altLang="zh-CN" dirty="0">
              <a:cs typeface="Arial"/>
            </a:endParaRPr>
          </a:p>
          <a:p>
            <a:pPr marL="446088" lvl="1" indent="-446088">
              <a:spcBef>
                <a:spcPts val="5"/>
              </a:spcBef>
              <a:buFont typeface="Arial"/>
              <a:buAutoNum type="arabicPeriod"/>
              <a:tabLst>
                <a:tab pos="173355" algn="l"/>
              </a:tabLst>
            </a:pPr>
            <a:r>
              <a:rPr lang="en-US" altLang="zh-CN" spc="-100" dirty="0">
                <a:cs typeface="Arial"/>
              </a:rPr>
              <a:t>Choose</a:t>
            </a:r>
            <a:r>
              <a:rPr lang="en-US" altLang="zh-CN" spc="-35" dirty="0">
                <a:cs typeface="Arial"/>
              </a:rPr>
              <a:t> </a:t>
            </a:r>
            <a:r>
              <a:rPr lang="en-US" altLang="zh-CN" spc="-110" dirty="0">
                <a:cs typeface="Arial"/>
              </a:rPr>
              <a:t>an</a:t>
            </a:r>
            <a:r>
              <a:rPr lang="en-US" altLang="zh-CN" spc="-35" dirty="0">
                <a:cs typeface="Arial"/>
              </a:rPr>
              <a:t> </a:t>
            </a:r>
            <a:r>
              <a:rPr lang="en-US" altLang="zh-CN" spc="-75" dirty="0">
                <a:cs typeface="Arial"/>
              </a:rPr>
              <a:t>element</a:t>
            </a:r>
            <a:r>
              <a:rPr lang="en-US" altLang="zh-CN" spc="-35" dirty="0">
                <a:cs typeface="Arial"/>
              </a:rPr>
              <a:t> </a:t>
            </a:r>
            <a:r>
              <a:rPr lang="en-US" altLang="zh-CN" spc="-5" dirty="0">
                <a:cs typeface="Arial"/>
              </a:rPr>
              <a:t>for</a:t>
            </a:r>
            <a:r>
              <a:rPr lang="en-US" altLang="zh-CN" spc="-35" dirty="0">
                <a:cs typeface="Arial"/>
              </a:rPr>
              <a:t> </a:t>
            </a:r>
            <a:r>
              <a:rPr lang="en-US" altLang="zh-CN" spc="-75" dirty="0">
                <a:cs typeface="Arial"/>
              </a:rPr>
              <a:t>the</a:t>
            </a:r>
            <a:r>
              <a:rPr lang="en-US" altLang="zh-CN" spc="-35" dirty="0">
                <a:cs typeface="Arial"/>
              </a:rPr>
              <a:t> </a:t>
            </a:r>
            <a:r>
              <a:rPr lang="en-US" altLang="zh-CN" spc="-20" dirty="0">
                <a:cs typeface="Arial"/>
              </a:rPr>
              <a:t>first</a:t>
            </a:r>
            <a:r>
              <a:rPr lang="en-US" altLang="zh-CN" spc="-35" dirty="0">
                <a:cs typeface="Arial"/>
              </a:rPr>
              <a:t> </a:t>
            </a:r>
            <a:r>
              <a:rPr lang="en-US" altLang="zh-CN" spc="-40" dirty="0">
                <a:cs typeface="Arial"/>
              </a:rPr>
              <a:t>position.</a:t>
            </a:r>
            <a:r>
              <a:rPr lang="en-US" altLang="zh-CN" spc="35" dirty="0">
                <a:cs typeface="Arial"/>
              </a:rPr>
              <a:t> </a:t>
            </a:r>
            <a:r>
              <a:rPr lang="en-US" altLang="zh-CN" spc="-10" dirty="0">
                <a:cs typeface="Arial"/>
              </a:rPr>
              <a:t>(</a:t>
            </a:r>
            <a:r>
              <a:rPr lang="en-US" altLang="zh-CN" i="1" spc="-75" dirty="0">
                <a:cs typeface="Arial"/>
              </a:rPr>
              <a:t>n</a:t>
            </a:r>
            <a:r>
              <a:rPr lang="en-US" altLang="zh-CN" i="1" spc="-35" dirty="0">
                <a:cs typeface="Arial"/>
              </a:rPr>
              <a:t> </a:t>
            </a:r>
            <a:r>
              <a:rPr lang="en-US" altLang="zh-CN" spc="-65" dirty="0">
                <a:cs typeface="Arial"/>
              </a:rPr>
              <a:t>choices)</a:t>
            </a:r>
            <a:endParaRPr lang="en-US" altLang="zh-CN" dirty="0">
              <a:cs typeface="Arial"/>
            </a:endParaRPr>
          </a:p>
          <a:p>
            <a:pPr marL="446088" lvl="1" indent="-446088">
              <a:spcBef>
                <a:spcPts val="5"/>
              </a:spcBef>
              <a:buFont typeface="Arial"/>
              <a:buAutoNum type="arabicPeriod"/>
              <a:tabLst>
                <a:tab pos="173355" algn="l"/>
              </a:tabLst>
            </a:pPr>
            <a:r>
              <a:rPr lang="en-US" altLang="zh-CN" spc="-100" dirty="0">
                <a:cs typeface="Arial"/>
              </a:rPr>
              <a:t>Choose</a:t>
            </a:r>
            <a:r>
              <a:rPr lang="en-US" altLang="zh-CN" spc="-35" dirty="0">
                <a:cs typeface="Arial"/>
              </a:rPr>
              <a:t> </a:t>
            </a:r>
            <a:r>
              <a:rPr lang="en-US" altLang="zh-CN" spc="-110" dirty="0">
                <a:cs typeface="Arial"/>
              </a:rPr>
              <a:t>an</a:t>
            </a:r>
            <a:r>
              <a:rPr lang="en-US" altLang="zh-CN" spc="-35" dirty="0">
                <a:cs typeface="Arial"/>
              </a:rPr>
              <a:t> </a:t>
            </a:r>
            <a:r>
              <a:rPr lang="en-US" altLang="zh-CN" spc="-75" dirty="0">
                <a:cs typeface="Arial"/>
              </a:rPr>
              <a:t>element</a:t>
            </a:r>
            <a:r>
              <a:rPr lang="en-US" altLang="zh-CN" spc="-35" dirty="0">
                <a:cs typeface="Arial"/>
              </a:rPr>
              <a:t> </a:t>
            </a:r>
            <a:r>
              <a:rPr lang="en-US" altLang="zh-CN" spc="-5" dirty="0">
                <a:cs typeface="Arial"/>
              </a:rPr>
              <a:t>for</a:t>
            </a:r>
            <a:r>
              <a:rPr lang="en-US" altLang="zh-CN" spc="-35" dirty="0">
                <a:cs typeface="Arial"/>
              </a:rPr>
              <a:t> </a:t>
            </a:r>
            <a:r>
              <a:rPr lang="en-US" altLang="zh-CN" spc="-75" dirty="0">
                <a:cs typeface="Arial"/>
              </a:rPr>
              <a:t>the</a:t>
            </a:r>
            <a:r>
              <a:rPr lang="en-US" altLang="zh-CN" spc="-35" dirty="0">
                <a:cs typeface="Arial"/>
              </a:rPr>
              <a:t> </a:t>
            </a:r>
            <a:r>
              <a:rPr lang="en-US" altLang="zh-CN" spc="-100" dirty="0">
                <a:cs typeface="Arial"/>
              </a:rPr>
              <a:t>second</a:t>
            </a:r>
            <a:r>
              <a:rPr lang="en-US" altLang="zh-CN" spc="-35" dirty="0">
                <a:cs typeface="Arial"/>
              </a:rPr>
              <a:t> </a:t>
            </a:r>
            <a:r>
              <a:rPr lang="en-US" altLang="zh-CN" spc="-40" dirty="0">
                <a:cs typeface="Arial"/>
              </a:rPr>
              <a:t>position.</a:t>
            </a:r>
            <a:r>
              <a:rPr lang="en-US" altLang="zh-CN" spc="35" dirty="0">
                <a:cs typeface="Arial"/>
              </a:rPr>
              <a:t> </a:t>
            </a:r>
            <a:r>
              <a:rPr lang="en-US" altLang="zh-CN" spc="-10" dirty="0">
                <a:cs typeface="Arial"/>
              </a:rPr>
              <a:t>(</a:t>
            </a:r>
            <a:r>
              <a:rPr lang="en-US" altLang="zh-CN" i="1" spc="-75" dirty="0">
                <a:cs typeface="Arial"/>
              </a:rPr>
              <a:t>n</a:t>
            </a:r>
            <a:r>
              <a:rPr lang="en-US" altLang="zh-CN" i="1" spc="-170" dirty="0">
                <a:cs typeface="Arial"/>
              </a:rPr>
              <a:t> </a:t>
            </a:r>
            <a:r>
              <a:rPr lang="en-US" altLang="zh-CN" spc="-30" dirty="0">
                <a:latin typeface="Lucida Sans Unicode"/>
                <a:cs typeface="Lucida Sans Unicode"/>
              </a:rPr>
              <a:t>−</a:t>
            </a:r>
            <a:r>
              <a:rPr lang="en-US" altLang="zh-CN" spc="-215" dirty="0">
                <a:latin typeface="Lucida Sans Unicode"/>
                <a:cs typeface="Lucida Sans Unicode"/>
              </a:rPr>
              <a:t> </a:t>
            </a:r>
            <a:r>
              <a:rPr lang="en-US" altLang="zh-CN" spc="-75" dirty="0">
                <a:cs typeface="Arial"/>
              </a:rPr>
              <a:t>1</a:t>
            </a:r>
            <a:r>
              <a:rPr lang="en-US" altLang="zh-CN" spc="-35" dirty="0">
                <a:cs typeface="Arial"/>
              </a:rPr>
              <a:t> </a:t>
            </a:r>
            <a:r>
              <a:rPr lang="en-US" altLang="zh-CN" spc="-65" dirty="0">
                <a:cs typeface="Arial"/>
              </a:rPr>
              <a:t>choices)</a:t>
            </a:r>
          </a:p>
          <a:p>
            <a:pPr marL="0" lvl="1" indent="0">
              <a:spcBef>
                <a:spcPts val="5"/>
              </a:spcBef>
              <a:buNone/>
              <a:tabLst>
                <a:tab pos="173355" algn="l"/>
              </a:tabLst>
            </a:pPr>
            <a:r>
              <a:rPr lang="en-US" altLang="zh-CN" i="1" spc="-65" dirty="0">
                <a:cs typeface="Arial"/>
              </a:rPr>
              <a:t>     </a:t>
            </a:r>
            <a:r>
              <a:rPr lang="en-US" altLang="zh-CN" i="1" spc="-5" dirty="0">
                <a:cs typeface="Arial"/>
              </a:rPr>
              <a:t>.</a:t>
            </a:r>
            <a:r>
              <a:rPr lang="en-US" altLang="zh-CN" i="1" spc="-204" dirty="0">
                <a:cs typeface="Arial"/>
              </a:rPr>
              <a:t> </a:t>
            </a:r>
            <a:r>
              <a:rPr lang="en-US" altLang="zh-CN" i="1" spc="-5" dirty="0">
                <a:cs typeface="Arial"/>
              </a:rPr>
              <a:t>.</a:t>
            </a:r>
            <a:r>
              <a:rPr lang="en-US" altLang="zh-CN" i="1" spc="-200" dirty="0">
                <a:cs typeface="Arial"/>
              </a:rPr>
              <a:t> </a:t>
            </a:r>
            <a:r>
              <a:rPr lang="en-US" altLang="zh-CN" i="1" spc="-5" dirty="0">
                <a:cs typeface="Arial"/>
              </a:rPr>
              <a:t>.</a:t>
            </a:r>
            <a:endParaRPr lang="en-US" altLang="zh-CN" dirty="0">
              <a:cs typeface="Arial"/>
            </a:endParaRPr>
          </a:p>
          <a:p>
            <a:pPr marL="446088" lvl="1" indent="-446088">
              <a:spcBef>
                <a:spcPts val="5"/>
              </a:spcBef>
              <a:buNone/>
            </a:pPr>
            <a:r>
              <a:rPr lang="en-US" altLang="zh-CN" i="1" spc="-20" dirty="0">
                <a:cs typeface="Arial"/>
              </a:rPr>
              <a:t>k</a:t>
            </a:r>
            <a:r>
              <a:rPr lang="en-US" altLang="zh-CN" spc="-20" dirty="0">
                <a:cs typeface="Arial"/>
              </a:rPr>
              <a:t>.</a:t>
            </a:r>
            <a:r>
              <a:rPr lang="en-US" altLang="zh-CN" spc="35" dirty="0">
                <a:cs typeface="Arial"/>
              </a:rPr>
              <a:t> </a:t>
            </a:r>
            <a:r>
              <a:rPr lang="en-US" altLang="zh-CN" spc="-100" dirty="0">
                <a:cs typeface="Arial"/>
              </a:rPr>
              <a:t>Choose an element for the </a:t>
            </a:r>
            <a:r>
              <a:rPr lang="en-US" altLang="zh-CN" i="1" spc="-100" dirty="0">
                <a:cs typeface="Arial"/>
              </a:rPr>
              <a:t>k</a:t>
            </a:r>
            <a:r>
              <a:rPr lang="en-US" altLang="zh-CN" spc="-100" dirty="0">
                <a:cs typeface="Arial"/>
              </a:rPr>
              <a:t>th position. (</a:t>
            </a:r>
            <a:r>
              <a:rPr lang="en-US" altLang="zh-CN" i="1" spc="-100" dirty="0">
                <a:cs typeface="Arial"/>
              </a:rPr>
              <a:t>n</a:t>
            </a:r>
            <a:r>
              <a:rPr lang="en-US" altLang="zh-CN" spc="-100" dirty="0">
                <a:cs typeface="Arial"/>
              </a:rPr>
              <a:t> − </a:t>
            </a:r>
            <a:r>
              <a:rPr lang="en-US" altLang="zh-CN" i="1" spc="-100" dirty="0">
                <a:cs typeface="Arial"/>
              </a:rPr>
              <a:t>k</a:t>
            </a:r>
            <a:r>
              <a:rPr lang="en-US" altLang="zh-CN" spc="-100" dirty="0">
                <a:cs typeface="Arial"/>
              </a:rPr>
              <a:t> + 1 choices)</a:t>
            </a:r>
          </a:p>
        </p:txBody>
      </p:sp>
    </p:spTree>
    <p:extLst>
      <p:ext uri="{BB962C8B-B14F-4D97-AF65-F5344CB8AC3E}">
        <p14:creationId xmlns:p14="http://schemas.microsoft.com/office/powerpoint/2010/main" val="293308266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wipe(left)">
                                      <p:cBhvr>
                                        <p:cTn id="27" dur="500"/>
                                        <p:tgtEl>
                                          <p:spTgt spid="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xEl>
                                              <p:pRg st="1" end="1"/>
                                            </p:txEl>
                                          </p:spTgt>
                                        </p:tgtEl>
                                        <p:attrNameLst>
                                          <p:attrName>style.visibility</p:attrName>
                                        </p:attrNameLst>
                                      </p:cBhvr>
                                      <p:to>
                                        <p:strVal val="visible"/>
                                      </p:to>
                                    </p:set>
                                    <p:animEffect transition="in" filter="wipe(left)">
                                      <p:cBhvr>
                                        <p:cTn id="32" dur="500"/>
                                        <p:tgtEl>
                                          <p:spTgt spid="7">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
                                            <p:txEl>
                                              <p:pRg st="2" end="2"/>
                                            </p:txEl>
                                          </p:spTgt>
                                        </p:tgtEl>
                                        <p:attrNameLst>
                                          <p:attrName>style.visibility</p:attrName>
                                        </p:attrNameLst>
                                      </p:cBhvr>
                                      <p:to>
                                        <p:strVal val="visible"/>
                                      </p:to>
                                    </p:set>
                                    <p:animEffect transition="in" filter="wipe(left)">
                                      <p:cBhvr>
                                        <p:cTn id="37" dur="500"/>
                                        <p:tgtEl>
                                          <p:spTgt spid="7">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
                                            <p:txEl>
                                              <p:pRg st="3" end="3"/>
                                            </p:txEl>
                                          </p:spTgt>
                                        </p:tgtEl>
                                        <p:attrNameLst>
                                          <p:attrName>style.visibility</p:attrName>
                                        </p:attrNameLst>
                                      </p:cBhvr>
                                      <p:to>
                                        <p:strVal val="visible"/>
                                      </p:to>
                                    </p:set>
                                    <p:animEffect transition="in" filter="wipe(left)">
                                      <p:cBhvr>
                                        <p:cTn id="42" dur="500"/>
                                        <p:tgtEl>
                                          <p:spTgt spid="7">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7">
                                            <p:txEl>
                                              <p:pRg st="4" end="4"/>
                                            </p:txEl>
                                          </p:spTgt>
                                        </p:tgtEl>
                                        <p:attrNameLst>
                                          <p:attrName>style.visibility</p:attrName>
                                        </p:attrNameLst>
                                      </p:cBhvr>
                                      <p:to>
                                        <p:strVal val="visible"/>
                                      </p:to>
                                    </p:set>
                                    <p:animEffect transition="in" filter="wipe(left)">
                                      <p:cBhvr>
                                        <p:cTn id="4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4932</Words>
  <Application>Microsoft Office PowerPoint</Application>
  <PresentationFormat>全屏显示(4:3)</PresentationFormat>
  <Paragraphs>398</Paragraphs>
  <Slides>58</Slides>
  <Notes>51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58</vt:i4>
      </vt:variant>
    </vt:vector>
  </HeadingPairs>
  <TitlesOfParts>
    <vt:vector size="65" baseType="lpstr">
      <vt:lpstr>Arial</vt:lpstr>
      <vt:lpstr>Calibri</vt:lpstr>
      <vt:lpstr>Cambria Math</vt:lpstr>
      <vt:lpstr>Lucida Sans Unicode</vt:lpstr>
      <vt:lpstr>Roboto</vt:lpstr>
      <vt:lpstr>Wingdings</vt:lpstr>
      <vt:lpstr>默认设计模板</vt:lpstr>
      <vt:lpstr>1.2 Selections</vt:lpstr>
      <vt:lpstr>1.2 Selections</vt:lpstr>
      <vt:lpstr>1.2 Selections</vt:lpstr>
      <vt:lpstr>PowerPoint 演示文稿</vt:lpstr>
      <vt:lpstr>1.2.1 Permutations</vt:lpstr>
      <vt:lpstr>Example</vt:lpstr>
      <vt:lpstr>Factorial notation</vt:lpstr>
      <vt:lpstr>PowerPoint 演示文稿</vt:lpstr>
      <vt:lpstr>PowerPoint 演示文稿</vt:lpstr>
      <vt:lpstr>PowerPoint 演示文稿</vt:lpstr>
      <vt:lpstr>Example</vt:lpstr>
      <vt:lpstr>Example</vt:lpstr>
      <vt:lpstr>Example</vt:lpstr>
      <vt:lpstr>1.2.2 Combinations</vt:lpstr>
      <vt:lpstr>Combinations</vt:lpstr>
      <vt:lpstr>Example</vt:lpstr>
      <vt:lpstr>PowerPoint 演示文稿</vt:lpstr>
      <vt:lpstr>PowerPoint 演示文稿</vt:lpstr>
      <vt:lpstr>Example</vt:lpstr>
      <vt:lpstr>Example</vt:lpstr>
      <vt:lpstr>Example</vt:lpstr>
      <vt:lpstr>Example (counting subsets of a finite set)</vt:lpstr>
      <vt:lpstr>Example (counting subsets of a finite set)</vt:lpstr>
      <vt:lpstr>Example</vt:lpstr>
      <vt:lpstr>Example</vt:lpstr>
      <vt:lpstr>Example</vt:lpstr>
      <vt:lpstr>Example</vt:lpstr>
      <vt:lpstr>1.2.3    Permutations with Unlimited Repetition</vt:lpstr>
      <vt:lpstr>Permutations with Unlimited Repetition</vt:lpstr>
      <vt:lpstr>Permutations with Unlimited Repetition</vt:lpstr>
      <vt:lpstr>PowerPoint 演示文稿</vt:lpstr>
      <vt:lpstr>Example</vt:lpstr>
      <vt:lpstr>Example</vt:lpstr>
      <vt:lpstr>Example</vt:lpstr>
      <vt:lpstr>Example</vt:lpstr>
      <vt:lpstr>1.2.4  Combinations with Unlimited Repetition</vt:lpstr>
      <vt:lpstr>Combinations with Unlimited Repetition</vt:lpstr>
      <vt:lpstr>Combinations with Unlimited Repetition</vt:lpstr>
      <vt:lpstr>PowerPoint 演示文稿</vt:lpstr>
      <vt:lpstr>PowerPoint 演示文稿</vt:lpstr>
      <vt:lpstr>PowerPoint 演示文稿</vt:lpstr>
      <vt:lpstr>PowerPoint 演示文稿</vt:lpstr>
      <vt:lpstr>PowerPoint 演示文稿</vt:lpstr>
      <vt:lpstr>Example</vt:lpstr>
      <vt:lpstr>PowerPoint 演示文稿</vt:lpstr>
      <vt:lpstr>PowerPoint 演示文稿</vt:lpstr>
      <vt:lpstr>PowerPoint 演示文稿</vt:lpstr>
      <vt:lpstr>PowerPoint 演示文稿</vt:lpstr>
      <vt:lpstr>PowerPoint 演示文稿</vt:lpstr>
      <vt:lpstr>PowerPoint 演示文稿</vt:lpstr>
      <vt:lpstr>Example</vt:lpstr>
      <vt:lpstr>Example</vt:lpstr>
      <vt:lpstr>Example</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dell</dc:creator>
  <cp:lastModifiedBy>Tianrui Li</cp:lastModifiedBy>
  <cp:revision>1773</cp:revision>
  <cp:lastPrinted>2411-12-30T00:00:00Z</cp:lastPrinted>
  <dcterms:created xsi:type="dcterms:W3CDTF">2011-09-28T16:08:00Z</dcterms:created>
  <dcterms:modified xsi:type="dcterms:W3CDTF">2024-03-18T13:37:22Z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