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1040" r:id="rId2"/>
    <p:sldId id="1090" r:id="rId3"/>
    <p:sldId id="1124" r:id="rId4"/>
    <p:sldId id="1089" r:id="rId5"/>
    <p:sldId id="1125" r:id="rId6"/>
    <p:sldId id="1091" r:id="rId7"/>
    <p:sldId id="1092" r:id="rId8"/>
    <p:sldId id="1093" r:id="rId9"/>
    <p:sldId id="1126" r:id="rId10"/>
    <p:sldId id="1094" r:id="rId11"/>
    <p:sldId id="1095" r:id="rId12"/>
    <p:sldId id="1127" r:id="rId13"/>
    <p:sldId id="1096" r:id="rId14"/>
    <p:sldId id="1097" r:id="rId15"/>
    <p:sldId id="1132" r:id="rId16"/>
    <p:sldId id="1128" r:id="rId17"/>
    <p:sldId id="1098" r:id="rId18"/>
    <p:sldId id="1099" r:id="rId19"/>
    <p:sldId id="1100" r:id="rId20"/>
    <p:sldId id="1101" r:id="rId21"/>
    <p:sldId id="1102" r:id="rId22"/>
    <p:sldId id="1103" r:id="rId23"/>
    <p:sldId id="1104" r:id="rId24"/>
    <p:sldId id="1130" r:id="rId25"/>
    <p:sldId id="1105" r:id="rId26"/>
    <p:sldId id="1106" r:id="rId27"/>
    <p:sldId id="1129" r:id="rId28"/>
    <p:sldId id="1108" r:id="rId29"/>
    <p:sldId id="1109" r:id="rId30"/>
    <p:sldId id="1110" r:id="rId31"/>
    <p:sldId id="1111" r:id="rId32"/>
    <p:sldId id="1112" r:id="rId33"/>
    <p:sldId id="1113" r:id="rId34"/>
    <p:sldId id="1114" r:id="rId35"/>
    <p:sldId id="1133" r:id="rId36"/>
    <p:sldId id="1115" r:id="rId37"/>
    <p:sldId id="1116" r:id="rId38"/>
    <p:sldId id="1134" r:id="rId39"/>
    <p:sldId id="1131" r:id="rId40"/>
    <p:sldId id="1117" r:id="rId41"/>
    <p:sldId id="1118" r:id="rId42"/>
    <p:sldId id="1119" r:id="rId43"/>
    <p:sldId id="1120" r:id="rId44"/>
    <p:sldId id="1121" r:id="rId45"/>
    <p:sldId id="1122" r:id="rId46"/>
    <p:sldId id="1123" r:id="rId47"/>
    <p:sldId id="1038" r:id="rId48"/>
  </p:sldIdLst>
  <p:sldSz cx="9144000" cy="6858000" type="screen4x3"/>
  <p:notesSz cx="7559675" cy="106918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288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ngyan" initials="Y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1" autoAdjust="0"/>
    <p:restoredTop sz="93669" autoAdjust="0"/>
  </p:normalViewPr>
  <p:slideViewPr>
    <p:cSldViewPr>
      <p:cViewPr varScale="1">
        <p:scale>
          <a:sx n="70" d="100"/>
          <a:sy n="70" d="100"/>
        </p:scale>
        <p:origin x="1512" y="26"/>
      </p:cViewPr>
      <p:guideLst>
        <p:guide orient="horz" pos="2124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6207CCB-B330-4C17-9E46-2A78511EB156}" type="datetimeFigureOut">
              <a:rPr lang="zh-CN" altLang="en-US"/>
              <a:t>2024/3/14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DCD7019-0D79-49A6-997F-8E93ACE4691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58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270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17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152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01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247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24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632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40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2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92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332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62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100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766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0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56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13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84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9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020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16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020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170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836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235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9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726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948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536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005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56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33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245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650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81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237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066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8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2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63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6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21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D7019-0D79-49A6-997F-8E93ACE46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1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C3D46-F082-4F21-A610-F19C3616997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5A9BE-1E10-4EA7-9095-8DCB4959D88A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1950" y="1339850"/>
            <a:ext cx="2057400" cy="46815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339850"/>
            <a:ext cx="6019800" cy="46815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68009-F976-4F37-9047-0E5F1CF6D23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9C25E-E936-4DA7-B51B-572B9AA0E19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84FEF-6DE0-4BD7-A9CF-FB59E40E9FD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2636838"/>
            <a:ext cx="4038600" cy="3384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0" y="2636838"/>
            <a:ext cx="4038600" cy="3384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DF0C0-3805-4418-B982-84361196033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AAAAB-10C5-40E3-BBE0-FE9BA3931BBB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2A394-F453-4D76-A5BA-CAC448267BD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D5F3C-BF75-4BFF-956A-2F2BF6F91E1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5D40D-2E1B-4281-BCF5-CEC6D8B3B25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1468B-413A-47E8-B65B-92164FF1348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04"/>
          <a:stretch>
            <a:fillRect/>
          </a:stretch>
        </p:blipFill>
        <p:spPr bwMode="auto">
          <a:xfrm>
            <a:off x="-33338" y="-23813"/>
            <a:ext cx="9177338" cy="693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339850"/>
            <a:ext cx="82296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2636838"/>
            <a:ext cx="82296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B87903C-0BEA-4997-9351-F89DFAC4102B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BF17A-F880-43BD-9EAD-B3081C2D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pc="-100" dirty="0">
                <a:cs typeface="Arial"/>
              </a:rPr>
              <a:t>1 Combinatorics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2132856"/>
            <a:ext cx="8229600" cy="472514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spc="-40" dirty="0">
                <a:cs typeface="Arial"/>
              </a:rPr>
              <a:t>1.1 Multiplication and Addition Principles</a:t>
            </a:r>
          </a:p>
          <a:p>
            <a:pPr marL="0" marR="12700" indent="0" algn="just">
              <a:lnSpc>
                <a:spcPct val="102600"/>
              </a:lnSpc>
              <a:buNone/>
            </a:pPr>
            <a:r>
              <a:rPr lang="en-US" altLang="zh-CN" sz="2400" b="1" spc="45" dirty="0">
                <a:cs typeface="Arial"/>
              </a:rPr>
              <a:t>    Multiplication</a:t>
            </a:r>
            <a:r>
              <a:rPr lang="en-US" altLang="zh-CN" sz="2400" b="1" spc="80" dirty="0">
                <a:cs typeface="Arial"/>
              </a:rPr>
              <a:t> </a:t>
            </a:r>
            <a:r>
              <a:rPr lang="en-US" altLang="zh-CN" sz="2400" b="1" spc="30" dirty="0">
                <a:cs typeface="Arial"/>
              </a:rPr>
              <a:t>Principle</a:t>
            </a:r>
            <a:r>
              <a:rPr lang="en-US" altLang="zh-CN" sz="2400" b="1" spc="80" dirty="0">
                <a:cs typeface="Arial"/>
              </a:rPr>
              <a:t> </a:t>
            </a:r>
            <a:r>
              <a:rPr lang="en-US" altLang="zh-CN" sz="2400" b="1" spc="130" dirty="0">
                <a:cs typeface="Arial"/>
              </a:rPr>
              <a:t>(MP).</a:t>
            </a:r>
            <a:r>
              <a:rPr lang="en-US" altLang="zh-CN" sz="2400" b="1" spc="25" dirty="0">
                <a:cs typeface="Arial"/>
              </a:rPr>
              <a:t> </a:t>
            </a:r>
            <a:r>
              <a:rPr lang="en-US" altLang="zh-CN" sz="2400" i="1" spc="70" dirty="0">
                <a:cs typeface="Arial"/>
              </a:rPr>
              <a:t>If</a:t>
            </a:r>
            <a:r>
              <a:rPr lang="en-US" altLang="zh-CN" sz="2400" i="1" spc="55" dirty="0">
                <a:cs typeface="Arial"/>
              </a:rPr>
              <a:t> </a:t>
            </a:r>
            <a:r>
              <a:rPr lang="en-US" altLang="zh-CN" sz="2400" i="1" spc="-55" dirty="0">
                <a:cs typeface="Arial"/>
              </a:rPr>
              <a:t>a</a:t>
            </a:r>
            <a:r>
              <a:rPr lang="en-US" altLang="zh-CN" sz="2400" i="1" spc="55" dirty="0">
                <a:cs typeface="Arial"/>
              </a:rPr>
              <a:t> </a:t>
            </a:r>
            <a:r>
              <a:rPr lang="en-US" altLang="zh-CN" sz="2400" i="1" spc="15" dirty="0">
                <a:cs typeface="Arial"/>
              </a:rPr>
              <a:t>p</a:t>
            </a:r>
            <a:r>
              <a:rPr lang="en-US" altLang="zh-CN" sz="2400" i="1" spc="-45" dirty="0">
                <a:cs typeface="Arial"/>
              </a:rPr>
              <a:t>r</a:t>
            </a:r>
            <a:r>
              <a:rPr lang="en-US" altLang="zh-CN" sz="2400" i="1" spc="-114" dirty="0">
                <a:cs typeface="Arial"/>
              </a:rPr>
              <a:t>o</a:t>
            </a:r>
            <a:r>
              <a:rPr lang="en-US" altLang="zh-CN" sz="2400" i="1" spc="-110" dirty="0">
                <a:cs typeface="Arial"/>
              </a:rPr>
              <a:t>c</a:t>
            </a:r>
            <a:r>
              <a:rPr lang="en-US" altLang="zh-CN" sz="2400" i="1" spc="-170" dirty="0">
                <a:cs typeface="Arial"/>
              </a:rPr>
              <a:t>e</a:t>
            </a:r>
            <a:r>
              <a:rPr lang="en-US" altLang="zh-CN" sz="2400" i="1" dirty="0">
                <a:cs typeface="Arial"/>
              </a:rPr>
              <a:t>du</a:t>
            </a:r>
            <a:r>
              <a:rPr lang="en-US" altLang="zh-CN" sz="2400" i="1" spc="-55" dirty="0">
                <a:cs typeface="Arial"/>
              </a:rPr>
              <a:t>r</a:t>
            </a:r>
            <a:r>
              <a:rPr lang="en-US" altLang="zh-CN" sz="2400" i="1" spc="-110" dirty="0">
                <a:cs typeface="Arial"/>
              </a:rPr>
              <a:t>e</a:t>
            </a:r>
            <a:r>
              <a:rPr lang="en-US" altLang="zh-CN" sz="2400" i="1" spc="55" dirty="0">
                <a:cs typeface="Arial"/>
              </a:rPr>
              <a:t> </a:t>
            </a:r>
            <a:r>
              <a:rPr lang="en-US" altLang="zh-CN" sz="2400" i="1" spc="-110" dirty="0">
                <a:cs typeface="Arial"/>
              </a:rPr>
              <a:t>c</a:t>
            </a:r>
            <a:r>
              <a:rPr lang="en-US" altLang="zh-CN" sz="2400" i="1" spc="-35" dirty="0">
                <a:cs typeface="Arial"/>
              </a:rPr>
              <a:t>an</a:t>
            </a:r>
            <a:r>
              <a:rPr lang="en-US" altLang="zh-CN" sz="2400" i="1" spc="55" dirty="0">
                <a:cs typeface="Arial"/>
              </a:rPr>
              <a:t> </a:t>
            </a:r>
            <a:r>
              <a:rPr lang="en-US" altLang="zh-CN" sz="2400" i="1" spc="-170" dirty="0">
                <a:cs typeface="Arial"/>
              </a:rPr>
              <a:t>b</a:t>
            </a:r>
            <a:r>
              <a:rPr lang="en-US" altLang="zh-CN" sz="2400" i="1" spc="-110" dirty="0">
                <a:cs typeface="Arial"/>
              </a:rPr>
              <a:t>e</a:t>
            </a:r>
            <a:r>
              <a:rPr lang="en-US" altLang="zh-CN" sz="2400" i="1" spc="55" dirty="0">
                <a:cs typeface="Arial"/>
              </a:rPr>
              <a:t> </a:t>
            </a:r>
            <a:r>
              <a:rPr lang="en-US" altLang="zh-CN" sz="2400" i="1" spc="-35" dirty="0">
                <a:cs typeface="Arial"/>
              </a:rPr>
              <a:t>descri</a:t>
            </a:r>
            <a:r>
              <a:rPr lang="en-US" altLang="zh-CN" sz="2400" i="1" spc="-100" dirty="0">
                <a:cs typeface="Arial"/>
              </a:rPr>
              <a:t>b</a:t>
            </a:r>
            <a:r>
              <a:rPr lang="en-US" altLang="zh-CN" sz="2400" i="1" spc="-170" dirty="0">
                <a:cs typeface="Arial"/>
              </a:rPr>
              <a:t>e</a:t>
            </a:r>
            <a:r>
              <a:rPr lang="en-US" altLang="zh-CN" sz="2400" i="1" spc="-55" dirty="0">
                <a:cs typeface="Arial"/>
              </a:rPr>
              <a:t>d</a:t>
            </a:r>
            <a:r>
              <a:rPr lang="en-US" altLang="zh-CN" sz="2400" i="1" spc="55" dirty="0">
                <a:cs typeface="Arial"/>
              </a:rPr>
              <a:t> </a:t>
            </a:r>
            <a:r>
              <a:rPr lang="en-US" altLang="zh-CN" sz="2400" i="1" spc="-85" dirty="0">
                <a:cs typeface="Arial"/>
              </a:rPr>
              <a:t>as</a:t>
            </a:r>
            <a:r>
              <a:rPr lang="en-US" altLang="zh-CN" sz="2400" i="1" spc="55" dirty="0">
                <a:cs typeface="Arial"/>
              </a:rPr>
              <a:t> </a:t>
            </a:r>
            <a:r>
              <a:rPr lang="en-US" altLang="zh-CN" sz="2400" i="1" spc="-55" dirty="0">
                <a:cs typeface="Arial"/>
              </a:rPr>
              <a:t>a</a:t>
            </a:r>
            <a:r>
              <a:rPr lang="en-US" altLang="zh-CN" sz="2400" i="1" spc="55" dirty="0">
                <a:cs typeface="Arial"/>
              </a:rPr>
              <a:t> </a:t>
            </a:r>
            <a:r>
              <a:rPr lang="en-US" altLang="zh-CN" sz="2400" i="1" spc="-105" dirty="0">
                <a:cs typeface="Arial"/>
              </a:rPr>
              <a:t>s</a:t>
            </a:r>
            <a:r>
              <a:rPr lang="en-US" altLang="zh-CN" sz="2400" i="1" spc="-175" dirty="0">
                <a:cs typeface="Arial"/>
              </a:rPr>
              <a:t>e</a:t>
            </a:r>
            <a:r>
              <a:rPr lang="en-US" altLang="zh-CN" sz="2400" i="1" spc="-65" dirty="0">
                <a:cs typeface="Arial"/>
              </a:rPr>
              <a:t>quen</a:t>
            </a:r>
            <a:r>
              <a:rPr lang="en-US" altLang="zh-CN" sz="2400" i="1" spc="-110" dirty="0">
                <a:cs typeface="Arial"/>
              </a:rPr>
              <a:t>ce</a:t>
            </a:r>
            <a:r>
              <a:rPr lang="en-US" altLang="zh-CN" sz="2400" i="1" spc="55" dirty="0">
                <a:cs typeface="Arial"/>
              </a:rPr>
              <a:t> </a:t>
            </a:r>
            <a:r>
              <a:rPr lang="en-US" altLang="zh-CN" sz="2400" i="1" spc="-15" dirty="0">
                <a:cs typeface="Arial"/>
              </a:rPr>
              <a:t>of</a:t>
            </a:r>
            <a:r>
              <a:rPr lang="en-US" altLang="zh-CN" sz="2400" i="1" spc="55" dirty="0">
                <a:cs typeface="Arial"/>
              </a:rPr>
              <a:t> </a:t>
            </a:r>
            <a:r>
              <a:rPr lang="en-US" altLang="zh-CN" sz="2400" i="1" spc="35" dirty="0">
                <a:cs typeface="Arial"/>
              </a:rPr>
              <a:t>m</a:t>
            </a:r>
            <a:r>
              <a:rPr lang="en-US" altLang="zh-CN" sz="2400" i="1" spc="55" dirty="0">
                <a:cs typeface="Arial"/>
              </a:rPr>
              <a:t> </a:t>
            </a:r>
            <a:r>
              <a:rPr lang="en-US" altLang="zh-CN" sz="2400" b="1" i="1" u="sng" spc="-30" dirty="0">
                <a:solidFill>
                  <a:srgbClr val="0070C0"/>
                </a:solidFill>
                <a:cs typeface="Arial"/>
              </a:rPr>
              <a:t>inde</a:t>
            </a:r>
            <a:r>
              <a:rPr lang="en-US" altLang="zh-CN" sz="2400" b="1" i="1" u="sng" spc="-90" dirty="0">
                <a:solidFill>
                  <a:srgbClr val="0070C0"/>
                </a:solidFill>
                <a:cs typeface="Arial"/>
              </a:rPr>
              <a:t>p</a:t>
            </a:r>
            <a:r>
              <a:rPr lang="en-US" altLang="zh-CN" sz="2400" b="1" i="1" u="sng" spc="-40" dirty="0">
                <a:solidFill>
                  <a:srgbClr val="0070C0"/>
                </a:solidFill>
                <a:cs typeface="Arial"/>
              </a:rPr>
              <a:t>endent</a:t>
            </a:r>
            <a:r>
              <a:rPr lang="en-US" altLang="zh-CN" sz="2400" i="1" spc="55" dirty="0">
                <a:cs typeface="Arial"/>
              </a:rPr>
              <a:t> </a:t>
            </a:r>
            <a:r>
              <a:rPr lang="en-US" altLang="zh-CN" sz="2400" i="1" spc="-50" dirty="0">
                <a:cs typeface="Arial"/>
              </a:rPr>
              <a:t>steps,</a:t>
            </a:r>
            <a:r>
              <a:rPr lang="en-US" altLang="zh-CN" sz="2400" i="1" spc="-35" dirty="0">
                <a:cs typeface="Arial"/>
              </a:rPr>
              <a:t> </a:t>
            </a:r>
            <a:r>
              <a:rPr lang="en-US" altLang="zh-CN" sz="2400" i="1" dirty="0">
                <a:cs typeface="Arial"/>
              </a:rPr>
              <a:t>with</a:t>
            </a:r>
            <a:r>
              <a:rPr lang="en-US" altLang="zh-CN" sz="2400" i="1" spc="120" dirty="0">
                <a:cs typeface="Arial"/>
              </a:rPr>
              <a:t> </a:t>
            </a:r>
            <a:r>
              <a:rPr lang="en-US" altLang="zh-CN" sz="2400" i="1" spc="125" dirty="0">
                <a:cs typeface="Arial"/>
              </a:rPr>
              <a:t>i</a:t>
            </a:r>
            <a:r>
              <a:rPr lang="en-US" altLang="zh-CN" sz="2400" spc="-37" baseline="-10416" dirty="0">
                <a:cs typeface="Arial"/>
              </a:rPr>
              <a:t>1 </a:t>
            </a:r>
            <a:r>
              <a:rPr lang="en-US" altLang="zh-CN" sz="2400" spc="44" baseline="-10416" dirty="0">
                <a:cs typeface="Arial"/>
              </a:rPr>
              <a:t> </a:t>
            </a:r>
            <a:r>
              <a:rPr lang="en-US" altLang="zh-CN" sz="2400" i="1" spc="-114" dirty="0">
                <a:cs typeface="Arial"/>
              </a:rPr>
              <a:t>p</a:t>
            </a:r>
            <a:r>
              <a:rPr lang="en-US" altLang="zh-CN" sz="2400" i="1" spc="-55" dirty="0">
                <a:cs typeface="Arial"/>
              </a:rPr>
              <a:t>ossible</a:t>
            </a:r>
            <a:r>
              <a:rPr lang="en-US" altLang="zh-CN" sz="2400" i="1" spc="120" dirty="0">
                <a:cs typeface="Arial"/>
              </a:rPr>
              <a:t> </a:t>
            </a:r>
            <a:r>
              <a:rPr lang="en-US" altLang="zh-CN" sz="2400" i="1" spc="-25" dirty="0">
                <a:cs typeface="Arial"/>
              </a:rPr>
              <a:t>out</a:t>
            </a:r>
            <a:r>
              <a:rPr lang="en-US" altLang="zh-CN" sz="2400" i="1" spc="-80" dirty="0">
                <a:cs typeface="Arial"/>
              </a:rPr>
              <a:t>c</a:t>
            </a:r>
            <a:r>
              <a:rPr lang="en-US" altLang="zh-CN" sz="2400" i="1" spc="-75" dirty="0">
                <a:cs typeface="Arial"/>
              </a:rPr>
              <a:t>omes</a:t>
            </a:r>
            <a:r>
              <a:rPr lang="en-US" altLang="zh-CN" sz="2400" i="1" spc="120" dirty="0">
                <a:cs typeface="Arial"/>
              </a:rPr>
              <a:t> </a:t>
            </a:r>
            <a:r>
              <a:rPr lang="en-US" altLang="zh-CN" sz="2400" i="1" spc="20" dirty="0">
                <a:cs typeface="Arial"/>
              </a:rPr>
              <a:t>for</a:t>
            </a:r>
            <a:r>
              <a:rPr lang="en-US" altLang="zh-CN" sz="2400" i="1" spc="120" dirty="0">
                <a:cs typeface="Arial"/>
              </a:rPr>
              <a:t> </a:t>
            </a:r>
            <a:r>
              <a:rPr lang="en-US" altLang="zh-CN" sz="2400" i="1" spc="-45" dirty="0">
                <a:cs typeface="Arial"/>
              </a:rPr>
              <a:t>the</a:t>
            </a:r>
            <a:r>
              <a:rPr lang="en-US" altLang="zh-CN" sz="2400" i="1" spc="114" dirty="0">
                <a:cs typeface="Arial"/>
              </a:rPr>
              <a:t> </a:t>
            </a:r>
            <a:r>
              <a:rPr lang="en-US" altLang="zh-CN" sz="2400" i="1" spc="20" dirty="0">
                <a:cs typeface="Arial"/>
              </a:rPr>
              <a:t>first</a:t>
            </a:r>
            <a:r>
              <a:rPr lang="en-US" altLang="zh-CN" sz="2400" i="1" spc="120" dirty="0">
                <a:cs typeface="Arial"/>
              </a:rPr>
              <a:t> </a:t>
            </a:r>
            <a:r>
              <a:rPr lang="en-US" altLang="zh-CN" sz="2400" i="1" spc="-40" dirty="0">
                <a:cs typeface="Arial"/>
              </a:rPr>
              <a:t>step,</a:t>
            </a:r>
            <a:r>
              <a:rPr lang="en-US" altLang="zh-CN" sz="2400" i="1" spc="130" dirty="0">
                <a:cs typeface="Arial"/>
              </a:rPr>
              <a:t> </a:t>
            </a:r>
            <a:r>
              <a:rPr lang="en-US" altLang="zh-CN" sz="2400" i="1" spc="125" dirty="0">
                <a:cs typeface="Arial"/>
              </a:rPr>
              <a:t>i</a:t>
            </a:r>
            <a:r>
              <a:rPr lang="en-US" altLang="zh-CN" sz="2400" spc="-37" baseline="-10416" dirty="0">
                <a:cs typeface="Arial"/>
              </a:rPr>
              <a:t>2 </a:t>
            </a:r>
            <a:r>
              <a:rPr lang="en-US" altLang="zh-CN" sz="2400" spc="44" baseline="-10416" dirty="0">
                <a:cs typeface="Arial"/>
              </a:rPr>
              <a:t> </a:t>
            </a:r>
            <a:r>
              <a:rPr lang="en-US" altLang="zh-CN" sz="2400" i="1" spc="-114" dirty="0">
                <a:cs typeface="Arial"/>
              </a:rPr>
              <a:t>p</a:t>
            </a:r>
            <a:r>
              <a:rPr lang="en-US" altLang="zh-CN" sz="2400" i="1" spc="-55" dirty="0">
                <a:cs typeface="Arial"/>
              </a:rPr>
              <a:t>ossible</a:t>
            </a:r>
            <a:r>
              <a:rPr lang="en-US" altLang="zh-CN" sz="2400" i="1" spc="120" dirty="0">
                <a:cs typeface="Arial"/>
              </a:rPr>
              <a:t> </a:t>
            </a:r>
            <a:r>
              <a:rPr lang="en-US" altLang="zh-CN" sz="2400" i="1" spc="-25" dirty="0">
                <a:cs typeface="Arial"/>
              </a:rPr>
              <a:t>out</a:t>
            </a:r>
            <a:r>
              <a:rPr lang="en-US" altLang="zh-CN" sz="2400" i="1" spc="-80" dirty="0">
                <a:cs typeface="Arial"/>
              </a:rPr>
              <a:t>c</a:t>
            </a:r>
            <a:r>
              <a:rPr lang="en-US" altLang="zh-CN" sz="2400" i="1" spc="-75" dirty="0">
                <a:cs typeface="Arial"/>
              </a:rPr>
              <a:t>omes</a:t>
            </a:r>
            <a:r>
              <a:rPr lang="en-US" altLang="zh-CN" sz="2400" i="1" spc="120" dirty="0">
                <a:cs typeface="Arial"/>
              </a:rPr>
              <a:t> </a:t>
            </a:r>
            <a:r>
              <a:rPr lang="en-US" altLang="zh-CN" sz="2400" i="1" spc="20" dirty="0">
                <a:cs typeface="Arial"/>
              </a:rPr>
              <a:t>for</a:t>
            </a:r>
            <a:r>
              <a:rPr lang="en-US" altLang="zh-CN" sz="2400" i="1" spc="120" dirty="0">
                <a:cs typeface="Arial"/>
              </a:rPr>
              <a:t> </a:t>
            </a:r>
            <a:r>
              <a:rPr lang="en-US" altLang="zh-CN" sz="2400" i="1" spc="-45" dirty="0">
                <a:cs typeface="Arial"/>
              </a:rPr>
              <a:t>the</a:t>
            </a:r>
            <a:r>
              <a:rPr lang="en-US" altLang="zh-CN" sz="2400" i="1" spc="114" dirty="0">
                <a:cs typeface="Arial"/>
              </a:rPr>
              <a:t> </a:t>
            </a:r>
            <a:r>
              <a:rPr lang="en-US" altLang="zh-CN" sz="2400" i="1" spc="-105" dirty="0">
                <a:cs typeface="Arial"/>
              </a:rPr>
              <a:t>s</a:t>
            </a:r>
            <a:r>
              <a:rPr lang="en-US" altLang="zh-CN" sz="2400" i="1" spc="-175" dirty="0">
                <a:cs typeface="Arial"/>
              </a:rPr>
              <a:t>e</a:t>
            </a:r>
            <a:r>
              <a:rPr lang="en-US" altLang="zh-CN" sz="2400" i="1" spc="-110" dirty="0">
                <a:cs typeface="Arial"/>
              </a:rPr>
              <a:t>c</a:t>
            </a:r>
            <a:r>
              <a:rPr lang="en-US" altLang="zh-CN" sz="2400" i="1" spc="-40" dirty="0">
                <a:cs typeface="Arial"/>
              </a:rPr>
              <a:t>ond</a:t>
            </a:r>
            <a:r>
              <a:rPr lang="en-US" altLang="zh-CN" sz="2400" i="1" spc="114" dirty="0">
                <a:cs typeface="Arial"/>
              </a:rPr>
              <a:t> </a:t>
            </a:r>
            <a:r>
              <a:rPr lang="en-US" altLang="zh-CN" sz="2400" i="1" spc="-60" dirty="0">
                <a:cs typeface="Arial"/>
              </a:rPr>
              <a:t>step</a:t>
            </a:r>
            <a:r>
              <a:rPr lang="en-US" altLang="zh-CN" sz="2400" i="1" spc="120" dirty="0">
                <a:cs typeface="Arial"/>
              </a:rPr>
              <a:t> </a:t>
            </a:r>
            <a:r>
              <a:rPr lang="en-US" altLang="zh-CN" sz="2400" i="1" spc="-40" dirty="0">
                <a:cs typeface="Arial"/>
              </a:rPr>
              <a:t>and</a:t>
            </a:r>
            <a:r>
              <a:rPr lang="en-US" altLang="zh-CN" sz="2400" i="1" spc="114" dirty="0">
                <a:cs typeface="Arial"/>
              </a:rPr>
              <a:t> </a:t>
            </a:r>
            <a:r>
              <a:rPr lang="en-US" altLang="zh-CN" sz="2400" i="1" spc="-85" dirty="0">
                <a:cs typeface="Arial"/>
              </a:rPr>
              <a:t>so</a:t>
            </a:r>
            <a:r>
              <a:rPr lang="en-US" altLang="zh-CN" sz="2400" i="1" spc="114" dirty="0">
                <a:cs typeface="Arial"/>
              </a:rPr>
              <a:t> </a:t>
            </a:r>
            <a:r>
              <a:rPr lang="en-US" altLang="zh-CN" sz="2400" i="1" spc="-15" dirty="0">
                <a:cs typeface="Arial"/>
              </a:rPr>
              <a:t>on,</a:t>
            </a:r>
            <a:r>
              <a:rPr lang="en-US" altLang="zh-CN" sz="2400" i="1" spc="125" dirty="0">
                <a:cs typeface="Arial"/>
              </a:rPr>
              <a:t> </a:t>
            </a:r>
            <a:r>
              <a:rPr lang="en-US" altLang="zh-CN" sz="2400" i="1" spc="-30" dirty="0">
                <a:cs typeface="Arial"/>
              </a:rPr>
              <a:t>then</a:t>
            </a:r>
            <a:r>
              <a:rPr lang="en-US" altLang="zh-CN" sz="2400" i="1" spc="114" dirty="0">
                <a:cs typeface="Arial"/>
              </a:rPr>
              <a:t> </a:t>
            </a:r>
            <a:r>
              <a:rPr lang="en-US" altLang="zh-CN" sz="2400" i="1" spc="-45" dirty="0">
                <a:cs typeface="Arial"/>
              </a:rPr>
              <a:t>the</a:t>
            </a:r>
            <a:r>
              <a:rPr lang="en-US" altLang="zh-CN" sz="2400" i="1" spc="-25" dirty="0">
                <a:cs typeface="Arial"/>
              </a:rPr>
              <a:t> </a:t>
            </a:r>
            <a:r>
              <a:rPr lang="en-US" altLang="zh-CN" sz="2400" i="1" dirty="0">
                <a:cs typeface="Arial"/>
              </a:rPr>
              <a:t>total</a:t>
            </a:r>
            <a:r>
              <a:rPr lang="en-US" altLang="zh-CN" sz="2400" i="1" spc="85" dirty="0">
                <a:cs typeface="Arial"/>
              </a:rPr>
              <a:t> </a:t>
            </a:r>
            <a:r>
              <a:rPr lang="en-US" altLang="zh-CN" sz="2400" i="1" spc="-45" dirty="0">
                <a:cs typeface="Arial"/>
              </a:rPr>
              <a:t>num</a:t>
            </a:r>
            <a:r>
              <a:rPr lang="en-US" altLang="zh-CN" sz="2400" i="1" spc="-95" dirty="0">
                <a:cs typeface="Arial"/>
              </a:rPr>
              <a:t>b</a:t>
            </a:r>
            <a:r>
              <a:rPr lang="en-US" altLang="zh-CN" sz="2400" i="1" spc="-10" dirty="0">
                <a:cs typeface="Arial"/>
              </a:rPr>
              <a:t>er</a:t>
            </a:r>
            <a:r>
              <a:rPr lang="en-US" altLang="zh-CN" sz="2400" i="1" spc="80" dirty="0">
                <a:cs typeface="Arial"/>
              </a:rPr>
              <a:t> </a:t>
            </a:r>
            <a:r>
              <a:rPr lang="en-US" altLang="zh-CN" sz="2400" i="1" spc="-15" dirty="0">
                <a:cs typeface="Arial"/>
              </a:rPr>
              <a:t>of</a:t>
            </a:r>
            <a:r>
              <a:rPr lang="en-US" altLang="zh-CN" sz="2400" i="1" spc="85" dirty="0">
                <a:cs typeface="Arial"/>
              </a:rPr>
              <a:t> </a:t>
            </a:r>
            <a:r>
              <a:rPr lang="en-US" altLang="zh-CN" sz="2400" i="1" spc="-110" dirty="0">
                <a:cs typeface="Arial"/>
              </a:rPr>
              <a:t>c</a:t>
            </a:r>
            <a:r>
              <a:rPr lang="en-US" altLang="zh-CN" sz="2400" i="1" spc="-55" dirty="0">
                <a:cs typeface="Arial"/>
              </a:rPr>
              <a:t>om</a:t>
            </a:r>
            <a:r>
              <a:rPr lang="en-US" altLang="zh-CN" sz="2400" i="1" spc="-100" dirty="0">
                <a:cs typeface="Arial"/>
              </a:rPr>
              <a:t>p</a:t>
            </a:r>
            <a:r>
              <a:rPr lang="en-US" altLang="zh-CN" sz="2400" i="1" spc="-30" dirty="0">
                <a:cs typeface="Arial"/>
              </a:rPr>
              <a:t>osite</a:t>
            </a:r>
            <a:r>
              <a:rPr lang="en-US" altLang="zh-CN" sz="2400" i="1" spc="85" dirty="0">
                <a:cs typeface="Arial"/>
              </a:rPr>
              <a:t> </a:t>
            </a:r>
            <a:r>
              <a:rPr lang="en-US" altLang="zh-CN" sz="2400" i="1" spc="-25" dirty="0">
                <a:cs typeface="Arial"/>
              </a:rPr>
              <a:t>out</a:t>
            </a:r>
            <a:r>
              <a:rPr lang="en-US" altLang="zh-CN" sz="2400" i="1" spc="-85" dirty="0">
                <a:cs typeface="Arial"/>
              </a:rPr>
              <a:t>c</a:t>
            </a:r>
            <a:r>
              <a:rPr lang="en-US" altLang="zh-CN" sz="2400" i="1" spc="-75" dirty="0">
                <a:cs typeface="Arial"/>
              </a:rPr>
              <a:t>omes</a:t>
            </a:r>
            <a:r>
              <a:rPr lang="en-US" altLang="zh-CN" sz="2400" i="1" spc="85" dirty="0">
                <a:cs typeface="Arial"/>
              </a:rPr>
              <a:t> </a:t>
            </a:r>
            <a:r>
              <a:rPr lang="en-US" altLang="zh-CN" sz="2400" i="1" spc="-15" dirty="0">
                <a:cs typeface="Arial"/>
              </a:rPr>
              <a:t>of</a:t>
            </a:r>
            <a:r>
              <a:rPr lang="en-US" altLang="zh-CN" sz="2400" i="1" spc="85" dirty="0">
                <a:cs typeface="Arial"/>
              </a:rPr>
              <a:t> </a:t>
            </a:r>
            <a:r>
              <a:rPr lang="en-US" altLang="zh-CN" sz="2400" i="1" spc="-45" dirty="0">
                <a:cs typeface="Arial"/>
              </a:rPr>
              <a:t>the</a:t>
            </a:r>
            <a:r>
              <a:rPr lang="en-US" altLang="zh-CN" sz="2400" i="1" spc="85" dirty="0">
                <a:cs typeface="Arial"/>
              </a:rPr>
              <a:t> </a:t>
            </a:r>
            <a:r>
              <a:rPr lang="en-US" altLang="zh-CN" sz="2400" i="1" spc="15" dirty="0">
                <a:cs typeface="Arial"/>
              </a:rPr>
              <a:t>p</a:t>
            </a:r>
            <a:r>
              <a:rPr lang="en-US" altLang="zh-CN" sz="2400" i="1" spc="-45" dirty="0">
                <a:cs typeface="Arial"/>
              </a:rPr>
              <a:t>r</a:t>
            </a:r>
            <a:r>
              <a:rPr lang="en-US" altLang="zh-CN" sz="2400" i="1" spc="-114" dirty="0">
                <a:cs typeface="Arial"/>
              </a:rPr>
              <a:t>o</a:t>
            </a:r>
            <a:r>
              <a:rPr lang="en-US" altLang="zh-CN" sz="2400" i="1" spc="-110" dirty="0">
                <a:cs typeface="Arial"/>
              </a:rPr>
              <a:t>c</a:t>
            </a:r>
            <a:r>
              <a:rPr lang="en-US" altLang="zh-CN" sz="2400" i="1" spc="-170" dirty="0">
                <a:cs typeface="Arial"/>
              </a:rPr>
              <a:t>e</a:t>
            </a:r>
            <a:r>
              <a:rPr lang="en-US" altLang="zh-CN" sz="2400" i="1" dirty="0">
                <a:cs typeface="Arial"/>
              </a:rPr>
              <a:t>du</a:t>
            </a:r>
            <a:r>
              <a:rPr lang="en-US" altLang="zh-CN" sz="2400" i="1" spc="-55" dirty="0">
                <a:cs typeface="Arial"/>
              </a:rPr>
              <a:t>r</a:t>
            </a:r>
            <a:r>
              <a:rPr lang="en-US" altLang="zh-CN" sz="2400" i="1" spc="-110" dirty="0">
                <a:cs typeface="Arial"/>
              </a:rPr>
              <a:t>e</a:t>
            </a:r>
            <a:r>
              <a:rPr lang="en-US" altLang="zh-CN" sz="2400" i="1" spc="80" dirty="0">
                <a:cs typeface="Arial"/>
              </a:rPr>
              <a:t> </a:t>
            </a:r>
            <a:r>
              <a:rPr lang="en-US" altLang="zh-CN" sz="2400" i="1" spc="-10" dirty="0">
                <a:cs typeface="Arial"/>
              </a:rPr>
              <a:t>is</a:t>
            </a:r>
            <a:r>
              <a:rPr lang="en-US" altLang="zh-CN" sz="2400" i="1" spc="85" dirty="0">
                <a:cs typeface="Arial"/>
              </a:rPr>
              <a:t> </a:t>
            </a:r>
            <a:r>
              <a:rPr lang="en-US" altLang="zh-CN" sz="2400" i="1" spc="-40" dirty="0">
                <a:cs typeface="Arial"/>
              </a:rPr>
              <a:t>given</a:t>
            </a:r>
            <a:r>
              <a:rPr lang="en-US" altLang="zh-CN" sz="2400" i="1" spc="80" dirty="0">
                <a:cs typeface="Arial"/>
              </a:rPr>
              <a:t> </a:t>
            </a:r>
            <a:r>
              <a:rPr lang="en-US" altLang="zh-CN" sz="2400" i="1" spc="-70" dirty="0">
                <a:cs typeface="Arial"/>
              </a:rPr>
              <a:t>by</a:t>
            </a:r>
            <a:endParaRPr lang="en-US" altLang="zh-CN" sz="2400" dirty="0">
              <a:cs typeface="Arial"/>
            </a:endParaRPr>
          </a:p>
          <a:p>
            <a:pPr>
              <a:lnSpc>
                <a:spcPts val="1100"/>
              </a:lnSpc>
              <a:spcBef>
                <a:spcPts val="30"/>
              </a:spcBef>
            </a:pPr>
            <a:endParaRPr lang="en-US" altLang="zh-CN" sz="2400" dirty="0"/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i="1" spc="125" dirty="0">
                <a:cs typeface="Arial"/>
              </a:rPr>
              <a:t>i</a:t>
            </a:r>
            <a:r>
              <a:rPr lang="en-US" altLang="zh-CN" sz="2400" spc="-37" baseline="-10416" dirty="0">
                <a:cs typeface="Arial"/>
              </a:rPr>
              <a:t>1</a:t>
            </a:r>
            <a:r>
              <a:rPr lang="en-US" altLang="zh-CN" sz="2400" spc="104" baseline="-10416" dirty="0">
                <a:cs typeface="Arial"/>
              </a:rPr>
              <a:t> </a:t>
            </a:r>
            <a:r>
              <a:rPr lang="en-US" altLang="zh-CN" sz="24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4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400" i="1" spc="125" dirty="0">
                <a:cs typeface="Arial"/>
              </a:rPr>
              <a:t>i</a:t>
            </a:r>
            <a:r>
              <a:rPr lang="en-US" altLang="zh-CN" sz="2400" spc="-37" baseline="-10416" dirty="0">
                <a:cs typeface="Arial"/>
              </a:rPr>
              <a:t>2</a:t>
            </a:r>
            <a:r>
              <a:rPr lang="en-US" altLang="zh-CN" sz="2400" spc="104" baseline="-10416" dirty="0">
                <a:cs typeface="Arial"/>
              </a:rPr>
              <a:t> </a:t>
            </a:r>
            <a:r>
              <a:rPr lang="en-US" altLang="zh-CN" sz="24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4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400" i="1" spc="125" dirty="0">
                <a:cs typeface="Arial"/>
              </a:rPr>
              <a:t>i</a:t>
            </a:r>
            <a:r>
              <a:rPr lang="en-US" altLang="zh-CN" sz="2400" spc="-37" baseline="-10416" dirty="0">
                <a:cs typeface="Arial"/>
              </a:rPr>
              <a:t>3</a:t>
            </a:r>
            <a:r>
              <a:rPr lang="en-US" altLang="zh-CN" sz="2400" spc="104" baseline="-10416" dirty="0">
                <a:cs typeface="Arial"/>
              </a:rPr>
              <a:t> </a:t>
            </a:r>
            <a:r>
              <a:rPr lang="en-US" altLang="zh-CN" sz="24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4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400" i="1" spc="-10" dirty="0">
                <a:cs typeface="Arial"/>
              </a:rPr>
              <a:t>.</a:t>
            </a:r>
            <a:r>
              <a:rPr lang="en-US" altLang="zh-CN" sz="2400" i="1" spc="-125" dirty="0">
                <a:cs typeface="Arial"/>
              </a:rPr>
              <a:t> </a:t>
            </a:r>
            <a:r>
              <a:rPr lang="en-US" altLang="zh-CN" sz="2400" i="1" spc="-10" dirty="0">
                <a:cs typeface="Arial"/>
              </a:rPr>
              <a:t>.</a:t>
            </a:r>
            <a:r>
              <a:rPr lang="en-US" altLang="zh-CN" sz="2400" i="1" spc="-125" dirty="0">
                <a:cs typeface="Arial"/>
              </a:rPr>
              <a:t> </a:t>
            </a:r>
            <a:r>
              <a:rPr lang="en-US" altLang="zh-CN" sz="2400" i="1" spc="-10" dirty="0">
                <a:cs typeface="Arial"/>
              </a:rPr>
              <a:t>.</a:t>
            </a:r>
            <a:r>
              <a:rPr lang="en-US" altLang="zh-CN" sz="2400" i="1" spc="-65" dirty="0">
                <a:cs typeface="Arial"/>
              </a:rPr>
              <a:t> </a:t>
            </a:r>
            <a:r>
              <a:rPr lang="en-US" altLang="zh-CN" sz="24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4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400" i="1" spc="125" dirty="0" err="1">
                <a:cs typeface="Arial"/>
              </a:rPr>
              <a:t>i</a:t>
            </a:r>
            <a:r>
              <a:rPr lang="en-US" altLang="zh-CN" sz="2400" i="1" spc="112" baseline="-10416" dirty="0" err="1">
                <a:cs typeface="Arial"/>
              </a:rPr>
              <a:t>m</a:t>
            </a:r>
            <a:r>
              <a:rPr lang="en-US" altLang="zh-CN" sz="2400" i="1" spc="7" baseline="-10416" dirty="0">
                <a:cs typeface="Arial"/>
              </a:rPr>
              <a:t> </a:t>
            </a:r>
            <a:r>
              <a:rPr lang="en-US" altLang="zh-CN" sz="2400" i="1" spc="-10" dirty="0">
                <a:cs typeface="Arial"/>
              </a:rPr>
              <a:t>.</a:t>
            </a:r>
            <a:endParaRPr lang="en-US" altLang="zh-CN" sz="2400" dirty="0">
              <a:cs typeface="Arial"/>
            </a:endParaRPr>
          </a:p>
          <a:p>
            <a:pPr>
              <a:lnSpc>
                <a:spcPts val="1000"/>
              </a:lnSpc>
              <a:spcBef>
                <a:spcPts val="95"/>
              </a:spcBef>
            </a:pPr>
            <a:endParaRPr lang="en-US" altLang="zh-CN" sz="2400" dirty="0"/>
          </a:p>
          <a:p>
            <a:pPr marL="12700" marR="12700" indent="0" algn="just">
              <a:lnSpc>
                <a:spcPct val="102699"/>
              </a:lnSpc>
              <a:buNone/>
            </a:pPr>
            <a:r>
              <a:rPr lang="en-US" altLang="zh-CN" sz="2400" spc="-20" dirty="0">
                <a:cs typeface="Arial"/>
              </a:rPr>
              <a:t>    Note</a:t>
            </a:r>
            <a:r>
              <a:rPr lang="en-US" altLang="zh-CN" sz="2400" spc="45" dirty="0">
                <a:cs typeface="Arial"/>
              </a:rPr>
              <a:t> </a:t>
            </a:r>
            <a:r>
              <a:rPr lang="en-US" altLang="zh-CN" sz="2400" spc="35" dirty="0">
                <a:cs typeface="Arial"/>
              </a:rPr>
              <a:t>that</a:t>
            </a:r>
            <a:r>
              <a:rPr lang="en-US" altLang="zh-CN" sz="2400" spc="45" dirty="0">
                <a:cs typeface="Arial"/>
              </a:rPr>
              <a:t> </a:t>
            </a:r>
            <a:r>
              <a:rPr lang="en-US" altLang="zh-CN" sz="2400" spc="-15" dirty="0">
                <a:cs typeface="Arial"/>
              </a:rPr>
              <a:t>the</a:t>
            </a:r>
            <a:r>
              <a:rPr lang="en-US" altLang="zh-CN" sz="2400" spc="45" dirty="0">
                <a:cs typeface="Arial"/>
              </a:rPr>
              <a:t> </a:t>
            </a:r>
            <a:r>
              <a:rPr lang="en-US" altLang="zh-CN" sz="2400" spc="-55" dirty="0">
                <a:cs typeface="Arial"/>
              </a:rPr>
              <a:t>steps</a:t>
            </a:r>
            <a:r>
              <a:rPr lang="en-US" altLang="zh-CN" sz="2400" spc="45" dirty="0">
                <a:cs typeface="Arial"/>
              </a:rPr>
              <a:t> </a:t>
            </a:r>
            <a:r>
              <a:rPr lang="en-US" altLang="zh-CN" sz="2400" spc="-45" dirty="0">
                <a:cs typeface="Arial"/>
              </a:rPr>
              <a:t>m</a:t>
            </a:r>
            <a:r>
              <a:rPr lang="en-US" altLang="zh-CN" sz="2400" spc="-5" dirty="0">
                <a:cs typeface="Arial"/>
              </a:rPr>
              <a:t>ust</a:t>
            </a:r>
            <a:r>
              <a:rPr lang="en-US" altLang="zh-CN" sz="2400" spc="45" dirty="0">
                <a:cs typeface="Arial"/>
              </a:rPr>
              <a:t> </a:t>
            </a:r>
            <a:r>
              <a:rPr lang="en-US" altLang="zh-CN" sz="2400" spc="15" dirty="0">
                <a:cs typeface="Arial"/>
              </a:rPr>
              <a:t>b</a:t>
            </a:r>
            <a:r>
              <a:rPr lang="en-US" altLang="zh-CN" sz="2400" spc="-130" dirty="0">
                <a:cs typeface="Arial"/>
              </a:rPr>
              <a:t>e</a:t>
            </a:r>
            <a:r>
              <a:rPr lang="en-US" altLang="zh-CN" sz="2400" spc="45" dirty="0">
                <a:cs typeface="Arial"/>
              </a:rPr>
              <a:t> </a:t>
            </a:r>
            <a:r>
              <a:rPr lang="en-US" altLang="zh-CN" sz="2400" i="1" spc="-30" dirty="0">
                <a:cs typeface="Arial"/>
              </a:rPr>
              <a:t>inde</a:t>
            </a:r>
            <a:r>
              <a:rPr lang="en-US" altLang="zh-CN" sz="2400" i="1" spc="-90" dirty="0">
                <a:cs typeface="Arial"/>
              </a:rPr>
              <a:t>p</a:t>
            </a:r>
            <a:r>
              <a:rPr lang="en-US" altLang="zh-CN" sz="2400" i="1" spc="-40" dirty="0">
                <a:cs typeface="Arial"/>
              </a:rPr>
              <a:t>endent</a:t>
            </a:r>
            <a:r>
              <a:rPr lang="en-US" altLang="zh-CN" sz="2400" spc="-10" dirty="0">
                <a:cs typeface="Arial"/>
              </a:rPr>
              <a:t>,</a:t>
            </a:r>
            <a:r>
              <a:rPr lang="en-US" altLang="zh-CN" sz="2400" spc="45" dirty="0">
                <a:cs typeface="Arial"/>
              </a:rPr>
              <a:t> </a:t>
            </a:r>
            <a:r>
              <a:rPr lang="en-US" altLang="zh-CN" sz="2400" spc="-25" dirty="0">
                <a:cs typeface="Arial"/>
              </a:rPr>
              <a:t>i.e. </a:t>
            </a:r>
            <a:r>
              <a:rPr lang="en-US" altLang="zh-CN" sz="2400" spc="-130" dirty="0">
                <a:cs typeface="Arial"/>
              </a:rPr>
              <a:t> </a:t>
            </a:r>
            <a:r>
              <a:rPr lang="en-US" altLang="zh-CN" sz="2400" spc="-15" dirty="0">
                <a:cs typeface="Arial"/>
              </a:rPr>
              <a:t>the</a:t>
            </a:r>
            <a:r>
              <a:rPr lang="en-US" altLang="zh-CN" sz="2400" spc="45" dirty="0">
                <a:cs typeface="Arial"/>
              </a:rPr>
              <a:t> </a:t>
            </a:r>
            <a:r>
              <a:rPr lang="en-US" altLang="zh-CN" sz="2400" spc="-45" dirty="0">
                <a:cs typeface="Arial"/>
              </a:rPr>
              <a:t>n</a:t>
            </a:r>
            <a:r>
              <a:rPr lang="en-US" altLang="zh-CN" sz="2400" spc="-10" dirty="0">
                <a:cs typeface="Arial"/>
              </a:rPr>
              <a:t>u</a:t>
            </a:r>
            <a:r>
              <a:rPr lang="en-US" altLang="zh-CN" sz="2400" spc="-40" dirty="0">
                <a:cs typeface="Arial"/>
              </a:rPr>
              <a:t>m</a:t>
            </a:r>
            <a:r>
              <a:rPr lang="en-US" altLang="zh-CN" sz="2400" spc="15" dirty="0">
                <a:cs typeface="Arial"/>
              </a:rPr>
              <a:t>b</a:t>
            </a:r>
            <a:r>
              <a:rPr lang="en-US" altLang="zh-CN" sz="2400" spc="-35" dirty="0">
                <a:cs typeface="Arial"/>
              </a:rPr>
              <a:t>er</a:t>
            </a:r>
            <a:r>
              <a:rPr lang="en-US" altLang="zh-CN" sz="2400" spc="45" dirty="0">
                <a:cs typeface="Arial"/>
              </a:rPr>
              <a:t> </a:t>
            </a:r>
            <a:r>
              <a:rPr lang="en-US" altLang="zh-CN" sz="2400" spc="-25" dirty="0">
                <a:cs typeface="Arial"/>
              </a:rPr>
              <a:t>of</a:t>
            </a:r>
            <a:r>
              <a:rPr lang="en-US" altLang="zh-CN" sz="2400" spc="45" dirty="0">
                <a:cs typeface="Arial"/>
              </a:rPr>
              <a:t> </a:t>
            </a:r>
            <a:r>
              <a:rPr lang="en-US" altLang="zh-CN" sz="2400" spc="-15" dirty="0">
                <a:cs typeface="Arial"/>
              </a:rPr>
              <a:t>the</a:t>
            </a:r>
            <a:r>
              <a:rPr lang="en-US" altLang="zh-CN" sz="2400" spc="45" dirty="0">
                <a:cs typeface="Arial"/>
              </a:rPr>
              <a:t> </a:t>
            </a:r>
            <a:r>
              <a:rPr lang="en-US" altLang="zh-CN" sz="2400" spc="-50" dirty="0">
                <a:cs typeface="Arial"/>
              </a:rPr>
              <a:t>outcomes</a:t>
            </a:r>
            <a:r>
              <a:rPr lang="en-US" altLang="zh-CN" sz="2400" spc="45" dirty="0">
                <a:cs typeface="Arial"/>
              </a:rPr>
              <a:t> </a:t>
            </a:r>
            <a:r>
              <a:rPr lang="en-US" altLang="zh-CN" sz="2400" spc="-25" dirty="0">
                <a:cs typeface="Arial"/>
              </a:rPr>
              <a:t>of</a:t>
            </a:r>
            <a:r>
              <a:rPr lang="en-US" altLang="zh-CN" sz="2400" spc="45" dirty="0">
                <a:cs typeface="Arial"/>
              </a:rPr>
              <a:t> </a:t>
            </a:r>
            <a:r>
              <a:rPr lang="en-US" altLang="zh-CN" sz="2400" spc="-40" dirty="0">
                <a:cs typeface="Arial"/>
              </a:rPr>
              <a:t>a</a:t>
            </a:r>
            <a:r>
              <a:rPr lang="en-US" altLang="zh-CN" sz="2400" spc="-70" dirty="0">
                <a:cs typeface="Arial"/>
              </a:rPr>
              <a:t>n</a:t>
            </a:r>
            <a:r>
              <a:rPr lang="en-US" altLang="zh-CN" sz="2400" spc="20" dirty="0">
                <a:cs typeface="Arial"/>
              </a:rPr>
              <a:t>y</a:t>
            </a:r>
            <a:r>
              <a:rPr lang="en-US" altLang="zh-CN" sz="2400" spc="45" dirty="0">
                <a:cs typeface="Arial"/>
              </a:rPr>
              <a:t> </a:t>
            </a:r>
            <a:r>
              <a:rPr lang="en-US" altLang="zh-CN" sz="2400" spc="-70" dirty="0">
                <a:cs typeface="Arial"/>
              </a:rPr>
              <a:t>one</a:t>
            </a:r>
            <a:r>
              <a:rPr lang="en-US" altLang="zh-CN" sz="2400" spc="45" dirty="0">
                <a:cs typeface="Arial"/>
              </a:rPr>
              <a:t> </a:t>
            </a:r>
            <a:r>
              <a:rPr lang="en-US" altLang="zh-CN" sz="2400" spc="-40" dirty="0">
                <a:cs typeface="Arial"/>
              </a:rPr>
              <a:t>step</a:t>
            </a:r>
            <a:r>
              <a:rPr lang="en-US" altLang="zh-CN" sz="2400" spc="45" dirty="0">
                <a:cs typeface="Arial"/>
              </a:rPr>
              <a:t> </a:t>
            </a:r>
            <a:r>
              <a:rPr lang="en-US" altLang="zh-CN" sz="2400" spc="-35" dirty="0">
                <a:cs typeface="Arial"/>
              </a:rPr>
              <a:t>is</a:t>
            </a:r>
            <a:r>
              <a:rPr lang="en-US" altLang="zh-CN" sz="2400" spc="45" dirty="0">
                <a:cs typeface="Arial"/>
              </a:rPr>
              <a:t> </a:t>
            </a:r>
            <a:r>
              <a:rPr lang="en-US" altLang="zh-CN" sz="2400" spc="10" dirty="0">
                <a:cs typeface="Arial"/>
              </a:rPr>
              <a:t>not</a:t>
            </a:r>
            <a:r>
              <a:rPr lang="en-US" altLang="zh-CN" sz="2400" spc="45" dirty="0">
                <a:cs typeface="Arial"/>
              </a:rPr>
              <a:t> </a:t>
            </a:r>
            <a:r>
              <a:rPr lang="en-US" altLang="zh-CN" sz="2400" spc="-35" dirty="0">
                <a:cs typeface="Arial"/>
              </a:rPr>
              <a:t>affected</a:t>
            </a:r>
            <a:r>
              <a:rPr lang="en-US" altLang="zh-CN" sz="2400" spc="-25" dirty="0">
                <a:cs typeface="Arial"/>
              </a:rPr>
              <a:t> </a:t>
            </a:r>
            <a:r>
              <a:rPr lang="en-US" altLang="zh-CN" sz="2400" spc="-45" dirty="0">
                <a:cs typeface="Arial"/>
              </a:rPr>
              <a:t>b</a:t>
            </a:r>
            <a:r>
              <a:rPr lang="en-US" altLang="zh-CN" sz="2400" spc="20" dirty="0">
                <a:cs typeface="Arial"/>
              </a:rPr>
              <a:t>y</a:t>
            </a:r>
            <a:r>
              <a:rPr lang="en-US" altLang="zh-CN" sz="2400" spc="55" dirty="0">
                <a:cs typeface="Arial"/>
              </a:rPr>
              <a:t> </a:t>
            </a:r>
            <a:r>
              <a:rPr lang="en-US" altLang="zh-CN" sz="2400" spc="-15" dirty="0">
                <a:cs typeface="Arial"/>
              </a:rPr>
              <a:t>the</a:t>
            </a:r>
            <a:r>
              <a:rPr lang="en-US" altLang="zh-CN" sz="2400" spc="60" dirty="0">
                <a:cs typeface="Arial"/>
              </a:rPr>
              <a:t> </a:t>
            </a:r>
            <a:r>
              <a:rPr lang="en-US" altLang="zh-CN" sz="2400" spc="-50" dirty="0">
                <a:cs typeface="Arial"/>
              </a:rPr>
              <a:t>outcomes</a:t>
            </a:r>
            <a:r>
              <a:rPr lang="en-US" altLang="zh-CN" sz="2400" spc="60" dirty="0">
                <a:cs typeface="Arial"/>
              </a:rPr>
              <a:t> </a:t>
            </a:r>
            <a:r>
              <a:rPr lang="en-US" altLang="zh-CN" sz="2400" spc="-25" dirty="0">
                <a:cs typeface="Arial"/>
              </a:rPr>
              <a:t>of</a:t>
            </a:r>
            <a:r>
              <a:rPr lang="en-US" altLang="zh-CN" sz="2400" spc="55" dirty="0">
                <a:cs typeface="Arial"/>
              </a:rPr>
              <a:t> th</a:t>
            </a:r>
            <a:r>
              <a:rPr lang="en-US" altLang="zh-CN" sz="2400" spc="-130" dirty="0">
                <a:cs typeface="Arial"/>
              </a:rPr>
              <a:t>e</a:t>
            </a:r>
            <a:r>
              <a:rPr lang="en-US" altLang="zh-CN" sz="2400" spc="55" dirty="0">
                <a:cs typeface="Arial"/>
              </a:rPr>
              <a:t> </a:t>
            </a:r>
            <a:r>
              <a:rPr lang="en-US" altLang="zh-CN" sz="2400" spc="-55" dirty="0">
                <a:cs typeface="Arial"/>
              </a:rPr>
              <a:t>steps</a:t>
            </a:r>
            <a:r>
              <a:rPr lang="en-US" altLang="zh-CN" sz="2400" spc="60" dirty="0">
                <a:cs typeface="Arial"/>
              </a:rPr>
              <a:t> </a:t>
            </a:r>
            <a:r>
              <a:rPr lang="en-US" altLang="zh-CN" sz="2400" spc="15">
                <a:cs typeface="Arial"/>
              </a:rPr>
              <a:t>b</a:t>
            </a:r>
            <a:r>
              <a:rPr lang="en-US" altLang="zh-CN" sz="2400" spc="-45">
                <a:cs typeface="Arial"/>
              </a:rPr>
              <a:t>efore. </a:t>
            </a:r>
            <a:endParaRPr lang="en-US" altLang="zh-CN" sz="2400" dirty="0"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endParaRPr lang="en-US" altLang="zh-CN" spc="-40" dirty="0">
              <a:cs typeface="Arial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5C1BB2-F607-4A54-A101-85307D23DCC8}"/>
              </a:ext>
            </a:extLst>
          </p:cNvPr>
          <p:cNvSpPr/>
          <p:nvPr/>
        </p:nvSpPr>
        <p:spPr>
          <a:xfrm rot="1637759">
            <a:off x="6966310" y="1390820"/>
            <a:ext cx="2084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spc="-100" dirty="0">
                <a:solidFill>
                  <a:srgbClr val="FF0000"/>
                </a:solidFill>
                <a:cs typeface="Arial"/>
              </a:rPr>
              <a:t> Exercises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r>
              <a:rPr lang="en-US" altLang="zh-CN" sz="2800" b="1" dirty="0">
                <a:cs typeface="Arial"/>
              </a:rPr>
              <a:t>Exercise</a:t>
            </a:r>
            <a:r>
              <a:rPr lang="en-US" altLang="zh-CN" sz="2800" b="1" spc="114" dirty="0">
                <a:cs typeface="Arial"/>
              </a:rPr>
              <a:t> </a:t>
            </a:r>
            <a:r>
              <a:rPr lang="en-US" altLang="zh-CN" sz="2800" b="1" spc="-5" dirty="0">
                <a:cs typeface="Arial"/>
              </a:rPr>
              <a:t>3</a:t>
            </a:r>
            <a:r>
              <a:rPr lang="en-US" altLang="zh-CN" sz="2800" b="1" i="1" spc="75" dirty="0">
                <a:cs typeface="Arial"/>
              </a:rPr>
              <a:t>. </a:t>
            </a:r>
            <a:r>
              <a:rPr lang="en-US" altLang="zh-CN" sz="2800" b="1" i="1" spc="-114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Two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-5" dirty="0">
                <a:cs typeface="Arial"/>
              </a:rPr>
              <a:t>di</a:t>
            </a:r>
            <a:r>
              <a:rPr lang="en-US" altLang="zh-CN" sz="2800" i="1" spc="-65" dirty="0">
                <a:cs typeface="Arial"/>
              </a:rPr>
              <a:t>c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15" dirty="0">
                <a:cs typeface="Arial"/>
              </a:rPr>
              <a:t>a</a:t>
            </a:r>
            <a:r>
              <a:rPr lang="en-US" altLang="zh-CN" sz="2800" i="1" spc="-45" dirty="0">
                <a:cs typeface="Arial"/>
              </a:rPr>
              <a:t>r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35" dirty="0">
                <a:cs typeface="Arial"/>
              </a:rPr>
              <a:t>r</a:t>
            </a:r>
            <a:r>
              <a:rPr lang="en-US" altLang="zh-CN" sz="2800" i="1" spc="-20" dirty="0">
                <a:cs typeface="Arial"/>
              </a:rPr>
              <a:t>o</a:t>
            </a:r>
            <a:r>
              <a:rPr lang="en-US" altLang="zh-CN" sz="2800" i="1" spc="45" dirty="0">
                <a:cs typeface="Arial"/>
              </a:rPr>
              <a:t>l</a:t>
            </a:r>
            <a:r>
              <a:rPr lang="en-US" altLang="zh-CN" sz="2800" i="1" spc="-25" dirty="0">
                <a:cs typeface="Arial"/>
              </a:rPr>
              <a:t>l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-15" dirty="0">
                <a:cs typeface="Arial"/>
              </a:rPr>
              <a:t>d,</a:t>
            </a:r>
            <a:r>
              <a:rPr lang="en-US" altLang="zh-CN" sz="2800" i="1" spc="70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one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35" dirty="0">
                <a:cs typeface="Arial"/>
              </a:rPr>
              <a:t>r</a:t>
            </a:r>
            <a:r>
              <a:rPr lang="en-US" altLang="zh-CN" sz="2800" i="1" spc="-170" dirty="0">
                <a:cs typeface="Arial"/>
              </a:rPr>
              <a:t>e</a:t>
            </a:r>
            <a:r>
              <a:rPr lang="en-US" altLang="zh-CN" sz="2800" i="1" spc="-55" dirty="0">
                <a:cs typeface="Arial"/>
              </a:rPr>
              <a:t>d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and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one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blue. </a:t>
            </a:r>
            <a:r>
              <a:rPr lang="en-US" altLang="zh-CN" sz="2800" i="1" spc="-114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How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-30" dirty="0">
                <a:cs typeface="Arial"/>
              </a:rPr>
              <a:t>many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-25" dirty="0">
                <a:cs typeface="Arial"/>
              </a:rPr>
              <a:t>out</a:t>
            </a:r>
            <a:r>
              <a:rPr lang="en-US" altLang="zh-CN" sz="2800" i="1" spc="-80" dirty="0">
                <a:cs typeface="Arial"/>
              </a:rPr>
              <a:t>c</a:t>
            </a:r>
            <a:r>
              <a:rPr lang="en-US" altLang="zh-CN" sz="2800" i="1" spc="-75" dirty="0">
                <a:cs typeface="Arial"/>
              </a:rPr>
              <a:t>omes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-50" dirty="0">
                <a:cs typeface="Arial"/>
              </a:rPr>
              <a:t>give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-45" dirty="0">
                <a:cs typeface="Arial"/>
              </a:rPr>
              <a:t>the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-60" dirty="0">
                <a:cs typeface="Arial"/>
              </a:rPr>
              <a:t>sum</a:t>
            </a:r>
            <a:r>
              <a:rPr lang="en-US" altLang="zh-CN" sz="2800" i="1" spc="70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of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6</a:t>
            </a:r>
            <a:r>
              <a:rPr lang="en-US" altLang="zh-CN" sz="2800" i="1" spc="-55" dirty="0">
                <a:cs typeface="Arial"/>
              </a:rPr>
              <a:t>? </a:t>
            </a:r>
            <a:r>
              <a:rPr lang="en-US" altLang="zh-CN" sz="2800" i="1" spc="-120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What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55" dirty="0">
                <a:cs typeface="Arial"/>
              </a:rPr>
              <a:t>if</a:t>
            </a:r>
            <a:r>
              <a:rPr lang="en-US" altLang="zh-CN" sz="2800" i="1" spc="60" dirty="0">
                <a:cs typeface="Arial"/>
              </a:rPr>
              <a:t> </a:t>
            </a:r>
            <a:r>
              <a:rPr lang="en-US" altLang="zh-CN" sz="2800" i="1" spc="-45" dirty="0">
                <a:cs typeface="Arial"/>
              </a:rPr>
              <a:t>the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25" dirty="0">
                <a:cs typeface="Arial"/>
              </a:rPr>
              <a:t>two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5" dirty="0">
                <a:cs typeface="Arial"/>
              </a:rPr>
              <a:t>di</a:t>
            </a:r>
            <a:r>
              <a:rPr lang="en-US" altLang="zh-CN" sz="2800" i="1" spc="-70" dirty="0">
                <a:cs typeface="Arial"/>
              </a:rPr>
              <a:t>c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spc="-35" dirty="0">
                <a:cs typeface="Arial"/>
              </a:rPr>
              <a:t>we</a:t>
            </a:r>
            <a:r>
              <a:rPr lang="en-US" altLang="zh-CN" sz="2800" i="1" spc="-75" dirty="0">
                <a:cs typeface="Arial"/>
              </a:rPr>
              <a:t>r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identi</a:t>
            </a:r>
            <a:r>
              <a:rPr lang="en-US" altLang="zh-CN" sz="2800" i="1" spc="-55" dirty="0">
                <a:cs typeface="Arial"/>
              </a:rPr>
              <a:t>c</a:t>
            </a:r>
            <a:r>
              <a:rPr lang="en-US" altLang="zh-CN" sz="2800" i="1" spc="-30" dirty="0">
                <a:cs typeface="Arial"/>
              </a:rPr>
              <a:t>al?</a:t>
            </a:r>
            <a:endParaRPr lang="en-US" altLang="zh-CN" sz="2800" dirty="0">
              <a:cs typeface="Arial"/>
            </a:endParaRPr>
          </a:p>
          <a:p>
            <a:pPr marL="12700" marR="12700" indent="0" algn="just">
              <a:spcBef>
                <a:spcPts val="0"/>
              </a:spcBef>
              <a:buNone/>
            </a:pPr>
            <a:r>
              <a:rPr lang="en-US" altLang="zh-CN" sz="2800" u="sng" spc="110" dirty="0">
                <a:cs typeface="Arial"/>
              </a:rPr>
              <a:t>Solution</a:t>
            </a:r>
            <a:r>
              <a:rPr lang="en-US" altLang="zh-CN" sz="2800" spc="-10" dirty="0">
                <a:cs typeface="Arial"/>
              </a:rPr>
              <a:t>. Now 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apply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45" dirty="0">
                <a:cs typeface="Arial"/>
              </a:rPr>
              <a:t>M</a:t>
            </a:r>
            <a:r>
              <a:rPr lang="en-US" altLang="zh-CN" sz="2800" spc="-5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.</a:t>
            </a:r>
            <a:r>
              <a:rPr lang="en-US" altLang="zh-CN" sz="2800" spc="105" dirty="0">
                <a:cs typeface="Arial"/>
              </a:rPr>
              <a:t> </a:t>
            </a:r>
          </a:p>
          <a:p>
            <a:pPr marL="12700" marR="12700" indent="0" algn="just">
              <a:lnSpc>
                <a:spcPct val="102600"/>
              </a:lnSpc>
              <a:buNone/>
            </a:pPr>
            <a:r>
              <a:rPr lang="en-US" altLang="zh-CN" sz="2800" spc="-55" dirty="0">
                <a:cs typeface="Arial"/>
              </a:rPr>
              <a:t>   </a:t>
            </a:r>
            <a:r>
              <a:rPr lang="en-US" altLang="zh-CN" sz="2800" spc="-155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First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sup</a:t>
            </a:r>
            <a:r>
              <a:rPr lang="en-US" altLang="zh-CN" sz="2800" spc="-10" dirty="0">
                <a:cs typeface="Arial"/>
              </a:rPr>
              <a:t>p</a:t>
            </a:r>
            <a:r>
              <a:rPr lang="en-US" altLang="zh-CN" sz="2800" spc="-110" dirty="0">
                <a:cs typeface="Arial"/>
              </a:rPr>
              <a:t>ose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that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dice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differe</a:t>
            </a:r>
            <a:r>
              <a:rPr lang="en-US" altLang="zh-CN" sz="2800" spc="-55" dirty="0">
                <a:cs typeface="Arial"/>
              </a:rPr>
              <a:t>n</a:t>
            </a:r>
            <a:r>
              <a:rPr lang="en-US" altLang="zh-CN" sz="2800" spc="114" dirty="0">
                <a:cs typeface="Arial"/>
              </a:rPr>
              <a:t>t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color. </a:t>
            </a:r>
            <a:r>
              <a:rPr lang="en-US" altLang="zh-CN" sz="2800" spc="-85" dirty="0">
                <a:cs typeface="Arial"/>
              </a:rPr>
              <a:t> </a:t>
            </a:r>
          </a:p>
          <a:p>
            <a:pPr marL="12700" marR="12700" indent="0" algn="just">
              <a:lnSpc>
                <a:spcPct val="102600"/>
              </a:lnSpc>
              <a:buNone/>
            </a:pPr>
            <a:r>
              <a:rPr lang="en-US" altLang="zh-CN" sz="2800" spc="-85" dirty="0">
                <a:cs typeface="Arial"/>
              </a:rPr>
              <a:t>    </a:t>
            </a:r>
            <a:r>
              <a:rPr lang="en-US" altLang="zh-CN" sz="2800" spc="-20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need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to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consider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three differe</a:t>
            </a:r>
            <a:r>
              <a:rPr lang="en-US" altLang="zh-CN" sz="2800" spc="-55" dirty="0">
                <a:cs typeface="Arial"/>
              </a:rPr>
              <a:t>n</a:t>
            </a:r>
            <a:r>
              <a:rPr lang="en-US" altLang="zh-CN" sz="2800" spc="114" dirty="0">
                <a:cs typeface="Arial"/>
              </a:rPr>
              <a:t>t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85" dirty="0">
                <a:cs typeface="Arial"/>
              </a:rPr>
              <a:t>cases,</a:t>
            </a:r>
            <a:r>
              <a:rPr lang="en-US" altLang="zh-CN" sz="2800" spc="114" dirty="0">
                <a:cs typeface="Arial"/>
              </a:rPr>
              <a:t> </a:t>
            </a:r>
            <a:r>
              <a:rPr lang="en-US" altLang="zh-CN" sz="2800" spc="-100" dirty="0">
                <a:cs typeface="Arial"/>
              </a:rPr>
              <a:t>as</a:t>
            </a:r>
            <a:r>
              <a:rPr lang="en-US" altLang="zh-CN" sz="2800" spc="10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they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10" dirty="0">
                <a:cs typeface="Arial"/>
              </a:rPr>
              <a:t>all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pr</a:t>
            </a:r>
            <a:r>
              <a:rPr lang="en-US" altLang="zh-CN" sz="2800" spc="20" dirty="0">
                <a:cs typeface="Arial"/>
              </a:rPr>
              <a:t>o</a:t>
            </a:r>
            <a:r>
              <a:rPr lang="en-US" altLang="zh-CN" sz="2800" spc="-55" dirty="0">
                <a:cs typeface="Arial"/>
              </a:rPr>
              <a:t>duce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outcomes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that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gi</a:t>
            </a:r>
            <a:r>
              <a:rPr lang="en-US" altLang="zh-CN" sz="2800" spc="-25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0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sum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6. </a:t>
            </a:r>
            <a:r>
              <a:rPr lang="en-US" altLang="zh-CN" sz="2800" spc="10" dirty="0">
                <a:cs typeface="Arial"/>
              </a:rPr>
              <a:t> </a:t>
            </a:r>
          </a:p>
          <a:p>
            <a:pPr marL="12700" marR="12700" indent="0" algn="just">
              <a:lnSpc>
                <a:spcPct val="102600"/>
              </a:lnSpc>
              <a:buNone/>
            </a:pPr>
            <a:r>
              <a:rPr lang="en-US" altLang="zh-CN" sz="2800" spc="10" dirty="0">
                <a:cs typeface="Arial"/>
              </a:rPr>
              <a:t>    </a:t>
            </a:r>
            <a:r>
              <a:rPr lang="en-US" altLang="zh-CN" sz="2800" spc="-10" dirty="0">
                <a:cs typeface="Arial"/>
              </a:rPr>
              <a:t>The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first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one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175" dirty="0">
                <a:cs typeface="Arial"/>
              </a:rPr>
              <a:t>“</a:t>
            </a:r>
            <a:r>
              <a:rPr lang="en-US" altLang="zh-CN" sz="2800" i="1" spc="-55" dirty="0">
                <a:cs typeface="Arial"/>
              </a:rPr>
              <a:t>one</a:t>
            </a:r>
            <a:r>
              <a:rPr lang="en-US" altLang="zh-CN" sz="2800" i="1" spc="125" dirty="0">
                <a:cs typeface="Arial"/>
              </a:rPr>
              <a:t> </a:t>
            </a:r>
            <a:r>
              <a:rPr lang="en-US" altLang="zh-CN" sz="2800" i="1" spc="-30" dirty="0">
                <a:cs typeface="Arial"/>
              </a:rPr>
              <a:t>die</a:t>
            </a:r>
            <a:r>
              <a:rPr lang="en-US" altLang="zh-CN" sz="2800" i="1" spc="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is</a:t>
            </a:r>
            <a:r>
              <a:rPr lang="en-US" altLang="zh-CN" sz="2800" i="1" spc="12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125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and</a:t>
            </a:r>
            <a:r>
              <a:rPr lang="en-US" altLang="zh-CN" sz="2800" i="1" spc="-20" dirty="0">
                <a:cs typeface="Arial"/>
              </a:rPr>
              <a:t> </a:t>
            </a:r>
            <a:r>
              <a:rPr lang="en-US" altLang="zh-CN" sz="2800" i="1" spc="-45" dirty="0">
                <a:cs typeface="Arial"/>
              </a:rPr>
              <a:t>the</a:t>
            </a:r>
            <a:r>
              <a:rPr lang="en-US" altLang="zh-CN" sz="2800" i="1" spc="150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other</a:t>
            </a:r>
            <a:r>
              <a:rPr lang="en-US" altLang="zh-CN" sz="2800" i="1" spc="150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is </a:t>
            </a:r>
            <a:r>
              <a:rPr lang="en-US" altLang="zh-CN" sz="2800" i="1" spc="-155" dirty="0">
                <a:cs typeface="Arial"/>
              </a:rPr>
              <a:t> </a:t>
            </a:r>
            <a:r>
              <a:rPr lang="en-US" altLang="zh-CN" sz="2800" spc="30" dirty="0">
                <a:cs typeface="Arial"/>
              </a:rPr>
              <a:t>5”,</a:t>
            </a:r>
            <a:r>
              <a:rPr lang="en-US" altLang="zh-CN" sz="2800" spc="145" dirty="0">
                <a:cs typeface="Arial"/>
              </a:rPr>
              <a:t> </a:t>
            </a:r>
            <a:r>
              <a:rPr lang="en-US" altLang="zh-CN" sz="2800" spc="-60" dirty="0">
                <a:cs typeface="Arial"/>
              </a:rPr>
              <a:t>whereas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second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one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170" dirty="0">
                <a:cs typeface="Arial"/>
              </a:rPr>
              <a:t>“</a:t>
            </a:r>
            <a:r>
              <a:rPr lang="en-US" altLang="zh-CN" sz="2800" i="1" spc="-55" dirty="0">
                <a:cs typeface="Arial"/>
              </a:rPr>
              <a:t>one</a:t>
            </a:r>
            <a:r>
              <a:rPr lang="en-US" altLang="zh-CN" sz="2800" i="1" spc="150" dirty="0">
                <a:cs typeface="Arial"/>
              </a:rPr>
              <a:t> </a:t>
            </a:r>
            <a:r>
              <a:rPr lang="en-US" altLang="zh-CN" sz="2800" i="1" spc="-30" dirty="0">
                <a:cs typeface="Arial"/>
              </a:rPr>
              <a:t>die</a:t>
            </a:r>
            <a:r>
              <a:rPr lang="en-US" altLang="zh-CN" sz="2800" i="1" spc="150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is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150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and</a:t>
            </a:r>
            <a:r>
              <a:rPr lang="en-US" altLang="zh-CN" sz="2800" i="1" spc="150" dirty="0">
                <a:cs typeface="Arial"/>
              </a:rPr>
              <a:t> </a:t>
            </a:r>
            <a:r>
              <a:rPr lang="en-US" altLang="zh-CN" sz="2800" i="1" spc="-45" dirty="0">
                <a:cs typeface="Arial"/>
              </a:rPr>
              <a:t>the</a:t>
            </a:r>
            <a:r>
              <a:rPr lang="en-US" altLang="zh-CN" sz="2800" i="1" spc="150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other</a:t>
            </a:r>
            <a:r>
              <a:rPr lang="en-US" altLang="zh-CN" sz="2800" i="1" spc="150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is</a:t>
            </a:r>
            <a:r>
              <a:rPr lang="en-US" altLang="zh-CN" sz="2800" i="1" spc="150" dirty="0">
                <a:cs typeface="Arial"/>
              </a:rPr>
              <a:t> </a:t>
            </a:r>
            <a:r>
              <a:rPr lang="en-US" altLang="zh-CN" sz="2800" spc="30" dirty="0">
                <a:cs typeface="Arial"/>
              </a:rPr>
              <a:t>4”. </a:t>
            </a:r>
            <a:r>
              <a:rPr lang="en-US" altLang="zh-CN" sz="2800" spc="90" dirty="0"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50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80722" cy="5328592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sz="2800" spc="-20" dirty="0">
                <a:cs typeface="Arial"/>
              </a:rPr>
              <a:t>    Note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55" dirty="0">
                <a:cs typeface="Arial"/>
              </a:rPr>
              <a:t>th</a:t>
            </a:r>
            <a:r>
              <a:rPr lang="en-US" altLang="zh-CN" sz="2800" spc="20" dirty="0">
                <a:cs typeface="Arial"/>
              </a:rPr>
              <a:t>at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they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10" dirty="0">
                <a:cs typeface="Arial"/>
              </a:rPr>
              <a:t>oth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can</a:t>
            </a:r>
            <a:r>
              <a:rPr lang="en-US" altLang="zh-CN" sz="2800" spc="-25" dirty="0">
                <a:cs typeface="Arial"/>
              </a:rPr>
              <a:t> hap</a:t>
            </a:r>
            <a:r>
              <a:rPr lang="en-US" altLang="zh-CN" sz="2800" spc="5" dirty="0">
                <a:cs typeface="Arial"/>
              </a:rPr>
              <a:t>p</a:t>
            </a:r>
            <a:r>
              <a:rPr lang="en-US" altLang="zh-CN" sz="2800" spc="-70" dirty="0">
                <a:cs typeface="Arial"/>
              </a:rPr>
              <a:t>en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in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85" dirty="0">
                <a:cs typeface="Arial"/>
              </a:rPr>
              <a:t>t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70" dirty="0">
                <a:cs typeface="Arial"/>
              </a:rPr>
              <a:t>o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w</a:t>
            </a:r>
            <a:r>
              <a:rPr lang="en-US" altLang="zh-CN" sz="2800" spc="-105" dirty="0">
                <a:cs typeface="Arial"/>
              </a:rPr>
              <a:t>a</a:t>
            </a:r>
            <a:r>
              <a:rPr lang="en-US" altLang="zh-CN" sz="2800" spc="-40" dirty="0">
                <a:cs typeface="Arial"/>
              </a:rPr>
              <a:t>ys,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-60" dirty="0">
                <a:cs typeface="Arial"/>
              </a:rPr>
              <a:t>since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dice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are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distingu</a:t>
            </a:r>
            <a:r>
              <a:rPr lang="en-US" altLang="zh-CN" sz="2800" spc="-35" dirty="0">
                <a:cs typeface="Arial"/>
              </a:rPr>
              <a:t>is</a:t>
            </a:r>
            <a:r>
              <a:rPr lang="en-US" altLang="zh-CN" sz="2800" spc="-20" dirty="0">
                <a:cs typeface="Arial"/>
              </a:rPr>
              <a:t>h</a:t>
            </a:r>
            <a:r>
              <a:rPr lang="en-US" altLang="zh-CN" sz="2800" spc="-35" dirty="0">
                <a:cs typeface="Arial"/>
              </a:rPr>
              <a:t>able. </a:t>
            </a:r>
            <a:r>
              <a:rPr lang="en-US" altLang="zh-CN" sz="2800" spc="-105" dirty="0">
                <a:cs typeface="Arial"/>
              </a:rPr>
              <a:t> </a:t>
            </a:r>
          </a:p>
          <a:p>
            <a:pPr marL="0" indent="0" algn="just">
              <a:buNone/>
            </a:pPr>
            <a:r>
              <a:rPr lang="en-US" altLang="zh-CN" sz="2800" spc="-105" dirty="0">
                <a:cs typeface="Arial"/>
              </a:rPr>
              <a:t>    </a:t>
            </a:r>
            <a:r>
              <a:rPr lang="en-US" altLang="zh-CN" sz="2800" spc="20" dirty="0">
                <a:cs typeface="Arial"/>
              </a:rPr>
              <a:t>Finall</a:t>
            </a:r>
            <a:r>
              <a:rPr lang="en-US" altLang="zh-CN" sz="2800" spc="-65" dirty="0">
                <a:cs typeface="Arial"/>
              </a:rPr>
              <a:t>y</a:t>
            </a:r>
            <a:r>
              <a:rPr lang="en-US" altLang="zh-CN" sz="2800" spc="-10" dirty="0">
                <a:cs typeface="Arial"/>
              </a:rPr>
              <a:t>,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last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10" dirty="0">
                <a:cs typeface="Arial"/>
              </a:rPr>
              <a:t>i</a:t>
            </a:r>
            <a:r>
              <a:rPr lang="en-US" altLang="zh-CN" sz="2800" spc="5" dirty="0">
                <a:cs typeface="Arial"/>
              </a:rPr>
              <a:t>n</a:t>
            </a:r>
            <a:r>
              <a:rPr lang="en-US" altLang="zh-CN" sz="2800" spc="-10" dirty="0">
                <a:cs typeface="Arial"/>
              </a:rPr>
              <a:t>te</a:t>
            </a:r>
            <a:r>
              <a:rPr lang="en-US" altLang="zh-CN" sz="2800" spc="50" dirty="0">
                <a:cs typeface="Arial"/>
              </a:rPr>
              <a:t>r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-5" dirty="0">
                <a:cs typeface="Arial"/>
              </a:rPr>
              <a:t>sting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-100" dirty="0">
                <a:cs typeface="Arial"/>
              </a:rPr>
              <a:t>case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170" dirty="0">
                <a:cs typeface="Arial"/>
              </a:rPr>
              <a:t>“</a:t>
            </a:r>
            <a:r>
              <a:rPr lang="en-US" altLang="zh-CN" sz="2800" i="1" spc="-170" dirty="0">
                <a:cs typeface="Arial"/>
              </a:rPr>
              <a:t>b</a:t>
            </a:r>
            <a:r>
              <a:rPr lang="en-US" altLang="zh-CN" sz="2800" i="1" spc="-25" dirty="0">
                <a:cs typeface="Arial"/>
              </a:rPr>
              <a:t>oth</a:t>
            </a:r>
            <a:r>
              <a:rPr lang="en-US" altLang="zh-CN" sz="2800" i="1" spc="90" dirty="0">
                <a:cs typeface="Arial"/>
              </a:rPr>
              <a:t> </a:t>
            </a:r>
            <a:r>
              <a:rPr lang="en-US" altLang="zh-CN" sz="2800" i="1" spc="-5" dirty="0">
                <a:cs typeface="Arial"/>
              </a:rPr>
              <a:t>di</a:t>
            </a:r>
            <a:r>
              <a:rPr lang="en-US" altLang="zh-CN" sz="2800" i="1" spc="-65" dirty="0">
                <a:cs typeface="Arial"/>
              </a:rPr>
              <a:t>c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90" dirty="0">
                <a:cs typeface="Arial"/>
              </a:rPr>
              <a:t> </a:t>
            </a:r>
            <a:r>
              <a:rPr lang="en-US" altLang="zh-CN" sz="2800" i="1" spc="15" dirty="0">
                <a:cs typeface="Arial"/>
              </a:rPr>
              <a:t>a</a:t>
            </a:r>
            <a:r>
              <a:rPr lang="en-US" altLang="zh-CN" sz="2800" i="1" spc="-45" dirty="0">
                <a:cs typeface="Arial"/>
              </a:rPr>
              <a:t>r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90" dirty="0">
                <a:cs typeface="Arial"/>
              </a:rPr>
              <a:t> </a:t>
            </a:r>
            <a:r>
              <a:rPr lang="en-US" altLang="zh-CN" sz="2800" spc="30" dirty="0">
                <a:cs typeface="Arial"/>
              </a:rPr>
              <a:t>3”.</a:t>
            </a:r>
            <a:r>
              <a:rPr lang="en-US" altLang="zh-CN" sz="2800" spc="20" dirty="0">
                <a:cs typeface="Arial"/>
              </a:rPr>
              <a:t> </a:t>
            </a:r>
          </a:p>
          <a:p>
            <a:pPr marL="0" indent="0" algn="just">
              <a:buNone/>
            </a:pPr>
            <a:r>
              <a:rPr lang="en-US" altLang="zh-CN" sz="2800" spc="20" dirty="0">
                <a:cs typeface="Arial"/>
              </a:rPr>
              <a:t>    </a:t>
            </a:r>
            <a:r>
              <a:rPr lang="en-US" altLang="zh-CN" sz="2800" spc="-30" dirty="0">
                <a:cs typeface="Arial"/>
              </a:rPr>
              <a:t>Therefore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total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0" dirty="0">
                <a:cs typeface="Arial"/>
              </a:rPr>
              <a:t>u</a:t>
            </a:r>
            <a:r>
              <a:rPr lang="en-US" altLang="zh-CN" sz="2800" spc="-40" dirty="0">
                <a:cs typeface="Arial"/>
              </a:rPr>
              <a:t>m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0" dirty="0">
                <a:cs typeface="Arial"/>
              </a:rPr>
              <a:t>useful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outcomes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simply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gi</a:t>
            </a:r>
            <a:r>
              <a:rPr lang="en-US" altLang="zh-CN" sz="2800" spc="-25" dirty="0">
                <a:cs typeface="Arial"/>
              </a:rPr>
              <a:t>v</a:t>
            </a:r>
            <a:r>
              <a:rPr lang="en-US" altLang="zh-CN" sz="2800" spc="-70" dirty="0">
                <a:cs typeface="Arial"/>
              </a:rPr>
              <a:t>en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b</a:t>
            </a:r>
            <a:r>
              <a:rPr lang="en-US" altLang="zh-CN" sz="2800" spc="20" dirty="0">
                <a:cs typeface="Arial"/>
              </a:rPr>
              <a:t>y 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+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+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5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 </a:t>
            </a:r>
          </a:p>
          <a:p>
            <a:pPr marL="0" indent="0" algn="just">
              <a:buNone/>
            </a:pPr>
            <a:r>
              <a:rPr lang="en-US" altLang="zh-CN" sz="2800" spc="20" dirty="0">
                <a:cs typeface="Arial"/>
              </a:rPr>
              <a:t>    If the dice were identical, the answer would be</a:t>
            </a:r>
          </a:p>
          <a:p>
            <a:pPr marL="0" marR="0" indent="0" algn="ctr">
              <a:lnSpc>
                <a:spcPct val="100000"/>
              </a:lnSpc>
              <a:buNone/>
            </a:pP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+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+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  <a:endParaRPr lang="en-US" altLang="zh-CN" sz="2800" dirty="0">
              <a:cs typeface="Arial"/>
            </a:endParaRPr>
          </a:p>
          <a:p>
            <a:pPr marL="12700" marR="12700" indent="0" algn="just">
              <a:lnSpc>
                <a:spcPct val="102600"/>
              </a:lnSpc>
              <a:buNone/>
            </a:pPr>
            <a:endParaRPr lang="en-US" altLang="zh-C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965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b="1" dirty="0">
                <a:cs typeface="Arial"/>
              </a:rPr>
              <a:t>Exercise</a:t>
            </a:r>
            <a:r>
              <a:rPr lang="en-US" altLang="zh-CN" sz="2800" b="1" spc="114" dirty="0">
                <a:cs typeface="Arial"/>
              </a:rPr>
              <a:t> </a:t>
            </a:r>
            <a:r>
              <a:rPr lang="en-US" altLang="zh-CN" sz="2800" b="1" spc="-5" dirty="0">
                <a:cs typeface="Arial"/>
              </a:rPr>
              <a:t>4</a:t>
            </a:r>
            <a:r>
              <a:rPr lang="en-US" altLang="zh-CN" sz="2800" b="1" i="1" spc="75" dirty="0">
                <a:cs typeface="Arial"/>
              </a:rPr>
              <a:t>. </a:t>
            </a:r>
            <a:r>
              <a:rPr lang="en-US" altLang="zh-CN" sz="2800" b="1" i="1" spc="-65" dirty="0">
                <a:cs typeface="Arial"/>
              </a:rPr>
              <a:t> </a:t>
            </a:r>
            <a:r>
              <a:rPr lang="en-US" altLang="zh-CN" sz="2800" i="1" spc="15" dirty="0">
                <a:cs typeface="Arial"/>
              </a:rPr>
              <a:t>Find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-45" dirty="0">
                <a:cs typeface="Arial"/>
              </a:rPr>
              <a:t>the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-45" dirty="0">
                <a:cs typeface="Arial"/>
              </a:rPr>
              <a:t>num</a:t>
            </a:r>
            <a:r>
              <a:rPr lang="en-US" altLang="zh-CN" sz="2800" i="1" spc="-95" dirty="0">
                <a:cs typeface="Arial"/>
              </a:rPr>
              <a:t>b</a:t>
            </a:r>
            <a:r>
              <a:rPr lang="en-US" altLang="zh-CN" sz="2800" i="1" spc="-10" dirty="0">
                <a:cs typeface="Arial"/>
              </a:rPr>
              <a:t>er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of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5" dirty="0">
                <a:cs typeface="Arial"/>
              </a:rPr>
              <a:t>distinct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divisors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of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-45" dirty="0">
                <a:cs typeface="Arial"/>
              </a:rPr>
              <a:t>the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5" dirty="0">
                <a:cs typeface="Arial"/>
              </a:rPr>
              <a:t>int</a:t>
            </a:r>
            <a:r>
              <a:rPr lang="en-US" altLang="zh-CN" sz="2800" i="1" spc="-45" dirty="0">
                <a:cs typeface="Arial"/>
              </a:rPr>
              <a:t>eger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2520</a:t>
            </a:r>
            <a:r>
              <a:rPr lang="en-US" altLang="zh-CN" sz="2800" i="1" spc="25" dirty="0">
                <a:cs typeface="Arial"/>
              </a:rPr>
              <a:t>. </a:t>
            </a:r>
            <a:r>
              <a:rPr lang="en-US" altLang="zh-CN" sz="2800" i="1" spc="-65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How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-30" dirty="0">
                <a:cs typeface="Arial"/>
              </a:rPr>
              <a:t>many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-75" dirty="0">
                <a:cs typeface="Arial"/>
              </a:rPr>
              <a:t>even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divisors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d</a:t>
            </a:r>
            <a:r>
              <a:rPr lang="en-US" altLang="zh-CN" sz="2800" i="1" spc="-114" dirty="0">
                <a:cs typeface="Arial"/>
              </a:rPr>
              <a:t>oes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-45" dirty="0">
                <a:cs typeface="Arial"/>
              </a:rPr>
              <a:t>the</a:t>
            </a:r>
            <a:r>
              <a:rPr lang="en-US" altLang="zh-CN" sz="2800" i="1" spc="-25" dirty="0">
                <a:cs typeface="Arial"/>
              </a:rPr>
              <a:t> </a:t>
            </a:r>
            <a:r>
              <a:rPr lang="en-US" altLang="zh-CN" sz="2800" i="1" spc="-45" dirty="0">
                <a:cs typeface="Arial"/>
              </a:rPr>
              <a:t>num</a:t>
            </a:r>
            <a:r>
              <a:rPr lang="en-US" altLang="zh-CN" sz="2800" i="1" spc="-95" dirty="0">
                <a:cs typeface="Arial"/>
              </a:rPr>
              <a:t>b</a:t>
            </a:r>
            <a:r>
              <a:rPr lang="en-US" altLang="zh-CN" sz="2800" i="1" spc="-10" dirty="0">
                <a:cs typeface="Arial"/>
              </a:rPr>
              <a:t>er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2520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i="1" spc="-70" dirty="0">
                <a:cs typeface="Arial"/>
              </a:rPr>
              <a:t>have?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408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b="1" dirty="0">
                <a:cs typeface="Arial"/>
              </a:rPr>
              <a:t>Exercise</a:t>
            </a:r>
            <a:r>
              <a:rPr lang="en-US" altLang="zh-CN" sz="2800" b="1" spc="114" dirty="0">
                <a:cs typeface="Arial"/>
              </a:rPr>
              <a:t> </a:t>
            </a:r>
            <a:r>
              <a:rPr lang="en-US" altLang="zh-CN" sz="2800" b="1" spc="-5" dirty="0">
                <a:cs typeface="Arial"/>
              </a:rPr>
              <a:t>4</a:t>
            </a:r>
            <a:r>
              <a:rPr lang="en-US" altLang="zh-CN" sz="2800" b="1" i="1" spc="75" dirty="0">
                <a:cs typeface="Arial"/>
              </a:rPr>
              <a:t>. </a:t>
            </a:r>
            <a:r>
              <a:rPr lang="en-US" altLang="zh-CN" sz="2800" b="1" i="1" spc="-65" dirty="0">
                <a:cs typeface="Arial"/>
              </a:rPr>
              <a:t> </a:t>
            </a:r>
            <a:r>
              <a:rPr lang="en-US" altLang="zh-CN" sz="2800" i="1" spc="15" dirty="0">
                <a:cs typeface="Arial"/>
              </a:rPr>
              <a:t>Find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-45" dirty="0">
                <a:cs typeface="Arial"/>
              </a:rPr>
              <a:t>the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-45" dirty="0">
                <a:cs typeface="Arial"/>
              </a:rPr>
              <a:t>num</a:t>
            </a:r>
            <a:r>
              <a:rPr lang="en-US" altLang="zh-CN" sz="2800" i="1" spc="-95" dirty="0">
                <a:cs typeface="Arial"/>
              </a:rPr>
              <a:t>b</a:t>
            </a:r>
            <a:r>
              <a:rPr lang="en-US" altLang="zh-CN" sz="2800" i="1" spc="-10" dirty="0">
                <a:cs typeface="Arial"/>
              </a:rPr>
              <a:t>er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of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5" dirty="0">
                <a:cs typeface="Arial"/>
              </a:rPr>
              <a:t>distinct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divisors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of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-45" dirty="0">
                <a:cs typeface="Arial"/>
              </a:rPr>
              <a:t>the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5" dirty="0">
                <a:cs typeface="Arial"/>
              </a:rPr>
              <a:t>int</a:t>
            </a:r>
            <a:r>
              <a:rPr lang="en-US" altLang="zh-CN" sz="2800" i="1" spc="-45" dirty="0">
                <a:cs typeface="Arial"/>
              </a:rPr>
              <a:t>eger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2520</a:t>
            </a:r>
            <a:r>
              <a:rPr lang="en-US" altLang="zh-CN" sz="2800" i="1" spc="25" dirty="0">
                <a:cs typeface="Arial"/>
              </a:rPr>
              <a:t>. </a:t>
            </a:r>
            <a:r>
              <a:rPr lang="en-US" altLang="zh-CN" sz="2800" i="1" spc="-65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How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-30" dirty="0">
                <a:cs typeface="Arial"/>
              </a:rPr>
              <a:t>many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-75" dirty="0">
                <a:cs typeface="Arial"/>
              </a:rPr>
              <a:t>even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divisors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d</a:t>
            </a:r>
            <a:r>
              <a:rPr lang="en-US" altLang="zh-CN" sz="2800" i="1" spc="-114" dirty="0">
                <a:cs typeface="Arial"/>
              </a:rPr>
              <a:t>oes</a:t>
            </a:r>
            <a:r>
              <a:rPr lang="en-US" altLang="zh-CN" sz="2800" i="1" spc="100" dirty="0">
                <a:cs typeface="Arial"/>
              </a:rPr>
              <a:t> </a:t>
            </a:r>
            <a:r>
              <a:rPr lang="en-US" altLang="zh-CN" sz="2800" i="1" spc="-45" dirty="0">
                <a:cs typeface="Arial"/>
              </a:rPr>
              <a:t>the</a:t>
            </a:r>
            <a:r>
              <a:rPr lang="en-US" altLang="zh-CN" sz="2800" i="1" spc="-25" dirty="0">
                <a:cs typeface="Arial"/>
              </a:rPr>
              <a:t> </a:t>
            </a:r>
            <a:r>
              <a:rPr lang="en-US" altLang="zh-CN" sz="2800" i="1" spc="-45" dirty="0">
                <a:cs typeface="Arial"/>
              </a:rPr>
              <a:t>num</a:t>
            </a:r>
            <a:r>
              <a:rPr lang="en-US" altLang="zh-CN" sz="2800" i="1" spc="-95" dirty="0">
                <a:cs typeface="Arial"/>
              </a:rPr>
              <a:t>b</a:t>
            </a:r>
            <a:r>
              <a:rPr lang="en-US" altLang="zh-CN" sz="2800" i="1" spc="-10" dirty="0">
                <a:cs typeface="Arial"/>
              </a:rPr>
              <a:t>er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2520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i="1" spc="-70" dirty="0">
                <a:cs typeface="Arial"/>
              </a:rPr>
              <a:t>have?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u="sng" spc="110" dirty="0">
                <a:cs typeface="Arial"/>
              </a:rPr>
              <a:t>Solution</a:t>
            </a:r>
            <a:r>
              <a:rPr lang="en-US" altLang="zh-CN" sz="2800" spc="-10" dirty="0">
                <a:cs typeface="Arial"/>
              </a:rPr>
              <a:t>. </a:t>
            </a:r>
            <a:r>
              <a:rPr lang="en-US" altLang="zh-CN" sz="2800" spc="-13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Let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65" dirty="0">
                <a:cs typeface="Arial"/>
              </a:rPr>
              <a:t>us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first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write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d</a:t>
            </a:r>
            <a:r>
              <a:rPr lang="en-US" altLang="zh-CN" sz="2800" spc="-70" dirty="0">
                <a:cs typeface="Arial"/>
              </a:rPr>
              <a:t>o</a:t>
            </a:r>
            <a:r>
              <a:rPr lang="en-US" altLang="zh-CN" sz="2800" spc="-10" dirty="0">
                <a:cs typeface="Arial"/>
              </a:rPr>
              <a:t>wn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pri</a:t>
            </a:r>
            <a:r>
              <a:rPr lang="en-US" altLang="zh-CN" sz="2800" spc="-10" dirty="0">
                <a:cs typeface="Arial"/>
              </a:rPr>
              <a:t>m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factorization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55" dirty="0">
                <a:cs typeface="Arial"/>
              </a:rPr>
              <a:t>2520,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2520</a:t>
            </a:r>
            <a:r>
              <a:rPr lang="en-US" altLang="zh-CN" sz="2800" spc="-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195" dirty="0">
                <a:solidFill>
                  <a:srgbClr val="0070C0"/>
                </a:solidFill>
                <a:cs typeface="Arial"/>
              </a:rPr>
              <a:t>=</a:t>
            </a:r>
            <a:r>
              <a:rPr lang="en-US" altLang="zh-CN" sz="2800" spc="-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2</a:t>
            </a:r>
            <a:r>
              <a:rPr lang="en-US" altLang="zh-CN" sz="2800" spc="-6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400" dirty="0">
                <a:solidFill>
                  <a:srgbClr val="0070C0"/>
                </a:solidFill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solidFill>
                  <a:srgbClr val="0070C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2</a:t>
            </a:r>
            <a:r>
              <a:rPr lang="en-US" altLang="zh-CN" sz="2800" spc="-6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400" dirty="0">
                <a:solidFill>
                  <a:srgbClr val="0070C0"/>
                </a:solidFill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solidFill>
                  <a:srgbClr val="0070C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2</a:t>
            </a:r>
            <a:r>
              <a:rPr lang="en-US" altLang="zh-CN" sz="2800" spc="-6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400" dirty="0">
                <a:solidFill>
                  <a:srgbClr val="0070C0"/>
                </a:solidFill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solidFill>
                  <a:srgbClr val="0070C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3</a:t>
            </a:r>
            <a:r>
              <a:rPr lang="en-US" altLang="zh-CN" sz="2800" spc="-6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400" dirty="0">
                <a:solidFill>
                  <a:srgbClr val="0070C0"/>
                </a:solidFill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solidFill>
                  <a:srgbClr val="0070C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3</a:t>
            </a:r>
            <a:r>
              <a:rPr lang="en-US" altLang="zh-CN" sz="2800" spc="-6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400" dirty="0">
                <a:solidFill>
                  <a:srgbClr val="0070C0"/>
                </a:solidFill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solidFill>
                  <a:srgbClr val="0070C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5</a:t>
            </a:r>
            <a:r>
              <a:rPr lang="en-US" altLang="zh-CN" sz="2800" spc="-6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400" dirty="0">
                <a:solidFill>
                  <a:srgbClr val="0070C0"/>
                </a:solidFill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solidFill>
                  <a:srgbClr val="0070C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7</a:t>
            </a:r>
            <a:r>
              <a:rPr lang="en-US" altLang="zh-CN" sz="2800" spc="-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195" dirty="0">
                <a:solidFill>
                  <a:srgbClr val="0070C0"/>
                </a:solidFill>
                <a:cs typeface="Arial"/>
              </a:rPr>
              <a:t>=</a:t>
            </a:r>
            <a:r>
              <a:rPr lang="en-US" altLang="zh-CN" sz="2800" spc="-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75" dirty="0">
                <a:solidFill>
                  <a:srgbClr val="0070C0"/>
                </a:solidFill>
                <a:cs typeface="Arial"/>
              </a:rPr>
              <a:t>2</a:t>
            </a:r>
            <a:r>
              <a:rPr lang="en-US" altLang="zh-CN" spc="-37" baseline="31250" dirty="0">
                <a:solidFill>
                  <a:srgbClr val="0070C0"/>
                </a:solidFill>
                <a:cs typeface="Arial"/>
              </a:rPr>
              <a:t>3</a:t>
            </a:r>
            <a:r>
              <a:rPr lang="en-US" altLang="zh-CN" spc="104" baseline="3125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400" dirty="0">
                <a:solidFill>
                  <a:srgbClr val="0070C0"/>
                </a:solidFill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solidFill>
                  <a:srgbClr val="0070C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3</a:t>
            </a:r>
            <a:r>
              <a:rPr lang="en-US" altLang="zh-CN" spc="-37" baseline="31250" dirty="0">
                <a:solidFill>
                  <a:srgbClr val="0070C0"/>
                </a:solidFill>
                <a:cs typeface="Arial"/>
              </a:rPr>
              <a:t>2</a:t>
            </a:r>
            <a:r>
              <a:rPr lang="en-US" altLang="zh-CN" spc="104" baseline="3125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400" dirty="0">
                <a:solidFill>
                  <a:srgbClr val="0070C0"/>
                </a:solidFill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solidFill>
                  <a:srgbClr val="0070C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5</a:t>
            </a:r>
            <a:r>
              <a:rPr lang="en-US" altLang="zh-CN" sz="2800" spc="-6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400" dirty="0">
                <a:solidFill>
                  <a:srgbClr val="0070C0"/>
                </a:solidFill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solidFill>
                  <a:srgbClr val="0070C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7</a:t>
            </a:r>
            <a:r>
              <a:rPr lang="en-US" altLang="zh-CN" sz="2800" spc="-1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i="1" spc="-10" dirty="0">
                <a:solidFill>
                  <a:srgbClr val="0070C0"/>
                </a:solidFill>
                <a:cs typeface="Arial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spc="-25" dirty="0">
                <a:cs typeface="Arial"/>
              </a:rPr>
              <a:t>    N</a:t>
            </a:r>
            <a:r>
              <a:rPr lang="en-US" altLang="zh-CN" sz="2800" spc="-55" dirty="0">
                <a:cs typeface="Arial"/>
              </a:rPr>
              <a:t>o</a:t>
            </a:r>
            <a:r>
              <a:rPr lang="en-US" altLang="zh-CN" sz="2800" spc="-10" dirty="0">
                <a:cs typeface="Arial"/>
              </a:rPr>
              <a:t>w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recall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that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2520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can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divided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b</a:t>
            </a:r>
            <a:r>
              <a:rPr lang="en-US" altLang="zh-CN" sz="2800" spc="20" dirty="0">
                <a:cs typeface="Arial"/>
              </a:rPr>
              <a:t>y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an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10" dirty="0">
                <a:cs typeface="Arial"/>
              </a:rPr>
              <a:t>i</a:t>
            </a:r>
            <a:r>
              <a:rPr lang="en-US" altLang="zh-CN" sz="2800" spc="5" dirty="0">
                <a:cs typeface="Arial"/>
              </a:rPr>
              <a:t>n</a:t>
            </a:r>
            <a:r>
              <a:rPr lang="en-US" altLang="zh-CN" sz="2800" spc="-30" dirty="0">
                <a:cs typeface="Arial"/>
              </a:rPr>
              <a:t>teger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i="1" spc="40" dirty="0">
                <a:cs typeface="Arial"/>
              </a:rPr>
              <a:t>n</a:t>
            </a:r>
            <a:r>
              <a:rPr lang="en-US" altLang="zh-CN" sz="2800" i="1" spc="70" dirty="0">
                <a:cs typeface="Arial"/>
              </a:rPr>
              <a:t> </a:t>
            </a:r>
            <a:r>
              <a:rPr lang="en-US" altLang="zh-CN" sz="2800" spc="40" dirty="0">
                <a:cs typeface="Arial"/>
              </a:rPr>
              <a:t>if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only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40" dirty="0">
                <a:cs typeface="Arial"/>
              </a:rPr>
              <a:t>if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i="1" spc="40" dirty="0">
                <a:cs typeface="Arial"/>
              </a:rPr>
              <a:t>n</a:t>
            </a:r>
            <a:r>
              <a:rPr lang="en-US" altLang="zh-CN" sz="2800" i="1" spc="70" dirty="0">
                <a:cs typeface="Arial"/>
              </a:rPr>
              <a:t> </a:t>
            </a:r>
            <a:r>
              <a:rPr lang="en-US" altLang="zh-CN" sz="2800" spc="-10" dirty="0">
                <a:cs typeface="Arial"/>
              </a:rPr>
              <a:t>admits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-10" dirty="0">
                <a:cs typeface="Arial"/>
              </a:rPr>
              <a:t>prime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factorization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-10" dirty="0">
                <a:cs typeface="Arial"/>
              </a:rPr>
              <a:t> form</a:t>
            </a:r>
            <a:r>
              <a:rPr lang="en-US" altLang="zh-CN" sz="2800" spc="130" dirty="0">
                <a:cs typeface="Arial"/>
              </a:rPr>
              <a:t>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spc="-75" dirty="0">
                <a:solidFill>
                  <a:srgbClr val="0070C0"/>
                </a:solidFill>
                <a:cs typeface="Arial"/>
              </a:rPr>
              <a:t>2</a:t>
            </a:r>
            <a:r>
              <a:rPr lang="en-US" altLang="zh-CN" i="1" spc="165" baseline="27777" dirty="0">
                <a:solidFill>
                  <a:srgbClr val="0070C0"/>
                </a:solidFill>
                <a:cs typeface="Arial"/>
              </a:rPr>
              <a:t>i </a:t>
            </a:r>
            <a:r>
              <a:rPr lang="en-US" altLang="zh-CN" i="1" spc="-157" baseline="27777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400" dirty="0">
                <a:solidFill>
                  <a:srgbClr val="0070C0"/>
                </a:solidFill>
                <a:latin typeface="Lucida Sans Unicode"/>
                <a:cs typeface="Lucida Sans Unicode"/>
              </a:rPr>
              <a:t>·</a:t>
            </a:r>
            <a:r>
              <a:rPr lang="en-US" altLang="zh-CN" sz="2800" spc="-55" dirty="0">
                <a:solidFill>
                  <a:srgbClr val="0070C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3</a:t>
            </a:r>
            <a:r>
              <a:rPr lang="en-US" altLang="zh-CN" i="1" spc="240" baseline="27777" dirty="0">
                <a:solidFill>
                  <a:srgbClr val="0070C0"/>
                </a:solidFill>
                <a:cs typeface="Arial"/>
              </a:rPr>
              <a:t>j </a:t>
            </a:r>
            <a:r>
              <a:rPr lang="en-US" altLang="zh-CN" i="1" spc="-89" baseline="27777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400" dirty="0">
                <a:solidFill>
                  <a:srgbClr val="0070C0"/>
                </a:solidFill>
                <a:latin typeface="Lucida Sans Unicode"/>
                <a:cs typeface="Lucida Sans Unicode"/>
              </a:rPr>
              <a:t>·</a:t>
            </a:r>
            <a:r>
              <a:rPr lang="en-US" altLang="zh-CN" sz="2800" spc="-55" dirty="0">
                <a:solidFill>
                  <a:srgbClr val="0070C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5</a:t>
            </a:r>
            <a:r>
              <a:rPr lang="en-US" altLang="zh-CN" i="1" spc="60" baseline="27777" dirty="0">
                <a:solidFill>
                  <a:srgbClr val="0070C0"/>
                </a:solidFill>
                <a:cs typeface="Arial"/>
              </a:rPr>
              <a:t>k </a:t>
            </a:r>
            <a:r>
              <a:rPr lang="en-US" altLang="zh-CN" i="1" spc="-127" baseline="27777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400" dirty="0">
                <a:solidFill>
                  <a:srgbClr val="0070C0"/>
                </a:solidFill>
                <a:latin typeface="Lucida Sans Unicode"/>
                <a:cs typeface="Lucida Sans Unicode"/>
              </a:rPr>
              <a:t>·</a:t>
            </a:r>
            <a:r>
              <a:rPr lang="en-US" altLang="zh-CN" sz="2800" spc="-55" dirty="0">
                <a:solidFill>
                  <a:srgbClr val="0070C0"/>
                </a:solidFill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7</a:t>
            </a:r>
            <a:r>
              <a:rPr lang="en-US" altLang="zh-CN" i="1" spc="-89" baseline="27777" dirty="0">
                <a:solidFill>
                  <a:srgbClr val="0070C0"/>
                </a:solidFill>
                <a:cs typeface="Arial"/>
              </a:rPr>
              <a:t>l</a:t>
            </a:r>
            <a:r>
              <a:rPr lang="en-US" altLang="zh-CN" sz="2800" spc="-10" dirty="0">
                <a:solidFill>
                  <a:srgbClr val="0070C0"/>
                </a:solidFill>
                <a:cs typeface="Arial"/>
              </a:rPr>
              <a:t>,</a:t>
            </a:r>
            <a:r>
              <a:rPr lang="en-US" altLang="zh-CN" sz="2800" spc="150" dirty="0">
                <a:solidFill>
                  <a:srgbClr val="0070C0"/>
                </a:solidFill>
                <a:cs typeface="Arial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spc="-45" dirty="0">
                <a:cs typeface="Arial"/>
              </a:rPr>
              <a:t>where</a:t>
            </a:r>
            <a:r>
              <a:rPr lang="en-US" altLang="zh-CN" sz="2800" spc="13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0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≤</a:t>
            </a:r>
            <a:r>
              <a:rPr lang="en-US" altLang="zh-CN" sz="2800" spc="80" dirty="0">
                <a:latin typeface="Lucida Sans Unicode"/>
                <a:cs typeface="Lucida Sans Unicode"/>
              </a:rPr>
              <a:t> </a:t>
            </a:r>
            <a:r>
              <a:rPr lang="en-US" altLang="zh-CN" sz="2800" i="1" spc="125" dirty="0" err="1">
                <a:cs typeface="Arial"/>
              </a:rPr>
              <a:t>i</a:t>
            </a:r>
            <a:r>
              <a:rPr lang="en-US" altLang="zh-CN" sz="2800" i="1" spc="120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≤</a:t>
            </a:r>
            <a:r>
              <a:rPr lang="en-US" altLang="zh-CN" sz="2800" spc="80" dirty="0">
                <a:latin typeface="Lucida Sans Unicode"/>
                <a:cs typeface="Lucida Sans Unicode"/>
              </a:rPr>
              <a:t> </a:t>
            </a:r>
            <a:r>
              <a:rPr lang="en-US" altLang="zh-CN" sz="2800" spc="-40" dirty="0">
                <a:cs typeface="Arial"/>
              </a:rPr>
              <a:t>3,</a:t>
            </a:r>
            <a:r>
              <a:rPr lang="en-US" altLang="zh-CN" sz="2800" spc="15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0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≤</a:t>
            </a:r>
            <a:r>
              <a:rPr lang="en-US" altLang="zh-CN" sz="2800" spc="80" dirty="0">
                <a:latin typeface="Lucida Sans Unicode"/>
                <a:cs typeface="Lucida Sans Unicode"/>
              </a:rPr>
              <a:t> </a:t>
            </a:r>
            <a:r>
              <a:rPr lang="en-US" altLang="zh-CN" sz="2800" i="1" spc="200" dirty="0">
                <a:cs typeface="Arial"/>
              </a:rPr>
              <a:t>j </a:t>
            </a:r>
            <a:r>
              <a:rPr lang="en-US" altLang="zh-CN" sz="2800" i="1" spc="-125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≤</a:t>
            </a:r>
            <a:r>
              <a:rPr lang="en-US" altLang="zh-CN" sz="2800" spc="80" dirty="0">
                <a:latin typeface="Lucida Sans Unicode"/>
                <a:cs typeface="Lucida Sans Unicode"/>
              </a:rPr>
              <a:t> </a:t>
            </a:r>
            <a:r>
              <a:rPr lang="en-US" altLang="zh-CN" sz="2800" spc="-40" dirty="0">
                <a:cs typeface="Arial"/>
              </a:rPr>
              <a:t>2,</a:t>
            </a:r>
            <a:r>
              <a:rPr lang="en-US" altLang="zh-CN" sz="2800" spc="15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0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≤</a:t>
            </a:r>
            <a:r>
              <a:rPr lang="en-US" altLang="zh-CN" sz="2800" spc="80" dirty="0">
                <a:latin typeface="Lucida Sans Unicode"/>
                <a:cs typeface="Lucida Sans Unicode"/>
              </a:rPr>
              <a:t> </a:t>
            </a:r>
            <a:r>
              <a:rPr lang="en-US" altLang="zh-CN" sz="2800" i="1" spc="15" dirty="0">
                <a:cs typeface="Arial"/>
              </a:rPr>
              <a:t>k </a:t>
            </a:r>
            <a:r>
              <a:rPr lang="en-US" altLang="zh-CN" sz="2800" i="1" spc="-150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≤</a:t>
            </a:r>
            <a:r>
              <a:rPr lang="en-US" altLang="zh-CN" sz="2800" spc="80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0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≤</a:t>
            </a:r>
            <a:r>
              <a:rPr lang="en-US" altLang="zh-CN" sz="2800" spc="80" dirty="0">
                <a:latin typeface="Lucida Sans Unicode"/>
                <a:cs typeface="Lucida Sans Unicode"/>
              </a:rPr>
              <a:t> </a:t>
            </a:r>
            <a:r>
              <a:rPr lang="en-US" altLang="zh-CN" sz="2800" i="1" spc="-235" dirty="0">
                <a:cs typeface="Arial"/>
              </a:rPr>
              <a:t>l</a:t>
            </a:r>
            <a:r>
              <a:rPr lang="en-US" altLang="zh-CN" sz="2800" i="1" spc="120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≤</a:t>
            </a:r>
            <a:r>
              <a:rPr lang="en-US" altLang="zh-CN" sz="2800" spc="80" dirty="0">
                <a:latin typeface="Lucida Sans Unicode"/>
                <a:cs typeface="Lucida Sans Unicode"/>
              </a:rPr>
              <a:t> </a:t>
            </a:r>
            <a:r>
              <a:rPr lang="en-US" altLang="zh-CN" sz="2800" spc="-40" dirty="0">
                <a:cs typeface="Arial"/>
              </a:rPr>
              <a:t>1. </a:t>
            </a:r>
            <a:endParaRPr lang="en-US" altLang="zh-CN" sz="2800" i="1" spc="-1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019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spc="-25" dirty="0">
                <a:cs typeface="Arial"/>
              </a:rPr>
              <a:t>    N</a:t>
            </a:r>
            <a:r>
              <a:rPr lang="en-US" altLang="zh-CN" sz="2800" spc="-55" dirty="0">
                <a:cs typeface="Arial"/>
              </a:rPr>
              <a:t>o</a:t>
            </a:r>
            <a:r>
              <a:rPr lang="en-US" altLang="zh-CN" sz="2800" spc="-10" dirty="0">
                <a:cs typeface="Arial"/>
              </a:rPr>
              <a:t>w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apply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45" dirty="0">
                <a:cs typeface="Arial"/>
              </a:rPr>
              <a:t>M</a:t>
            </a:r>
            <a:r>
              <a:rPr lang="en-US" altLang="zh-CN" sz="2800" spc="-5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.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10" dirty="0">
                <a:cs typeface="Arial"/>
              </a:rPr>
              <a:t>Our</a:t>
            </a:r>
            <a:r>
              <a:rPr lang="en-US" altLang="zh-CN" sz="2800" spc="5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pr</a:t>
            </a:r>
            <a:r>
              <a:rPr lang="en-US" altLang="zh-CN" sz="2800" spc="20" dirty="0">
                <a:cs typeface="Arial"/>
              </a:rPr>
              <a:t>o</a:t>
            </a:r>
            <a:r>
              <a:rPr lang="en-US" altLang="zh-CN" sz="2800" spc="-55" dirty="0">
                <a:cs typeface="Arial"/>
              </a:rPr>
              <a:t>cedure</a:t>
            </a:r>
            <a:r>
              <a:rPr lang="en-US" altLang="zh-CN" sz="2800" spc="95" dirty="0">
                <a:cs typeface="Arial"/>
              </a:rPr>
              <a:t> </a:t>
            </a:r>
            <a:r>
              <a:rPr lang="en-US" altLang="zh-CN" sz="2800" spc="50" dirty="0">
                <a:cs typeface="Arial"/>
              </a:rPr>
              <a:t>i</a:t>
            </a:r>
            <a:r>
              <a:rPr lang="en-US" altLang="zh-CN" sz="2800" spc="-125" dirty="0">
                <a:cs typeface="Arial"/>
              </a:rPr>
              <a:t>s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55" dirty="0">
                <a:cs typeface="Arial"/>
              </a:rPr>
              <a:t>made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up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four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inde</a:t>
            </a:r>
            <a:r>
              <a:rPr lang="en-US" altLang="zh-CN" sz="2800" spc="5" dirty="0">
                <a:cs typeface="Arial"/>
              </a:rPr>
              <a:t>p</a:t>
            </a:r>
            <a:r>
              <a:rPr lang="en-US" altLang="zh-CN" sz="2800" spc="-55" dirty="0">
                <a:cs typeface="Arial"/>
              </a:rPr>
              <a:t>ende</a:t>
            </a:r>
            <a:r>
              <a:rPr lang="en-US" altLang="zh-CN" sz="2800" spc="-85" dirty="0">
                <a:cs typeface="Arial"/>
              </a:rPr>
              <a:t>n</a:t>
            </a:r>
            <a:r>
              <a:rPr lang="en-US" altLang="zh-CN" sz="2800" spc="114" dirty="0">
                <a:cs typeface="Arial"/>
              </a:rPr>
              <a:t>t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steps. </a:t>
            </a:r>
            <a:r>
              <a:rPr lang="en-US" altLang="zh-CN" sz="2800" spc="-20" dirty="0">
                <a:cs typeface="Arial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spc="-20" dirty="0">
                <a:cs typeface="Arial"/>
              </a:rPr>
              <a:t>    </a:t>
            </a:r>
            <a:r>
              <a:rPr lang="en-US" altLang="zh-CN" sz="2800" spc="-2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first</a:t>
            </a:r>
            <a:r>
              <a:rPr lang="en-US" altLang="zh-CN" sz="2800" spc="95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10" dirty="0">
                <a:cs typeface="Arial"/>
              </a:rPr>
              <a:t>o</a:t>
            </a:r>
            <a:r>
              <a:rPr lang="en-US" altLang="zh-CN" sz="2800" spc="-110" dirty="0">
                <a:cs typeface="Arial"/>
              </a:rPr>
              <a:t>ose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i="1" spc="125" dirty="0" err="1">
                <a:cs typeface="Arial"/>
              </a:rPr>
              <a:t>i</a:t>
            </a:r>
            <a:r>
              <a:rPr lang="en-US" altLang="zh-CN" sz="2800" i="1" spc="90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(4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100" dirty="0">
                <a:cs typeface="Arial"/>
              </a:rPr>
              <a:t>os</a:t>
            </a:r>
            <a:r>
              <a:rPr lang="en-US" altLang="zh-CN" sz="2800" spc="-5" dirty="0">
                <a:cs typeface="Arial"/>
              </a:rPr>
              <a:t>sibi</a:t>
            </a:r>
            <a:r>
              <a:rPr lang="en-US" altLang="zh-CN" sz="2800" spc="5" dirty="0">
                <a:cs typeface="Arial"/>
              </a:rPr>
              <a:t>litie</a:t>
            </a:r>
            <a:r>
              <a:rPr lang="en-US" altLang="zh-CN" sz="2800" spc="15" dirty="0">
                <a:cs typeface="Arial"/>
              </a:rPr>
              <a:t>s</a:t>
            </a:r>
            <a:r>
              <a:rPr lang="en-US" altLang="zh-CN" sz="2800" spc="20" dirty="0">
                <a:cs typeface="Arial"/>
              </a:rPr>
              <a:t>),</a:t>
            </a:r>
            <a:r>
              <a:rPr lang="en-US" altLang="zh-CN" sz="2800" spc="10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then</a:t>
            </a:r>
            <a:r>
              <a:rPr lang="en-US" altLang="zh-CN" sz="2800" spc="9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10" dirty="0">
                <a:cs typeface="Arial"/>
              </a:rPr>
              <a:t>o</a:t>
            </a:r>
            <a:r>
              <a:rPr lang="en-US" altLang="zh-CN" sz="2800" spc="-110" dirty="0">
                <a:cs typeface="Arial"/>
              </a:rPr>
              <a:t>ose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i="1" spc="200" dirty="0">
                <a:cs typeface="Arial"/>
              </a:rPr>
              <a:t>j </a:t>
            </a:r>
            <a:r>
              <a:rPr lang="en-US" altLang="zh-CN" sz="2800" i="1" spc="-155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(3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ossibilities),</a:t>
            </a:r>
            <a:r>
              <a:rPr lang="en-US" altLang="zh-CN" sz="2800" spc="2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then</a:t>
            </a:r>
            <a:r>
              <a:rPr lang="en-US" altLang="zh-CN" sz="2800" spc="10" dirty="0">
                <a:cs typeface="Arial"/>
              </a:rPr>
              <a:t> </a:t>
            </a:r>
            <a:r>
              <a:rPr lang="en-US" altLang="zh-CN" sz="2800" i="1" spc="15" dirty="0">
                <a:cs typeface="Arial"/>
              </a:rPr>
              <a:t>k</a:t>
            </a:r>
            <a:r>
              <a:rPr lang="en-US" altLang="zh-CN" sz="2800" i="1" spc="40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(2</a:t>
            </a:r>
            <a:r>
              <a:rPr lang="en-US" altLang="zh-CN" sz="2800" spc="1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ossibilities)</a:t>
            </a:r>
            <a:r>
              <a:rPr lang="en-US" altLang="zh-CN" sz="2800" spc="1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10" dirty="0">
                <a:cs typeface="Arial"/>
              </a:rPr>
              <a:t> </a:t>
            </a:r>
            <a:r>
              <a:rPr lang="en-US" altLang="zh-CN" sz="2800" spc="30" dirty="0">
                <a:cs typeface="Arial"/>
              </a:rPr>
              <a:t>f</a:t>
            </a:r>
            <a:r>
              <a:rPr lang="en-US" altLang="zh-CN" sz="2800" spc="15" dirty="0">
                <a:cs typeface="Arial"/>
              </a:rPr>
              <a:t>i</a:t>
            </a:r>
            <a:r>
              <a:rPr lang="en-US" altLang="zh-CN" sz="2800" spc="10" dirty="0">
                <a:cs typeface="Arial"/>
              </a:rPr>
              <a:t>nally </a:t>
            </a:r>
            <a:r>
              <a:rPr lang="en-US" altLang="zh-CN" sz="2800" i="1" spc="-235" dirty="0">
                <a:cs typeface="Arial"/>
              </a:rPr>
              <a:t>l</a:t>
            </a:r>
            <a:r>
              <a:rPr lang="en-US" altLang="zh-CN" sz="2800" i="1" spc="10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(2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ossibilities).</a:t>
            </a:r>
            <a:r>
              <a:rPr lang="en-US" altLang="zh-CN" sz="2800" spc="15" dirty="0">
                <a:cs typeface="Arial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spc="15" dirty="0">
                <a:cs typeface="Arial"/>
              </a:rPr>
              <a:t>    </a:t>
            </a:r>
            <a:r>
              <a:rPr lang="en-US" altLang="zh-CN" sz="2800" spc="-105" dirty="0">
                <a:cs typeface="Arial"/>
              </a:rPr>
              <a:t>So</a:t>
            </a:r>
            <a:r>
              <a:rPr lang="en-US" altLang="zh-CN" sz="2800" spc="10" dirty="0">
                <a:cs typeface="Arial"/>
              </a:rPr>
              <a:t> </a:t>
            </a:r>
            <a:r>
              <a:rPr lang="en-US" altLang="zh-CN" sz="2800" spc="55" dirty="0">
                <a:cs typeface="Arial"/>
              </a:rPr>
              <a:t>th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0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total</a:t>
            </a:r>
            <a:r>
              <a:rPr lang="en-US" altLang="zh-CN" sz="2800" spc="1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0" dirty="0">
                <a:cs typeface="Arial"/>
              </a:rPr>
              <a:t>u</a:t>
            </a:r>
            <a:r>
              <a:rPr lang="en-US" altLang="zh-CN" sz="2800" spc="-40" dirty="0">
                <a:cs typeface="Arial"/>
              </a:rPr>
              <a:t>m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10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1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divisors</a:t>
            </a:r>
            <a:r>
              <a:rPr lang="en-US" altLang="zh-CN" sz="2800" spc="1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  <a:r>
              <a:rPr lang="en-US" altLang="zh-CN" sz="2800" spc="1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gi</a:t>
            </a:r>
            <a:r>
              <a:rPr lang="en-US" altLang="zh-CN" sz="2800" spc="-25" dirty="0">
                <a:cs typeface="Arial"/>
              </a:rPr>
              <a:t>v</a:t>
            </a:r>
            <a:r>
              <a:rPr lang="en-US" altLang="zh-CN" sz="2800" spc="-70" dirty="0">
                <a:cs typeface="Arial"/>
              </a:rPr>
              <a:t>en</a:t>
            </a:r>
            <a:r>
              <a:rPr lang="en-US" altLang="zh-CN" sz="2800" spc="-3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b</a:t>
            </a:r>
            <a:r>
              <a:rPr lang="en-US" altLang="zh-CN" sz="2800" spc="20" dirty="0">
                <a:cs typeface="Arial"/>
              </a:rPr>
              <a:t>y</a:t>
            </a:r>
            <a:endParaRPr lang="en-US" altLang="zh-CN" sz="2800" dirty="0">
              <a:cs typeface="Arial"/>
            </a:endParaRPr>
          </a:p>
          <a:p>
            <a:pPr marL="0" marR="0" indent="0" algn="ctr">
              <a:lnSpc>
                <a:spcPct val="150000"/>
              </a:lnSpc>
              <a:spcBef>
                <a:spcPts val="35"/>
              </a:spcBef>
              <a:buNone/>
            </a:pP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48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</a:p>
          <a:p>
            <a:pPr marL="0" marR="0" indent="0" algn="just">
              <a:lnSpc>
                <a:spcPct val="100000"/>
              </a:lnSpc>
              <a:spcBef>
                <a:spcPts val="35"/>
              </a:spcBef>
              <a:buNone/>
            </a:pPr>
            <a:r>
              <a:rPr lang="en-US" altLang="zh-CN" sz="2800" spc="-25" dirty="0">
                <a:cs typeface="Arial"/>
              </a:rPr>
              <a:t>    </a:t>
            </a:r>
            <a:endParaRPr lang="en-US" altLang="zh-CN" sz="2800" i="1" spc="-1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315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spc="-25" dirty="0">
                <a:solidFill>
                  <a:srgbClr val="0070C0"/>
                </a:solidFill>
                <a:cs typeface="Arial"/>
              </a:rPr>
              <a:t>H</a:t>
            </a:r>
            <a:r>
              <a:rPr lang="en-US" altLang="zh-CN" sz="2800" spc="-55" dirty="0">
                <a:solidFill>
                  <a:srgbClr val="0070C0"/>
                </a:solidFill>
                <a:cs typeface="Arial"/>
              </a:rPr>
              <a:t>o</a:t>
            </a:r>
            <a:r>
              <a:rPr lang="en-US" altLang="zh-CN" sz="2800" spc="-10" dirty="0">
                <a:solidFill>
                  <a:srgbClr val="0070C0"/>
                </a:solidFill>
                <a:cs typeface="Arial"/>
              </a:rPr>
              <a:t>w</a:t>
            </a:r>
            <a:r>
              <a:rPr lang="en-US" altLang="zh-CN" sz="2800" spc="7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35" dirty="0">
                <a:solidFill>
                  <a:srgbClr val="0070C0"/>
                </a:solidFill>
                <a:cs typeface="Arial"/>
              </a:rPr>
              <a:t>ma</a:t>
            </a:r>
            <a:r>
              <a:rPr lang="en-US" altLang="zh-CN" sz="2800" spc="-55" dirty="0">
                <a:solidFill>
                  <a:srgbClr val="0070C0"/>
                </a:solidFill>
                <a:cs typeface="Arial"/>
              </a:rPr>
              <a:t>n</a:t>
            </a:r>
            <a:r>
              <a:rPr lang="en-US" altLang="zh-CN" sz="2800" spc="20" dirty="0">
                <a:solidFill>
                  <a:srgbClr val="0070C0"/>
                </a:solidFill>
                <a:cs typeface="Arial"/>
              </a:rPr>
              <a:t>y</a:t>
            </a:r>
            <a:r>
              <a:rPr lang="en-US" altLang="zh-CN" sz="2800" spc="8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25" dirty="0">
                <a:solidFill>
                  <a:srgbClr val="0070C0"/>
                </a:solidFill>
                <a:cs typeface="Arial"/>
              </a:rPr>
              <a:t>of</a:t>
            </a:r>
            <a:r>
              <a:rPr lang="en-US" altLang="zh-CN" sz="2800" spc="8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10" dirty="0">
                <a:solidFill>
                  <a:srgbClr val="0070C0"/>
                </a:solidFill>
                <a:cs typeface="Arial"/>
              </a:rPr>
              <a:t>them</a:t>
            </a:r>
            <a:r>
              <a:rPr lang="en-US" altLang="zh-CN" sz="2800" spc="8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50" dirty="0">
                <a:solidFill>
                  <a:srgbClr val="0070C0"/>
                </a:solidFill>
                <a:cs typeface="Arial"/>
              </a:rPr>
              <a:t>are</a:t>
            </a:r>
            <a:r>
              <a:rPr lang="en-US" altLang="zh-CN" sz="2800" spc="8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55" dirty="0">
                <a:solidFill>
                  <a:srgbClr val="0070C0"/>
                </a:solidFill>
                <a:cs typeface="Arial"/>
              </a:rPr>
              <a:t>e</a:t>
            </a:r>
            <a:r>
              <a:rPr lang="en-US" altLang="zh-CN" sz="2800" spc="-80" dirty="0">
                <a:solidFill>
                  <a:srgbClr val="0070C0"/>
                </a:solidFill>
                <a:cs typeface="Arial"/>
              </a:rPr>
              <a:t>v</a:t>
            </a:r>
            <a:r>
              <a:rPr lang="en-US" altLang="zh-CN" sz="2800" spc="-130" dirty="0">
                <a:solidFill>
                  <a:srgbClr val="0070C0"/>
                </a:solidFill>
                <a:cs typeface="Arial"/>
              </a:rPr>
              <a:t>e</a:t>
            </a:r>
            <a:r>
              <a:rPr lang="en-US" altLang="zh-CN" sz="2800" spc="-20" dirty="0">
                <a:solidFill>
                  <a:srgbClr val="0070C0"/>
                </a:solidFill>
                <a:cs typeface="Arial"/>
              </a:rPr>
              <a:t>n</a:t>
            </a:r>
            <a:r>
              <a:rPr lang="en-US" altLang="zh-CN" sz="2800" spc="-100" dirty="0">
                <a:solidFill>
                  <a:srgbClr val="0070C0"/>
                </a:solidFill>
                <a:cs typeface="Arial"/>
              </a:rPr>
              <a:t>? </a:t>
            </a:r>
            <a:r>
              <a:rPr lang="en-US" altLang="zh-CN" sz="2800" spc="-65" dirty="0">
                <a:solidFill>
                  <a:srgbClr val="0070C0"/>
                </a:solidFill>
                <a:cs typeface="Arial"/>
              </a:rPr>
              <a:t> </a:t>
            </a:r>
          </a:p>
          <a:p>
            <a:pPr marL="0" marR="0" indent="0" algn="just">
              <a:lnSpc>
                <a:spcPct val="150000"/>
              </a:lnSpc>
              <a:spcBef>
                <a:spcPts val="35"/>
              </a:spcBef>
              <a:buNone/>
            </a:pPr>
            <a:r>
              <a:rPr lang="en-US" altLang="zh-CN" sz="2800" spc="-20" dirty="0">
                <a:cs typeface="Arial"/>
              </a:rPr>
              <a:t>    Note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that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they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m</a:t>
            </a:r>
            <a:r>
              <a:rPr lang="en-US" altLang="zh-CN" sz="2800" spc="-5" dirty="0">
                <a:cs typeface="Arial"/>
              </a:rPr>
              <a:t>ust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10" dirty="0">
                <a:cs typeface="Arial"/>
              </a:rPr>
              <a:t>prime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factorization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form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2</a:t>
            </a:r>
            <a:r>
              <a:rPr lang="en-US" altLang="zh-CN" i="1" spc="165" baseline="27777" dirty="0">
                <a:cs typeface="Arial"/>
              </a:rPr>
              <a:t>i</a:t>
            </a:r>
            <a:r>
              <a:rPr lang="en-US" altLang="zh-CN" i="1" spc="120" baseline="27777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90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i="1" spc="240" baseline="27777" dirty="0">
                <a:cs typeface="Arial"/>
              </a:rPr>
              <a:t>j </a:t>
            </a:r>
            <a:r>
              <a:rPr lang="en-US" altLang="zh-CN" i="1" spc="-142" baseline="27777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90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5</a:t>
            </a:r>
            <a:r>
              <a:rPr lang="en-US" altLang="zh-CN" i="1" spc="60" baseline="27777" dirty="0">
                <a:cs typeface="Arial"/>
              </a:rPr>
              <a:t>k</a:t>
            </a:r>
            <a:r>
              <a:rPr lang="en-US" altLang="zh-CN" i="1" spc="157" baseline="27777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90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7</a:t>
            </a:r>
            <a:r>
              <a:rPr lang="en-US" altLang="zh-CN" i="1" spc="-157" baseline="27777" dirty="0">
                <a:cs typeface="Arial"/>
              </a:rPr>
              <a:t>l </a:t>
            </a:r>
            <a:r>
              <a:rPr lang="en-US" altLang="zh-CN" i="1" spc="-82" baseline="27777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with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≤</a:t>
            </a:r>
            <a:r>
              <a:rPr lang="en-US" altLang="zh-CN" sz="2800" spc="-45" dirty="0">
                <a:latin typeface="Lucida Sans Unicode"/>
                <a:cs typeface="Lucida Sans Unicode"/>
              </a:rPr>
              <a:t> </a:t>
            </a:r>
            <a:r>
              <a:rPr lang="en-US" altLang="zh-CN" sz="2800" i="1" spc="125" dirty="0" err="1">
                <a:cs typeface="Arial"/>
              </a:rPr>
              <a:t>i</a:t>
            </a:r>
            <a:r>
              <a:rPr lang="en-US" altLang="zh-CN" sz="2800" i="1" spc="-5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≤</a:t>
            </a:r>
            <a:r>
              <a:rPr lang="en-US" altLang="zh-CN" sz="2800" spc="-4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40" dirty="0">
                <a:cs typeface="Arial"/>
              </a:rPr>
              <a:t>3,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0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≤</a:t>
            </a:r>
            <a:r>
              <a:rPr lang="en-US" altLang="zh-CN" sz="2800" spc="-45" dirty="0">
                <a:latin typeface="Lucida Sans Unicode"/>
                <a:cs typeface="Lucida Sans Unicode"/>
              </a:rPr>
              <a:t> </a:t>
            </a:r>
            <a:r>
              <a:rPr lang="en-US" altLang="zh-CN" sz="2800" i="1" spc="200" dirty="0">
                <a:cs typeface="Arial"/>
              </a:rPr>
              <a:t>j</a:t>
            </a:r>
            <a:r>
              <a:rPr lang="en-US" altLang="zh-CN" sz="2800" i="1" spc="60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≤</a:t>
            </a:r>
            <a:r>
              <a:rPr lang="en-US" altLang="zh-CN" sz="2800" spc="-4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40" dirty="0">
                <a:cs typeface="Arial"/>
              </a:rPr>
              <a:t>2,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0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≤</a:t>
            </a:r>
            <a:r>
              <a:rPr lang="en-US" altLang="zh-CN" sz="2800" spc="-45" dirty="0">
                <a:latin typeface="Lucida Sans Unicode"/>
                <a:cs typeface="Lucida Sans Unicode"/>
              </a:rPr>
              <a:t> </a:t>
            </a:r>
            <a:r>
              <a:rPr lang="en-US" altLang="zh-CN" sz="2800" i="1" spc="15" dirty="0">
                <a:cs typeface="Arial"/>
              </a:rPr>
              <a:t>k</a:t>
            </a:r>
            <a:r>
              <a:rPr lang="en-US" altLang="zh-CN" sz="2800" i="1" spc="30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≤</a:t>
            </a:r>
            <a:r>
              <a:rPr lang="en-US" altLang="zh-CN" sz="2800" spc="-4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0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≤</a:t>
            </a:r>
            <a:r>
              <a:rPr lang="en-US" altLang="zh-CN" sz="2800" spc="-45" dirty="0">
                <a:latin typeface="Lucida Sans Unicode"/>
                <a:cs typeface="Lucida Sans Unicode"/>
              </a:rPr>
              <a:t> </a:t>
            </a:r>
            <a:r>
              <a:rPr lang="en-US" altLang="zh-CN" sz="2800" i="1" spc="-235" dirty="0">
                <a:cs typeface="Arial"/>
              </a:rPr>
              <a:t>l</a:t>
            </a:r>
            <a:r>
              <a:rPr lang="en-US" altLang="zh-CN" sz="2800" i="1" spc="-5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≤</a:t>
            </a:r>
            <a:r>
              <a:rPr lang="en-US" altLang="zh-CN" sz="2800" spc="-4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40" dirty="0">
                <a:cs typeface="Arial"/>
              </a:rPr>
              <a:t>1,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t</a:t>
            </a:r>
            <a:r>
              <a:rPr lang="en-US" altLang="zh-CN" sz="2800" spc="40" dirty="0">
                <a:cs typeface="Arial"/>
              </a:rPr>
              <a:t>h</a:t>
            </a:r>
            <a:r>
              <a:rPr lang="en-US" altLang="zh-CN" sz="2800" spc="-65" dirty="0">
                <a:cs typeface="Arial"/>
              </a:rPr>
              <a:t>us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their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0" dirty="0">
                <a:cs typeface="Arial"/>
              </a:rPr>
              <a:t>u</a:t>
            </a:r>
            <a:r>
              <a:rPr lang="en-US" altLang="zh-CN" sz="2800" spc="-40" dirty="0">
                <a:cs typeface="Arial"/>
              </a:rPr>
              <a:t>m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 </a:t>
            </a:r>
          </a:p>
          <a:p>
            <a:pPr marL="0" marR="0" indent="0" algn="ctr">
              <a:lnSpc>
                <a:spcPct val="150000"/>
              </a:lnSpc>
              <a:spcBef>
                <a:spcPts val="35"/>
              </a:spcBef>
              <a:buNone/>
            </a:pP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36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  <a:endParaRPr lang="en-US" altLang="zh-CN" sz="2800" dirty="0">
              <a:cs typeface="Arial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2800" i="1" spc="-1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4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7848674" cy="5328592"/>
          </a:xfrm>
        </p:spPr>
        <p:txBody>
          <a:bodyPr/>
          <a:lstStyle/>
          <a:p>
            <a:pPr algn="just"/>
            <a:r>
              <a:rPr lang="en-US" altLang="zh-CN" sz="2800" b="1" dirty="0">
                <a:cs typeface="Arial"/>
              </a:rPr>
              <a:t>Exercise</a:t>
            </a:r>
            <a:r>
              <a:rPr lang="en-US" altLang="zh-CN" sz="2800" b="1" spc="114" dirty="0">
                <a:cs typeface="Arial"/>
              </a:rPr>
              <a:t> </a:t>
            </a:r>
            <a:r>
              <a:rPr lang="en-US" altLang="zh-CN" sz="2800" b="1" spc="-5" dirty="0">
                <a:cs typeface="Arial"/>
              </a:rPr>
              <a:t>5</a:t>
            </a:r>
            <a:r>
              <a:rPr lang="en-US" altLang="zh-CN" sz="2800" b="1" i="1" spc="75" dirty="0">
                <a:cs typeface="Arial"/>
              </a:rPr>
              <a:t>. </a:t>
            </a:r>
            <a:r>
              <a:rPr lang="en-US" altLang="zh-CN" sz="2800" b="1" i="1" spc="-100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How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30" dirty="0">
                <a:cs typeface="Arial"/>
              </a:rPr>
              <a:t>many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5" dirty="0">
                <a:cs typeface="Arial"/>
              </a:rPr>
              <a:t>binary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05" dirty="0">
                <a:cs typeface="Arial"/>
              </a:rPr>
              <a:t>s</a:t>
            </a:r>
            <a:r>
              <a:rPr lang="en-US" altLang="zh-CN" sz="2800" i="1" spc="-175" dirty="0">
                <a:cs typeface="Arial"/>
              </a:rPr>
              <a:t>e</a:t>
            </a:r>
            <a:r>
              <a:rPr lang="en-US" altLang="zh-CN" sz="2800" i="1" spc="-65" dirty="0">
                <a:cs typeface="Arial"/>
              </a:rPr>
              <a:t>quen</a:t>
            </a:r>
            <a:r>
              <a:rPr lang="en-US" altLang="zh-CN" sz="2800" i="1" spc="-110" dirty="0">
                <a:cs typeface="Arial"/>
              </a:rPr>
              <a:t>c</a:t>
            </a:r>
            <a:r>
              <a:rPr lang="en-US" altLang="zh-CN" sz="2800" i="1" spc="-114" dirty="0">
                <a:cs typeface="Arial"/>
              </a:rPr>
              <a:t>es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of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25" dirty="0">
                <a:cs typeface="Arial"/>
              </a:rPr>
              <a:t>l</a:t>
            </a:r>
            <a:r>
              <a:rPr lang="en-US" altLang="zh-CN" sz="2800" i="1" spc="-45" dirty="0">
                <a:cs typeface="Arial"/>
              </a:rPr>
              <a:t>engt</a:t>
            </a:r>
            <a:r>
              <a:rPr lang="en-US" altLang="zh-CN" sz="2800" i="1" spc="-55" dirty="0">
                <a:cs typeface="Arial"/>
              </a:rPr>
              <a:t>h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8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either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5" dirty="0">
                <a:cs typeface="Arial"/>
              </a:rPr>
              <a:t>start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75" dirty="0">
                <a:cs typeface="Arial"/>
              </a:rPr>
              <a:t>w</a:t>
            </a:r>
            <a:r>
              <a:rPr lang="en-US" altLang="zh-CN" sz="2800" i="1" spc="80" dirty="0">
                <a:cs typeface="Arial"/>
              </a:rPr>
              <a:t>i</a:t>
            </a:r>
            <a:r>
              <a:rPr lang="en-US" altLang="zh-CN" sz="2800" i="1" spc="55" dirty="0">
                <a:cs typeface="Arial"/>
              </a:rPr>
              <a:t>t</a:t>
            </a:r>
            <a:r>
              <a:rPr lang="en-US" altLang="zh-CN" sz="2800" i="1" spc="-55" dirty="0">
                <a:cs typeface="Arial"/>
              </a:rPr>
              <a:t>h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a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i="1" spc="10" dirty="0">
                <a:cs typeface="Arial"/>
              </a:rPr>
              <a:t>or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end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with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a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i="1" spc="10" dirty="0">
                <a:cs typeface="Arial"/>
              </a:rPr>
              <a:t>or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70" dirty="0">
                <a:cs typeface="Arial"/>
              </a:rPr>
              <a:t>b</a:t>
            </a:r>
            <a:r>
              <a:rPr lang="en-US" altLang="zh-CN" sz="2800" i="1" spc="-30" dirty="0">
                <a:cs typeface="Arial"/>
              </a:rPr>
              <a:t>oth? </a:t>
            </a:r>
            <a:r>
              <a:rPr lang="en-US" altLang="zh-CN" sz="2800" i="1" spc="-100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How</a:t>
            </a:r>
            <a:r>
              <a:rPr lang="en-US" altLang="zh-CN" sz="2800" i="1" spc="-20" dirty="0">
                <a:cs typeface="Arial"/>
              </a:rPr>
              <a:t> </a:t>
            </a:r>
            <a:r>
              <a:rPr lang="en-US" altLang="zh-CN" sz="2800" i="1" spc="-30" dirty="0">
                <a:cs typeface="Arial"/>
              </a:rPr>
              <a:t>many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5" dirty="0">
                <a:cs typeface="Arial"/>
              </a:rPr>
              <a:t>binary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05" dirty="0">
                <a:cs typeface="Arial"/>
              </a:rPr>
              <a:t>s</a:t>
            </a:r>
            <a:r>
              <a:rPr lang="en-US" altLang="zh-CN" sz="2800" i="1" spc="-175" dirty="0">
                <a:cs typeface="Arial"/>
              </a:rPr>
              <a:t>e</a:t>
            </a:r>
            <a:r>
              <a:rPr lang="en-US" altLang="zh-CN" sz="2800" i="1" spc="-65" dirty="0">
                <a:cs typeface="Arial"/>
              </a:rPr>
              <a:t>quen</a:t>
            </a:r>
            <a:r>
              <a:rPr lang="en-US" altLang="zh-CN" sz="2800" i="1" spc="-110" dirty="0">
                <a:cs typeface="Arial"/>
              </a:rPr>
              <a:t>c</a:t>
            </a:r>
            <a:r>
              <a:rPr lang="en-US" altLang="zh-CN" sz="2800" i="1" spc="-114" dirty="0">
                <a:cs typeface="Arial"/>
              </a:rPr>
              <a:t>es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of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35" dirty="0">
                <a:cs typeface="Arial"/>
              </a:rPr>
              <a:t>length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8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either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5" dirty="0">
                <a:cs typeface="Arial"/>
              </a:rPr>
              <a:t>start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with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100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i="1" spc="10" dirty="0">
                <a:cs typeface="Arial"/>
              </a:rPr>
              <a:t>or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75" dirty="0">
                <a:cs typeface="Arial"/>
              </a:rPr>
              <a:t>have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45" dirty="0">
                <a:cs typeface="Arial"/>
              </a:rPr>
              <a:t>the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fourth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10" dirty="0">
                <a:cs typeface="Arial"/>
              </a:rPr>
              <a:t>bit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i="1" spc="10" dirty="0">
                <a:cs typeface="Arial"/>
              </a:rPr>
              <a:t>or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70" dirty="0">
                <a:cs typeface="Arial"/>
              </a:rPr>
              <a:t>b</a:t>
            </a:r>
            <a:r>
              <a:rPr lang="en-US" altLang="zh-CN" sz="2800" i="1" spc="-30" dirty="0">
                <a:cs typeface="Arial"/>
              </a:rPr>
              <a:t>oth?</a:t>
            </a:r>
          </a:p>
        </p:txBody>
      </p:sp>
    </p:spTree>
    <p:extLst>
      <p:ext uri="{BB962C8B-B14F-4D97-AF65-F5344CB8AC3E}">
        <p14:creationId xmlns:p14="http://schemas.microsoft.com/office/powerpoint/2010/main" val="251836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064698" cy="5328592"/>
          </a:xfrm>
        </p:spPr>
        <p:txBody>
          <a:bodyPr/>
          <a:lstStyle/>
          <a:p>
            <a:pPr algn="just"/>
            <a:r>
              <a:rPr lang="en-US" altLang="zh-CN" sz="2800" b="1" dirty="0">
                <a:cs typeface="Arial"/>
              </a:rPr>
              <a:t>Exercise</a:t>
            </a:r>
            <a:r>
              <a:rPr lang="en-US" altLang="zh-CN" sz="2800" b="1" spc="114" dirty="0">
                <a:cs typeface="Arial"/>
              </a:rPr>
              <a:t> </a:t>
            </a:r>
            <a:r>
              <a:rPr lang="en-US" altLang="zh-CN" sz="2800" b="1" spc="-5" dirty="0">
                <a:cs typeface="Arial"/>
              </a:rPr>
              <a:t>5</a:t>
            </a:r>
            <a:r>
              <a:rPr lang="en-US" altLang="zh-CN" sz="2800" b="1" i="1" spc="75" dirty="0">
                <a:cs typeface="Arial"/>
              </a:rPr>
              <a:t>. </a:t>
            </a:r>
            <a:r>
              <a:rPr lang="en-US" altLang="zh-CN" sz="2800" b="1" i="1" spc="-100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How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30" dirty="0">
                <a:cs typeface="Arial"/>
              </a:rPr>
              <a:t>many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5" dirty="0">
                <a:cs typeface="Arial"/>
              </a:rPr>
              <a:t>binary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05" dirty="0">
                <a:cs typeface="Arial"/>
              </a:rPr>
              <a:t>s</a:t>
            </a:r>
            <a:r>
              <a:rPr lang="en-US" altLang="zh-CN" sz="2800" i="1" spc="-175" dirty="0">
                <a:cs typeface="Arial"/>
              </a:rPr>
              <a:t>e</a:t>
            </a:r>
            <a:r>
              <a:rPr lang="en-US" altLang="zh-CN" sz="2800" i="1" spc="-65" dirty="0">
                <a:cs typeface="Arial"/>
              </a:rPr>
              <a:t>quen</a:t>
            </a:r>
            <a:r>
              <a:rPr lang="en-US" altLang="zh-CN" sz="2800" i="1" spc="-110" dirty="0">
                <a:cs typeface="Arial"/>
              </a:rPr>
              <a:t>c</a:t>
            </a:r>
            <a:r>
              <a:rPr lang="en-US" altLang="zh-CN" sz="2800" i="1" spc="-114" dirty="0">
                <a:cs typeface="Arial"/>
              </a:rPr>
              <a:t>es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of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25" dirty="0">
                <a:cs typeface="Arial"/>
              </a:rPr>
              <a:t>l</a:t>
            </a:r>
            <a:r>
              <a:rPr lang="en-US" altLang="zh-CN" sz="2800" i="1" spc="-45" dirty="0">
                <a:cs typeface="Arial"/>
              </a:rPr>
              <a:t>engt</a:t>
            </a:r>
            <a:r>
              <a:rPr lang="en-US" altLang="zh-CN" sz="2800" i="1" spc="-55" dirty="0">
                <a:cs typeface="Arial"/>
              </a:rPr>
              <a:t>h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8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either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5" dirty="0">
                <a:cs typeface="Arial"/>
              </a:rPr>
              <a:t>start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75" dirty="0">
                <a:cs typeface="Arial"/>
              </a:rPr>
              <a:t>w</a:t>
            </a:r>
            <a:r>
              <a:rPr lang="en-US" altLang="zh-CN" sz="2800" i="1" spc="80" dirty="0">
                <a:cs typeface="Arial"/>
              </a:rPr>
              <a:t>i</a:t>
            </a:r>
            <a:r>
              <a:rPr lang="en-US" altLang="zh-CN" sz="2800" i="1" spc="55" dirty="0">
                <a:cs typeface="Arial"/>
              </a:rPr>
              <a:t>t</a:t>
            </a:r>
            <a:r>
              <a:rPr lang="en-US" altLang="zh-CN" sz="2800" i="1" spc="-55" dirty="0">
                <a:cs typeface="Arial"/>
              </a:rPr>
              <a:t>h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a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i="1" spc="10" dirty="0">
                <a:cs typeface="Arial"/>
              </a:rPr>
              <a:t>or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end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with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a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i="1" spc="10" dirty="0">
                <a:cs typeface="Arial"/>
              </a:rPr>
              <a:t>or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70" dirty="0">
                <a:cs typeface="Arial"/>
              </a:rPr>
              <a:t>b</a:t>
            </a:r>
            <a:r>
              <a:rPr lang="en-US" altLang="zh-CN" sz="2800" i="1" spc="-30" dirty="0">
                <a:cs typeface="Arial"/>
              </a:rPr>
              <a:t>oth? </a:t>
            </a:r>
            <a:r>
              <a:rPr lang="en-US" altLang="zh-CN" sz="2800" i="1" spc="-100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How</a:t>
            </a:r>
            <a:r>
              <a:rPr lang="en-US" altLang="zh-CN" sz="2800" i="1" spc="-20" dirty="0">
                <a:cs typeface="Arial"/>
              </a:rPr>
              <a:t> </a:t>
            </a:r>
            <a:r>
              <a:rPr lang="en-US" altLang="zh-CN" sz="2800" i="1" spc="-30" dirty="0">
                <a:cs typeface="Arial"/>
              </a:rPr>
              <a:t>many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5" dirty="0">
                <a:cs typeface="Arial"/>
              </a:rPr>
              <a:t>binary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05" dirty="0">
                <a:cs typeface="Arial"/>
              </a:rPr>
              <a:t>s</a:t>
            </a:r>
            <a:r>
              <a:rPr lang="en-US" altLang="zh-CN" sz="2800" i="1" spc="-175" dirty="0">
                <a:cs typeface="Arial"/>
              </a:rPr>
              <a:t>e</a:t>
            </a:r>
            <a:r>
              <a:rPr lang="en-US" altLang="zh-CN" sz="2800" i="1" spc="-65" dirty="0">
                <a:cs typeface="Arial"/>
              </a:rPr>
              <a:t>quen</a:t>
            </a:r>
            <a:r>
              <a:rPr lang="en-US" altLang="zh-CN" sz="2800" i="1" spc="-110" dirty="0">
                <a:cs typeface="Arial"/>
              </a:rPr>
              <a:t>c</a:t>
            </a:r>
            <a:r>
              <a:rPr lang="en-US" altLang="zh-CN" sz="2800" i="1" spc="-114" dirty="0">
                <a:cs typeface="Arial"/>
              </a:rPr>
              <a:t>es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of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35" dirty="0">
                <a:cs typeface="Arial"/>
              </a:rPr>
              <a:t>length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8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either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5" dirty="0">
                <a:cs typeface="Arial"/>
              </a:rPr>
              <a:t>start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with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100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i="1" spc="10" dirty="0">
                <a:cs typeface="Arial"/>
              </a:rPr>
              <a:t>or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75" dirty="0">
                <a:cs typeface="Arial"/>
              </a:rPr>
              <a:t>have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45" dirty="0">
                <a:cs typeface="Arial"/>
              </a:rPr>
              <a:t>the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fourth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10" dirty="0">
                <a:cs typeface="Arial"/>
              </a:rPr>
              <a:t>bit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i="1" spc="10" dirty="0">
                <a:cs typeface="Arial"/>
              </a:rPr>
              <a:t>or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70" dirty="0">
                <a:cs typeface="Arial"/>
              </a:rPr>
              <a:t>b</a:t>
            </a:r>
            <a:r>
              <a:rPr lang="en-US" altLang="zh-CN" sz="2800" i="1" spc="-30" dirty="0">
                <a:cs typeface="Arial"/>
              </a:rPr>
              <a:t>oth?</a:t>
            </a:r>
          </a:p>
          <a:p>
            <a:pPr marL="0" indent="0" algn="just">
              <a:buNone/>
            </a:pPr>
            <a:r>
              <a:rPr lang="en-US" altLang="zh-CN" sz="2800" u="sng" spc="110" dirty="0">
                <a:cs typeface="Arial"/>
              </a:rPr>
              <a:t>Solution</a:t>
            </a:r>
            <a:r>
              <a:rPr lang="en-US" altLang="zh-CN" sz="2800" spc="-10" dirty="0">
                <a:cs typeface="Arial"/>
              </a:rPr>
              <a:t>. </a:t>
            </a:r>
            <a:r>
              <a:rPr lang="en-US" altLang="zh-CN" sz="2800" spc="-135" dirty="0">
                <a:cs typeface="Arial"/>
              </a:rPr>
              <a:t> </a:t>
            </a:r>
            <a:r>
              <a:rPr lang="en-US" altLang="zh-CN" sz="2800" spc="80" dirty="0">
                <a:cs typeface="Arial"/>
              </a:rPr>
              <a:t>A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i="1" spc="-5" dirty="0">
                <a:cs typeface="Arial"/>
              </a:rPr>
              <a:t>binary</a:t>
            </a:r>
            <a:r>
              <a:rPr lang="en-US" altLang="zh-CN" sz="2800" i="1" spc="60" dirty="0">
                <a:cs typeface="Arial"/>
              </a:rPr>
              <a:t> </a:t>
            </a:r>
            <a:r>
              <a:rPr lang="en-US" altLang="zh-CN" sz="2800" i="1" spc="-105" dirty="0">
                <a:cs typeface="Arial"/>
              </a:rPr>
              <a:t>s</a:t>
            </a:r>
            <a:r>
              <a:rPr lang="en-US" altLang="zh-CN" sz="2800" i="1" spc="-175" dirty="0">
                <a:cs typeface="Arial"/>
              </a:rPr>
              <a:t>e</a:t>
            </a:r>
            <a:r>
              <a:rPr lang="en-US" altLang="zh-CN" sz="2800" i="1" spc="-65" dirty="0">
                <a:cs typeface="Arial"/>
              </a:rPr>
              <a:t>quen</a:t>
            </a:r>
            <a:r>
              <a:rPr lang="en-US" altLang="zh-CN" sz="2800" i="1" spc="-110" dirty="0">
                <a:cs typeface="Arial"/>
              </a:rPr>
              <a:t>ce</a:t>
            </a:r>
            <a:r>
              <a:rPr lang="en-US" altLang="zh-CN" sz="2800" i="1" spc="114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130" dirty="0">
                <a:cs typeface="Arial"/>
              </a:rPr>
              <a:t>se</a:t>
            </a:r>
            <a:r>
              <a:rPr lang="en-US" altLang="zh-CN" sz="2800" spc="-25" dirty="0">
                <a:cs typeface="Arial"/>
              </a:rPr>
              <a:t>qu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-20" dirty="0">
                <a:cs typeface="Arial"/>
              </a:rPr>
              <a:t>n</a:t>
            </a:r>
            <a:r>
              <a:rPr lang="en-US" altLang="zh-CN" sz="2800" spc="-70" dirty="0">
                <a:cs typeface="Arial"/>
              </a:rPr>
              <a:t>c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whose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-60" dirty="0">
                <a:cs typeface="Arial"/>
              </a:rPr>
              <a:t>eleme</a:t>
            </a:r>
            <a:r>
              <a:rPr lang="en-US" altLang="zh-CN" sz="2800" spc="-95" dirty="0">
                <a:cs typeface="Arial"/>
              </a:rPr>
              <a:t>n</a:t>
            </a:r>
            <a:r>
              <a:rPr lang="en-US" altLang="zh-CN" sz="2800" spc="-5" dirty="0">
                <a:cs typeface="Arial"/>
              </a:rPr>
              <a:t>ts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come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from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set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185" dirty="0">
                <a:latin typeface="Lucida Sans Unicode"/>
                <a:cs typeface="Lucida Sans Unicode"/>
              </a:rPr>
              <a:t>{</a:t>
            </a:r>
            <a:r>
              <a:rPr lang="en-US" altLang="zh-CN" sz="2800" spc="-70" dirty="0">
                <a:cs typeface="Arial"/>
              </a:rPr>
              <a:t>0</a:t>
            </a:r>
            <a:r>
              <a:rPr lang="en-US" altLang="zh-CN" sz="2800" i="1" spc="-10" dirty="0">
                <a:cs typeface="Arial"/>
              </a:rPr>
              <a:t>,</a:t>
            </a:r>
            <a:r>
              <a:rPr lang="en-US" altLang="zh-CN" sz="2800" i="1" spc="-12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185" dirty="0">
                <a:latin typeface="Lucida Sans Unicode"/>
                <a:cs typeface="Lucida Sans Unicode"/>
              </a:rPr>
              <a:t>}</a:t>
            </a:r>
            <a:r>
              <a:rPr lang="en-US" altLang="zh-CN" sz="2800" spc="-10" dirty="0">
                <a:cs typeface="Arial"/>
              </a:rPr>
              <a:t>. </a:t>
            </a:r>
            <a:r>
              <a:rPr lang="en-US" altLang="zh-CN" sz="2800" spc="-135" dirty="0">
                <a:cs typeface="Arial"/>
              </a:rPr>
              <a:t> </a:t>
            </a:r>
          </a:p>
          <a:p>
            <a:pPr marL="0" indent="0" algn="just">
              <a:buNone/>
            </a:pPr>
            <a:r>
              <a:rPr lang="en-US" altLang="zh-CN" sz="2800" spc="-135" dirty="0">
                <a:cs typeface="Arial"/>
              </a:rPr>
              <a:t>    </a:t>
            </a:r>
            <a:r>
              <a:rPr lang="en-US" altLang="zh-CN" sz="2800" spc="15" dirty="0">
                <a:solidFill>
                  <a:srgbClr val="FF0000"/>
                </a:solidFill>
                <a:cs typeface="Arial"/>
              </a:rPr>
              <a:t>Let</a:t>
            </a:r>
            <a:r>
              <a:rPr lang="en-US" altLang="zh-CN" sz="2800" spc="3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65" dirty="0">
                <a:solidFill>
                  <a:srgbClr val="FF0000"/>
                </a:solidFill>
                <a:cs typeface="Arial"/>
              </a:rPr>
              <a:t>us</a:t>
            </a:r>
            <a:r>
              <a:rPr lang="en-US" altLang="zh-CN" sz="2800" spc="3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30" dirty="0">
                <a:solidFill>
                  <a:srgbClr val="FF0000"/>
                </a:solidFill>
                <a:cs typeface="Arial"/>
              </a:rPr>
              <a:t>f</a:t>
            </a:r>
            <a:r>
              <a:rPr lang="en-US" altLang="zh-CN" sz="2800" spc="15" dirty="0">
                <a:solidFill>
                  <a:srgbClr val="FF0000"/>
                </a:solidFill>
                <a:cs typeface="Arial"/>
              </a:rPr>
              <a:t>irst</a:t>
            </a:r>
            <a:r>
              <a:rPr lang="en-US" altLang="zh-CN" sz="2800" spc="3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50" dirty="0">
                <a:solidFill>
                  <a:srgbClr val="FF0000"/>
                </a:solidFill>
                <a:cs typeface="Arial"/>
              </a:rPr>
              <a:t>ans</a:t>
            </a:r>
            <a:r>
              <a:rPr lang="en-US" altLang="zh-CN" sz="2800" spc="-95" dirty="0">
                <a:solidFill>
                  <a:srgbClr val="FF0000"/>
                </a:solidFill>
                <a:cs typeface="Arial"/>
              </a:rPr>
              <a:t>w</a:t>
            </a:r>
            <a:r>
              <a:rPr lang="en-US" altLang="zh-CN" sz="2800" spc="-35" dirty="0">
                <a:solidFill>
                  <a:srgbClr val="FF0000"/>
                </a:solidFill>
                <a:cs typeface="Arial"/>
              </a:rPr>
              <a:t>er</a:t>
            </a:r>
            <a:r>
              <a:rPr lang="en-US" altLang="zh-CN" sz="28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15" dirty="0">
                <a:solidFill>
                  <a:srgbClr val="FF0000"/>
                </a:solidFill>
                <a:cs typeface="Arial"/>
              </a:rPr>
              <a:t>the</a:t>
            </a:r>
            <a:r>
              <a:rPr lang="en-US" altLang="zh-CN" sz="2800" spc="7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20" dirty="0">
                <a:solidFill>
                  <a:srgbClr val="FF0000"/>
                </a:solidFill>
                <a:cs typeface="Arial"/>
              </a:rPr>
              <a:t>first</a:t>
            </a:r>
            <a:r>
              <a:rPr lang="en-US" altLang="zh-CN" sz="2800" spc="7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25" dirty="0">
                <a:solidFill>
                  <a:srgbClr val="FF0000"/>
                </a:solidFill>
                <a:cs typeface="Arial"/>
              </a:rPr>
              <a:t>question. </a:t>
            </a:r>
            <a:r>
              <a:rPr lang="en-US" altLang="zh-CN" sz="2800" spc="-70" dirty="0">
                <a:solidFill>
                  <a:srgbClr val="FF0000"/>
                </a:solidFill>
                <a:cs typeface="Arial"/>
              </a:rPr>
              <a:t> </a:t>
            </a:r>
          </a:p>
          <a:p>
            <a:pPr marL="0" indent="0" algn="just">
              <a:buNone/>
            </a:pPr>
            <a:r>
              <a:rPr lang="en-US" altLang="zh-CN" sz="2800" spc="-70" dirty="0">
                <a:cs typeface="Arial"/>
              </a:rPr>
              <a:t>    </a:t>
            </a:r>
            <a:r>
              <a:rPr lang="en-US" altLang="zh-CN" sz="2800" spc="-20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m</a:t>
            </a:r>
            <a:r>
              <a:rPr lang="en-US" altLang="zh-CN" sz="2800" spc="-5" dirty="0">
                <a:cs typeface="Arial"/>
              </a:rPr>
              <a:t>ust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careful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when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applying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spc="40" dirty="0">
                <a:cs typeface="Arial"/>
              </a:rPr>
              <a:t>A</a:t>
            </a:r>
            <a:r>
              <a:rPr lang="en-US" altLang="zh-CN" sz="2800" spc="-50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,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100" dirty="0">
                <a:cs typeface="Arial"/>
              </a:rPr>
              <a:t>as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10" dirty="0">
                <a:cs typeface="Arial"/>
              </a:rPr>
              <a:t>i</a:t>
            </a:r>
            <a:r>
              <a:rPr lang="en-US" altLang="zh-CN" sz="2800" spc="5" dirty="0">
                <a:cs typeface="Arial"/>
              </a:rPr>
              <a:t>n</a:t>
            </a:r>
            <a:r>
              <a:rPr lang="en-US" altLang="zh-CN" sz="2800" spc="-30" dirty="0">
                <a:cs typeface="Arial"/>
              </a:rPr>
              <a:t>tersections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among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differe</a:t>
            </a:r>
            <a:r>
              <a:rPr lang="en-US" altLang="zh-CN" sz="2800" spc="-55" dirty="0">
                <a:cs typeface="Arial"/>
              </a:rPr>
              <a:t>n</a:t>
            </a:r>
            <a:r>
              <a:rPr lang="en-US" altLang="zh-CN" sz="2800" spc="114" dirty="0">
                <a:cs typeface="Arial"/>
              </a:rPr>
              <a:t>t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cases</a:t>
            </a:r>
            <a:r>
              <a:rPr lang="en-US" altLang="zh-CN" sz="2800" spc="-5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wish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to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consider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m</a:t>
            </a:r>
            <a:r>
              <a:rPr lang="en-US" altLang="zh-CN" sz="2800" spc="-5" dirty="0">
                <a:cs typeface="Arial"/>
              </a:rPr>
              <a:t>ust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0" dirty="0">
                <a:cs typeface="Arial"/>
              </a:rPr>
              <a:t>emp</a:t>
            </a:r>
            <a:r>
              <a:rPr lang="en-US" altLang="zh-CN" sz="2800" spc="-35" dirty="0">
                <a:cs typeface="Arial"/>
              </a:rPr>
              <a:t>t</a:t>
            </a:r>
            <a:r>
              <a:rPr lang="en-US" altLang="zh-CN" sz="2800" spc="-75" dirty="0">
                <a:cs typeface="Arial"/>
              </a:rPr>
              <a:t>y</a:t>
            </a:r>
            <a:r>
              <a:rPr lang="en-US" altLang="zh-CN" sz="2800" spc="-10" dirty="0">
                <a:cs typeface="Arial"/>
              </a:rPr>
              <a:t>.</a:t>
            </a:r>
            <a:endParaRPr lang="en-US" altLang="zh-CN" sz="2800" i="1" spc="-1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580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US" altLang="zh-CN" sz="2800" i="1" spc="-20" dirty="0">
                <a:solidFill>
                  <a:srgbClr val="FF0000"/>
                </a:solidFill>
                <a:cs typeface="Arial"/>
              </a:rPr>
              <a:t>1) The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5" dirty="0">
                <a:solidFill>
                  <a:srgbClr val="FF0000"/>
                </a:solidFill>
                <a:cs typeface="Arial"/>
              </a:rPr>
              <a:t>binary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105" dirty="0">
                <a:solidFill>
                  <a:srgbClr val="FF0000"/>
                </a:solidFill>
                <a:cs typeface="Arial"/>
              </a:rPr>
              <a:t>s</a:t>
            </a:r>
            <a:r>
              <a:rPr lang="en-US" altLang="zh-CN" sz="2800" i="1" spc="-175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altLang="zh-CN" sz="2800" i="1" spc="-65" dirty="0">
                <a:solidFill>
                  <a:srgbClr val="FF0000"/>
                </a:solidFill>
                <a:cs typeface="Arial"/>
              </a:rPr>
              <a:t>quen</a:t>
            </a:r>
            <a:r>
              <a:rPr lang="en-US" altLang="zh-CN" sz="2800" i="1" spc="-110" dirty="0">
                <a:solidFill>
                  <a:srgbClr val="FF0000"/>
                </a:solidFill>
                <a:cs typeface="Arial"/>
              </a:rPr>
              <a:t>ce</a:t>
            </a:r>
            <a:r>
              <a:rPr lang="en-US" altLang="zh-CN" sz="2800" i="1" spc="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15" dirty="0">
                <a:solidFill>
                  <a:srgbClr val="FF0000"/>
                </a:solidFill>
                <a:cs typeface="Arial"/>
              </a:rPr>
              <a:t>starts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cs typeface="Arial"/>
              </a:rPr>
              <a:t>with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55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FF0000"/>
                </a:solidFill>
                <a:cs typeface="Arial"/>
              </a:rPr>
              <a:t>1</a:t>
            </a:r>
            <a:r>
              <a:rPr lang="en-US" altLang="zh-CN" sz="2800" spc="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40" dirty="0">
                <a:solidFill>
                  <a:srgbClr val="FF0000"/>
                </a:solidFill>
                <a:cs typeface="Arial"/>
              </a:rPr>
              <a:t>and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55" dirty="0">
                <a:solidFill>
                  <a:srgbClr val="FF0000"/>
                </a:solidFill>
                <a:cs typeface="Arial"/>
              </a:rPr>
              <a:t>d</a:t>
            </a:r>
            <a:r>
              <a:rPr lang="en-US" altLang="zh-CN" sz="2800" i="1" spc="-114" dirty="0">
                <a:solidFill>
                  <a:srgbClr val="FF0000"/>
                </a:solidFill>
                <a:cs typeface="Arial"/>
              </a:rPr>
              <a:t>oes</a:t>
            </a:r>
            <a:r>
              <a:rPr lang="en-US" altLang="zh-CN" sz="2800" i="1" spc="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cs typeface="Arial"/>
              </a:rPr>
              <a:t>not</a:t>
            </a:r>
            <a:r>
              <a:rPr lang="en-US" altLang="zh-CN" sz="2800" i="1" spc="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55" dirty="0">
                <a:solidFill>
                  <a:srgbClr val="FF0000"/>
                </a:solidFill>
                <a:cs typeface="Arial"/>
              </a:rPr>
              <a:t>end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cs typeface="Arial"/>
              </a:rPr>
              <a:t>with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55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altLang="zh-CN" sz="2800" i="1" spc="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FF0000"/>
                </a:solidFill>
                <a:cs typeface="Arial"/>
              </a:rPr>
              <a:t>1</a:t>
            </a:r>
            <a:r>
              <a:rPr lang="en-US" altLang="zh-CN" sz="2800" i="1" spc="25" dirty="0">
                <a:solidFill>
                  <a:srgbClr val="FF0000"/>
                </a:solidFill>
                <a:cs typeface="Arial"/>
              </a:rPr>
              <a:t>.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2800" spc="-20" dirty="0">
                <a:cs typeface="Arial"/>
              </a:rPr>
              <a:t>    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n</a:t>
            </a:r>
            <a:r>
              <a:rPr lang="en-US" altLang="zh-CN" sz="2800" spc="-70" dirty="0">
                <a:cs typeface="Arial"/>
              </a:rPr>
              <a:t>o</a:t>
            </a:r>
            <a:r>
              <a:rPr lang="en-US" altLang="zh-CN" sz="2800" spc="-10" dirty="0">
                <a:cs typeface="Arial"/>
              </a:rPr>
              <a:t>w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apply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45" dirty="0">
                <a:cs typeface="Arial"/>
              </a:rPr>
              <a:t>M</a:t>
            </a:r>
            <a:r>
              <a:rPr lang="en-US" altLang="zh-CN" sz="2800" spc="-5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.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Su</a:t>
            </a:r>
            <a:r>
              <a:rPr lang="en-US" altLang="zh-CN" sz="2800" spc="-95" dirty="0">
                <a:cs typeface="Arial"/>
              </a:rPr>
              <a:t>c</a:t>
            </a:r>
            <a:r>
              <a:rPr lang="en-US" altLang="zh-CN" sz="2800" spc="-15" dirty="0">
                <a:cs typeface="Arial"/>
              </a:rPr>
              <a:t>h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string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c</a:t>
            </a:r>
            <a:r>
              <a:rPr lang="en-US" altLang="zh-CN" sz="2800" spc="-40" dirty="0">
                <a:cs typeface="Arial"/>
              </a:rPr>
              <a:t>an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constructed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in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six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-65" dirty="0">
                <a:cs typeface="Arial"/>
              </a:rPr>
              <a:t>successi</a:t>
            </a:r>
            <a:r>
              <a:rPr lang="en-US" altLang="zh-CN" sz="2800" spc="-10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steps. </a:t>
            </a:r>
            <a:r>
              <a:rPr lang="en-US" altLang="zh-CN" sz="2800" spc="-130" dirty="0">
                <a:cs typeface="Arial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2800" spc="-130" dirty="0">
                <a:cs typeface="Arial"/>
              </a:rPr>
              <a:t>    </a:t>
            </a:r>
            <a:r>
              <a:rPr lang="en-US" altLang="zh-CN" sz="2800" spc="-30" dirty="0">
                <a:cs typeface="Arial"/>
              </a:rPr>
              <a:t>Ch</a:t>
            </a:r>
            <a:r>
              <a:rPr lang="en-US" altLang="zh-CN" sz="2800" spc="5" dirty="0">
                <a:cs typeface="Arial"/>
              </a:rPr>
              <a:t>o</a:t>
            </a:r>
            <a:r>
              <a:rPr lang="en-US" altLang="zh-CN" sz="2800" spc="-100" dirty="0">
                <a:cs typeface="Arial"/>
              </a:rPr>
              <a:t>os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second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40" dirty="0">
                <a:cs typeface="Arial"/>
              </a:rPr>
              <a:t>bit,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10" dirty="0">
                <a:cs typeface="Arial"/>
              </a:rPr>
              <a:t>o</a:t>
            </a:r>
            <a:r>
              <a:rPr lang="en-US" altLang="zh-CN" sz="2800" spc="-110" dirty="0">
                <a:cs typeface="Arial"/>
              </a:rPr>
              <a:t>ose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40" dirty="0">
                <a:cs typeface="Arial"/>
              </a:rPr>
              <a:t> third</a:t>
            </a:r>
            <a:r>
              <a:rPr lang="en-US" altLang="zh-CN" sz="2800" spc="45" dirty="0">
                <a:cs typeface="Arial"/>
              </a:rPr>
              <a:t> </a:t>
            </a:r>
            <a:r>
              <a:rPr lang="en-US" altLang="zh-CN" sz="2800" spc="50" dirty="0">
                <a:cs typeface="Arial"/>
              </a:rPr>
              <a:t>bit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100" dirty="0">
                <a:cs typeface="Arial"/>
              </a:rPr>
              <a:t>so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on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u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75" dirty="0">
                <a:cs typeface="Arial"/>
              </a:rPr>
              <a:t>til</a:t>
            </a:r>
            <a:r>
              <a:rPr lang="en-US" altLang="zh-CN" sz="2800" spc="45" dirty="0">
                <a:cs typeface="Arial"/>
              </a:rPr>
              <a:t> </a:t>
            </a:r>
            <a:r>
              <a:rPr lang="en-US" altLang="zh-CN" sz="2800" spc="55" dirty="0">
                <a:cs typeface="Arial"/>
              </a:rPr>
              <a:t>th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125" dirty="0">
                <a:cs typeface="Arial"/>
              </a:rPr>
              <a:t>s</a:t>
            </a:r>
            <a:r>
              <a:rPr lang="en-US" altLang="zh-CN" sz="2800" spc="-55" dirty="0">
                <a:cs typeface="Arial"/>
              </a:rPr>
              <a:t>e</a:t>
            </a:r>
            <a:r>
              <a:rPr lang="en-US" altLang="zh-CN" sz="2800" spc="-80" dirty="0">
                <a:cs typeface="Arial"/>
              </a:rPr>
              <a:t>v</a:t>
            </a:r>
            <a:r>
              <a:rPr lang="en-US" altLang="zh-CN" sz="2800" spc="-70" dirty="0">
                <a:cs typeface="Arial"/>
              </a:rPr>
              <a:t>e</a:t>
            </a:r>
            <a:r>
              <a:rPr lang="en-US" altLang="zh-CN" sz="2800" spc="-100" dirty="0">
                <a:cs typeface="Arial"/>
              </a:rPr>
              <a:t>n</a:t>
            </a:r>
            <a:r>
              <a:rPr lang="en-US" altLang="zh-CN" sz="2800" spc="55" dirty="0">
                <a:cs typeface="Arial"/>
              </a:rPr>
              <a:t>th</a:t>
            </a:r>
            <a:r>
              <a:rPr lang="en-US" altLang="zh-CN" sz="2800" spc="40" dirty="0">
                <a:cs typeface="Arial"/>
              </a:rPr>
              <a:t> bit. </a:t>
            </a:r>
            <a:r>
              <a:rPr lang="en-US" altLang="zh-CN" sz="2800" spc="-130" dirty="0">
                <a:cs typeface="Arial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2800" spc="-130" dirty="0">
                <a:cs typeface="Arial"/>
              </a:rPr>
              <a:t>    </a:t>
            </a:r>
            <a:r>
              <a:rPr lang="en-US" altLang="zh-CN" sz="2800" spc="-20" dirty="0">
                <a:solidFill>
                  <a:srgbClr val="0070C0"/>
                </a:solidFill>
                <a:cs typeface="Arial"/>
              </a:rPr>
              <a:t>Note</a:t>
            </a:r>
            <a:r>
              <a:rPr lang="en-US" altLang="zh-CN" sz="2800" spc="4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35" dirty="0">
                <a:solidFill>
                  <a:srgbClr val="0070C0"/>
                </a:solidFill>
                <a:cs typeface="Arial"/>
              </a:rPr>
              <a:t>that</a:t>
            </a:r>
            <a:r>
              <a:rPr lang="en-US" altLang="zh-CN" sz="2800" spc="4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15" dirty="0">
                <a:solidFill>
                  <a:srgbClr val="0070C0"/>
                </a:solidFill>
                <a:cs typeface="Arial"/>
              </a:rPr>
              <a:t>the</a:t>
            </a:r>
            <a:r>
              <a:rPr lang="en-US" altLang="zh-CN" sz="2800" spc="4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5" dirty="0">
                <a:solidFill>
                  <a:srgbClr val="0070C0"/>
                </a:solidFill>
                <a:cs typeface="Arial"/>
              </a:rPr>
              <a:t>last</a:t>
            </a:r>
            <a:r>
              <a:rPr lang="en-US" altLang="zh-CN" sz="2800" spc="4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50" dirty="0">
                <a:solidFill>
                  <a:srgbClr val="0070C0"/>
                </a:solidFill>
                <a:cs typeface="Arial"/>
              </a:rPr>
              <a:t>bit</a:t>
            </a:r>
            <a:r>
              <a:rPr lang="en-US" altLang="zh-CN" sz="2800" spc="4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45" dirty="0">
                <a:solidFill>
                  <a:srgbClr val="0070C0"/>
                </a:solidFill>
                <a:cs typeface="Arial"/>
              </a:rPr>
              <a:t>m</a:t>
            </a:r>
            <a:r>
              <a:rPr lang="en-US" altLang="zh-CN" sz="2800" spc="-5" dirty="0">
                <a:solidFill>
                  <a:srgbClr val="0070C0"/>
                </a:solidFill>
                <a:cs typeface="Arial"/>
              </a:rPr>
              <a:t>ust</a:t>
            </a:r>
            <a:r>
              <a:rPr lang="en-US" altLang="zh-CN" sz="2800" spc="4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15" dirty="0">
                <a:solidFill>
                  <a:srgbClr val="0070C0"/>
                </a:solidFill>
                <a:cs typeface="Arial"/>
              </a:rPr>
              <a:t>b</a:t>
            </a:r>
            <a:r>
              <a:rPr lang="en-US" altLang="zh-CN" sz="2800" spc="-130" dirty="0">
                <a:solidFill>
                  <a:srgbClr val="0070C0"/>
                </a:solidFill>
                <a:cs typeface="Arial"/>
              </a:rPr>
              <a:t>e</a:t>
            </a:r>
            <a:r>
              <a:rPr lang="en-US" altLang="zh-CN" sz="2800" spc="4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40" dirty="0">
                <a:solidFill>
                  <a:srgbClr val="0070C0"/>
                </a:solidFill>
                <a:cs typeface="Arial"/>
              </a:rPr>
              <a:t>0. </a:t>
            </a:r>
            <a:r>
              <a:rPr lang="en-US" altLang="zh-CN" sz="2800" spc="-135" dirty="0">
                <a:solidFill>
                  <a:srgbClr val="0070C0"/>
                </a:solidFill>
                <a:cs typeface="Arial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2800" spc="-135" dirty="0">
                <a:cs typeface="Arial"/>
              </a:rPr>
              <a:t>    </a:t>
            </a:r>
            <a:r>
              <a:rPr lang="en-US" altLang="zh-CN" sz="2800" spc="-50" dirty="0">
                <a:cs typeface="Arial"/>
              </a:rPr>
              <a:t>Ea</a:t>
            </a:r>
            <a:r>
              <a:rPr lang="en-US" altLang="zh-CN" sz="2800" spc="-70" dirty="0">
                <a:cs typeface="Arial"/>
              </a:rPr>
              <a:t>c</a:t>
            </a:r>
            <a:r>
              <a:rPr lang="en-US" altLang="zh-CN" sz="2800" spc="-15" dirty="0">
                <a:cs typeface="Arial"/>
              </a:rPr>
              <a:t>h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50" dirty="0">
                <a:cs typeface="Arial"/>
              </a:rPr>
              <a:t>bit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can</a:t>
            </a:r>
            <a:r>
              <a:rPr lang="en-US" altLang="zh-CN" sz="2800" spc="-2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55" dirty="0">
                <a:cs typeface="Arial"/>
              </a:rPr>
              <a:t>selected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in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85" dirty="0">
                <a:cs typeface="Arial"/>
              </a:rPr>
              <a:t>t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70" dirty="0">
                <a:cs typeface="Arial"/>
              </a:rPr>
              <a:t>o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05" dirty="0">
                <a:cs typeface="Arial"/>
              </a:rPr>
              <a:t>a</a:t>
            </a:r>
            <a:r>
              <a:rPr lang="en-US" altLang="zh-CN" sz="2800" spc="-40" dirty="0">
                <a:cs typeface="Arial"/>
              </a:rPr>
              <a:t>ys,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t</a:t>
            </a:r>
            <a:r>
              <a:rPr lang="en-US" altLang="zh-CN" sz="2800" spc="40" dirty="0">
                <a:cs typeface="Arial"/>
              </a:rPr>
              <a:t>h</a:t>
            </a:r>
            <a:r>
              <a:rPr lang="en-US" altLang="zh-CN" sz="2800" spc="-65" dirty="0">
                <a:cs typeface="Arial"/>
              </a:rPr>
              <a:t>us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there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10" dirty="0">
                <a:cs typeface="Arial"/>
              </a:rPr>
              <a:t>ar</a:t>
            </a:r>
            <a:r>
              <a:rPr lang="en-US" altLang="zh-CN" sz="2800" spc="-130" dirty="0">
                <a:cs typeface="Arial"/>
              </a:rPr>
              <a:t>e</a:t>
            </a:r>
            <a:endParaRPr lang="en-US" altLang="zh-CN" sz="2800" dirty="0">
              <a:cs typeface="Arial"/>
            </a:endParaRPr>
          </a:p>
          <a:p>
            <a:pPr>
              <a:lnSpc>
                <a:spcPts val="800"/>
              </a:lnSpc>
              <a:spcBef>
                <a:spcPts val="400"/>
              </a:spcBef>
            </a:pPr>
            <a:endParaRPr lang="en-US" altLang="zh-CN" sz="1600" dirty="0"/>
          </a:p>
          <a:p>
            <a:pPr marL="3175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2</a:t>
            </a:r>
            <a:r>
              <a:rPr lang="en-US" altLang="zh-CN" spc="-37" baseline="31250" dirty="0">
                <a:cs typeface="Arial"/>
              </a:rPr>
              <a:t>6 </a:t>
            </a:r>
            <a:r>
              <a:rPr lang="en-US" altLang="zh-CN" spc="-142" baseline="31250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64</a:t>
            </a:r>
          </a:p>
          <a:p>
            <a:pPr marL="3175" indent="0" algn="just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0" dirty="0">
                <a:cs typeface="Arial"/>
              </a:rPr>
              <a:t>ossible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differe</a:t>
            </a:r>
            <a:r>
              <a:rPr lang="en-US" altLang="zh-CN" sz="2800" spc="-55" dirty="0">
                <a:cs typeface="Arial"/>
              </a:rPr>
              <a:t>n</a:t>
            </a:r>
            <a:r>
              <a:rPr lang="en-US" altLang="zh-CN" sz="2800" spc="114" dirty="0">
                <a:cs typeface="Arial"/>
              </a:rPr>
              <a:t>t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80" dirty="0">
                <a:cs typeface="Arial"/>
              </a:rPr>
              <a:t>sequences.</a:t>
            </a:r>
            <a:endParaRPr lang="en-US" altLang="zh-CN" sz="2800" i="1" spc="-1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458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i="1" spc="25" dirty="0">
                <a:solidFill>
                  <a:srgbClr val="FF0000"/>
                </a:solidFill>
                <a:cs typeface="Arial"/>
              </a:rPr>
              <a:t>2) </a:t>
            </a:r>
            <a:r>
              <a:rPr lang="en-US" altLang="zh-CN" sz="2800" i="1" spc="-20" dirty="0">
                <a:solidFill>
                  <a:srgbClr val="FF0000"/>
                </a:solidFill>
                <a:cs typeface="Arial"/>
              </a:rPr>
              <a:t>The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5" dirty="0">
                <a:solidFill>
                  <a:srgbClr val="FF0000"/>
                </a:solidFill>
                <a:cs typeface="Arial"/>
              </a:rPr>
              <a:t>binary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105" dirty="0">
                <a:solidFill>
                  <a:srgbClr val="FF0000"/>
                </a:solidFill>
                <a:cs typeface="Arial"/>
              </a:rPr>
              <a:t>s</a:t>
            </a:r>
            <a:r>
              <a:rPr lang="en-US" altLang="zh-CN" sz="2800" i="1" spc="-175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altLang="zh-CN" sz="2800" i="1" spc="-65" dirty="0">
                <a:solidFill>
                  <a:srgbClr val="FF0000"/>
                </a:solidFill>
                <a:cs typeface="Arial"/>
              </a:rPr>
              <a:t>quen</a:t>
            </a:r>
            <a:r>
              <a:rPr lang="en-US" altLang="zh-CN" sz="2800" i="1" spc="-110" dirty="0">
                <a:solidFill>
                  <a:srgbClr val="FF0000"/>
                </a:solidFill>
                <a:cs typeface="Arial"/>
              </a:rPr>
              <a:t>ce</a:t>
            </a:r>
            <a:r>
              <a:rPr lang="en-US" altLang="zh-CN" sz="2800" i="1" spc="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75" dirty="0">
                <a:solidFill>
                  <a:srgbClr val="FF0000"/>
                </a:solidFill>
                <a:cs typeface="Arial"/>
              </a:rPr>
              <a:t>ends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cs typeface="Arial"/>
              </a:rPr>
              <a:t>with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55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FF0000"/>
                </a:solidFill>
                <a:cs typeface="Arial"/>
              </a:rPr>
              <a:t>1</a:t>
            </a:r>
            <a:r>
              <a:rPr lang="en-US" altLang="zh-CN" sz="2800" spc="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40" dirty="0">
                <a:solidFill>
                  <a:srgbClr val="FF0000"/>
                </a:solidFill>
                <a:cs typeface="Arial"/>
              </a:rPr>
              <a:t>and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55" dirty="0">
                <a:solidFill>
                  <a:srgbClr val="FF0000"/>
                </a:solidFill>
                <a:cs typeface="Arial"/>
              </a:rPr>
              <a:t>d</a:t>
            </a:r>
            <a:r>
              <a:rPr lang="en-US" altLang="zh-CN" sz="2800" i="1" spc="-114" dirty="0">
                <a:solidFill>
                  <a:srgbClr val="FF0000"/>
                </a:solidFill>
                <a:cs typeface="Arial"/>
              </a:rPr>
              <a:t>oes</a:t>
            </a:r>
            <a:r>
              <a:rPr lang="en-US" altLang="zh-CN" sz="2800" i="1" spc="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cs typeface="Arial"/>
              </a:rPr>
              <a:t>not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5" dirty="0">
                <a:solidFill>
                  <a:srgbClr val="FF0000"/>
                </a:solidFill>
                <a:cs typeface="Arial"/>
              </a:rPr>
              <a:t>start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cs typeface="Arial"/>
              </a:rPr>
              <a:t>with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55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altLang="zh-CN" sz="2800" i="1" spc="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FF0000"/>
                </a:solidFill>
                <a:cs typeface="Arial"/>
              </a:rPr>
              <a:t>1</a:t>
            </a:r>
            <a:r>
              <a:rPr lang="en-US" altLang="zh-CN" sz="2800" i="1" spc="25" dirty="0">
                <a:solidFill>
                  <a:srgbClr val="FF0000"/>
                </a:solidFill>
                <a:cs typeface="Arial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spc="25" dirty="0">
                <a:cs typeface="Arial"/>
              </a:rPr>
              <a:t>    By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45" dirty="0">
                <a:cs typeface="Arial"/>
              </a:rPr>
              <a:t>M</a:t>
            </a:r>
            <a:r>
              <a:rPr lang="en-US" altLang="zh-CN" sz="2800" spc="-5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,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0" dirty="0">
                <a:cs typeface="Arial"/>
              </a:rPr>
              <a:t>get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again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pc="-37" baseline="31250" dirty="0">
                <a:cs typeface="Arial"/>
              </a:rPr>
              <a:t>6 </a:t>
            </a:r>
            <a:r>
              <a:rPr lang="en-US" altLang="zh-CN" spc="-142" baseline="31250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64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0" dirty="0">
                <a:cs typeface="Arial"/>
              </a:rPr>
              <a:t>ossible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differe</a:t>
            </a:r>
            <a:r>
              <a:rPr lang="en-US" altLang="zh-CN" sz="2800" spc="-55" dirty="0">
                <a:cs typeface="Arial"/>
              </a:rPr>
              <a:t>n</a:t>
            </a:r>
            <a:r>
              <a:rPr lang="en-US" altLang="zh-CN" sz="2800" spc="114" dirty="0">
                <a:cs typeface="Arial"/>
              </a:rPr>
              <a:t>t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80" dirty="0">
                <a:cs typeface="Arial"/>
              </a:rPr>
              <a:t>sequences.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4290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BF17A-F880-43BD-9EAD-B3081C2D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pc="-100" dirty="0">
                <a:cs typeface="Arial"/>
              </a:rPr>
              <a:t>1 Combinatorics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2132856"/>
            <a:ext cx="8229600" cy="472514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spc="-40" dirty="0">
                <a:cs typeface="Arial"/>
              </a:rPr>
              <a:t>1.1 Multiplication and Addition Principles</a:t>
            </a:r>
          </a:p>
          <a:p>
            <a:pPr marL="12700" marR="12700" indent="0" algn="just">
              <a:lnSpc>
                <a:spcPct val="102600"/>
              </a:lnSpc>
              <a:buNone/>
            </a:pPr>
            <a:r>
              <a:rPr lang="en-US" altLang="zh-CN" sz="2400" b="1" spc="45" dirty="0">
                <a:cs typeface="Arial"/>
              </a:rPr>
              <a:t>    </a:t>
            </a:r>
            <a:r>
              <a:rPr lang="en-US" altLang="zh-CN" sz="2400" b="1" spc="40" dirty="0">
                <a:cs typeface="Arial"/>
              </a:rPr>
              <a:t>Addition</a:t>
            </a:r>
            <a:r>
              <a:rPr lang="en-US" altLang="zh-CN" sz="2400" b="1" spc="30" dirty="0">
                <a:cs typeface="Arial"/>
              </a:rPr>
              <a:t> Principle </a:t>
            </a:r>
            <a:r>
              <a:rPr lang="en-US" altLang="zh-CN" sz="2400" b="1" spc="105" dirty="0">
                <a:cs typeface="Arial"/>
              </a:rPr>
              <a:t>(AP).</a:t>
            </a:r>
            <a:r>
              <a:rPr lang="en-US" altLang="zh-CN" sz="2400" b="1" spc="-15" dirty="0">
                <a:cs typeface="Arial"/>
              </a:rPr>
              <a:t> </a:t>
            </a:r>
            <a:r>
              <a:rPr lang="en-US" altLang="zh-CN" sz="2400" i="1" spc="70" dirty="0">
                <a:cs typeface="Arial"/>
              </a:rPr>
              <a:t>If</a:t>
            </a:r>
            <a:r>
              <a:rPr lang="en-US" altLang="zh-CN" sz="2400" i="1" spc="15" dirty="0">
                <a:cs typeface="Arial"/>
              </a:rPr>
              <a:t> </a:t>
            </a:r>
            <a:r>
              <a:rPr lang="en-US" altLang="zh-CN" sz="2400" i="1" spc="-55" dirty="0">
                <a:cs typeface="Arial"/>
              </a:rPr>
              <a:t>a</a:t>
            </a:r>
            <a:r>
              <a:rPr lang="en-US" altLang="zh-CN" sz="2400" i="1" spc="15" dirty="0">
                <a:cs typeface="Arial"/>
              </a:rPr>
              <a:t> p</a:t>
            </a:r>
            <a:r>
              <a:rPr lang="en-US" altLang="zh-CN" sz="2400" i="1" spc="-45" dirty="0">
                <a:cs typeface="Arial"/>
              </a:rPr>
              <a:t>r</a:t>
            </a:r>
            <a:r>
              <a:rPr lang="en-US" altLang="zh-CN" sz="2400" i="1" spc="-114" dirty="0">
                <a:cs typeface="Arial"/>
              </a:rPr>
              <a:t>o</a:t>
            </a:r>
            <a:r>
              <a:rPr lang="en-US" altLang="zh-CN" sz="2400" i="1" spc="-110" dirty="0">
                <a:cs typeface="Arial"/>
              </a:rPr>
              <a:t>c</a:t>
            </a:r>
            <a:r>
              <a:rPr lang="en-US" altLang="zh-CN" sz="2400" i="1" spc="-170" dirty="0">
                <a:cs typeface="Arial"/>
              </a:rPr>
              <a:t>e</a:t>
            </a:r>
            <a:r>
              <a:rPr lang="en-US" altLang="zh-CN" sz="2400" i="1" dirty="0">
                <a:cs typeface="Arial"/>
              </a:rPr>
              <a:t>du</a:t>
            </a:r>
            <a:r>
              <a:rPr lang="en-US" altLang="zh-CN" sz="2400" i="1" spc="-55" dirty="0">
                <a:cs typeface="Arial"/>
              </a:rPr>
              <a:t>r</a:t>
            </a:r>
            <a:r>
              <a:rPr lang="en-US" altLang="zh-CN" sz="2400" i="1" spc="-110" dirty="0">
                <a:cs typeface="Arial"/>
              </a:rPr>
              <a:t>e</a:t>
            </a:r>
            <a:r>
              <a:rPr lang="en-US" altLang="zh-CN" sz="2400" i="1" spc="15" dirty="0">
                <a:cs typeface="Arial"/>
              </a:rPr>
              <a:t> </a:t>
            </a:r>
            <a:r>
              <a:rPr lang="en-US" altLang="zh-CN" sz="2400" i="1" spc="-110" dirty="0">
                <a:cs typeface="Arial"/>
              </a:rPr>
              <a:t>c</a:t>
            </a:r>
            <a:r>
              <a:rPr lang="en-US" altLang="zh-CN" sz="2400" i="1" spc="-35" dirty="0">
                <a:cs typeface="Arial"/>
              </a:rPr>
              <a:t>an</a:t>
            </a:r>
            <a:r>
              <a:rPr lang="en-US" altLang="zh-CN" sz="2400" i="1" spc="15" dirty="0">
                <a:cs typeface="Arial"/>
              </a:rPr>
              <a:t> </a:t>
            </a:r>
            <a:r>
              <a:rPr lang="en-US" altLang="zh-CN" sz="2400" i="1" spc="-170" dirty="0">
                <a:cs typeface="Arial"/>
              </a:rPr>
              <a:t>b</a:t>
            </a:r>
            <a:r>
              <a:rPr lang="en-US" altLang="zh-CN" sz="2400" i="1" spc="-110" dirty="0">
                <a:cs typeface="Arial"/>
              </a:rPr>
              <a:t>e</a:t>
            </a:r>
            <a:r>
              <a:rPr lang="en-US" altLang="zh-CN" sz="2400" i="1" spc="15" dirty="0">
                <a:cs typeface="Arial"/>
              </a:rPr>
              <a:t> </a:t>
            </a:r>
            <a:r>
              <a:rPr lang="en-US" altLang="zh-CN" sz="2400" i="1" spc="-15" dirty="0">
                <a:cs typeface="Arial"/>
              </a:rPr>
              <a:t>b</a:t>
            </a:r>
            <a:r>
              <a:rPr lang="en-US" altLang="zh-CN" sz="2400" i="1" spc="-65" dirty="0">
                <a:cs typeface="Arial"/>
              </a:rPr>
              <a:t>r</a:t>
            </a:r>
            <a:r>
              <a:rPr lang="en-US" altLang="zh-CN" sz="2400" i="1" spc="-55" dirty="0">
                <a:cs typeface="Arial"/>
              </a:rPr>
              <a:t>oken</a:t>
            </a:r>
            <a:r>
              <a:rPr lang="en-US" altLang="zh-CN" sz="2400" i="1" spc="15" dirty="0">
                <a:cs typeface="Arial"/>
              </a:rPr>
              <a:t> </a:t>
            </a:r>
            <a:r>
              <a:rPr lang="en-US" altLang="zh-CN" sz="2400" i="1" spc="-45" dirty="0">
                <a:cs typeface="Arial"/>
              </a:rPr>
              <a:t>up</a:t>
            </a:r>
            <a:r>
              <a:rPr lang="en-US" altLang="zh-CN" sz="2400" i="1" spc="15" dirty="0">
                <a:cs typeface="Arial"/>
              </a:rPr>
              <a:t> </a:t>
            </a:r>
            <a:r>
              <a:rPr lang="en-US" altLang="zh-CN" sz="2400" i="1" spc="20" dirty="0">
                <a:cs typeface="Arial"/>
              </a:rPr>
              <a:t>into</a:t>
            </a:r>
            <a:r>
              <a:rPr lang="en-US" altLang="zh-CN" sz="2400" i="1" spc="15" dirty="0">
                <a:cs typeface="Arial"/>
              </a:rPr>
              <a:t> </a:t>
            </a:r>
            <a:r>
              <a:rPr lang="en-US" altLang="zh-CN" sz="2400" i="1" spc="35" dirty="0">
                <a:cs typeface="Arial"/>
              </a:rPr>
              <a:t>m</a:t>
            </a:r>
            <a:r>
              <a:rPr lang="en-US" altLang="zh-CN" sz="2400" i="1" spc="15" dirty="0">
                <a:cs typeface="Arial"/>
              </a:rPr>
              <a:t> </a:t>
            </a:r>
            <a:r>
              <a:rPr lang="en-US" altLang="zh-CN" sz="2400" i="1" spc="10" dirty="0">
                <a:cs typeface="Arial"/>
              </a:rPr>
              <a:t>diffe</a:t>
            </a:r>
            <a:r>
              <a:rPr lang="en-US" altLang="zh-CN" sz="2400" i="1" spc="-45" dirty="0">
                <a:cs typeface="Arial"/>
              </a:rPr>
              <a:t>r</a:t>
            </a:r>
            <a:r>
              <a:rPr lang="en-US" altLang="zh-CN" sz="2400" i="1" spc="-25" dirty="0">
                <a:cs typeface="Arial"/>
              </a:rPr>
              <a:t>ent</a:t>
            </a:r>
            <a:r>
              <a:rPr lang="en-US" altLang="zh-CN" sz="2400" i="1" spc="15" dirty="0">
                <a:cs typeface="Arial"/>
              </a:rPr>
              <a:t> </a:t>
            </a:r>
            <a:r>
              <a:rPr lang="en-US" altLang="zh-CN" sz="2400" i="1" spc="-110" dirty="0">
                <a:cs typeface="Arial"/>
              </a:rPr>
              <a:t>c</a:t>
            </a:r>
            <a:r>
              <a:rPr lang="en-US" altLang="zh-CN" sz="2400" i="1" spc="-100" dirty="0">
                <a:cs typeface="Arial"/>
              </a:rPr>
              <a:t>ases</a:t>
            </a:r>
            <a:r>
              <a:rPr lang="en-US" altLang="zh-CN" sz="2400" i="1" spc="15" dirty="0">
                <a:cs typeface="Arial"/>
              </a:rPr>
              <a:t> </a:t>
            </a:r>
            <a:r>
              <a:rPr lang="en-US" altLang="zh-CN" sz="2400" i="1" spc="-85" dirty="0">
                <a:cs typeface="Arial"/>
              </a:rPr>
              <a:t>whose</a:t>
            </a:r>
            <a:r>
              <a:rPr lang="en-US" altLang="zh-CN" sz="2400" i="1" spc="15" dirty="0">
                <a:cs typeface="Arial"/>
              </a:rPr>
              <a:t> </a:t>
            </a:r>
            <a:r>
              <a:rPr lang="en-US" altLang="zh-CN" sz="2400" i="1" spc="-75" dirty="0">
                <a:cs typeface="Arial"/>
              </a:rPr>
              <a:t>sets</a:t>
            </a:r>
            <a:r>
              <a:rPr lang="en-US" altLang="zh-CN" sz="2400" i="1" spc="15" dirty="0">
                <a:cs typeface="Arial"/>
              </a:rPr>
              <a:t> </a:t>
            </a:r>
            <a:r>
              <a:rPr lang="en-US" altLang="zh-CN" sz="2400" i="1" spc="-15" dirty="0">
                <a:cs typeface="Arial"/>
              </a:rPr>
              <a:t>of</a:t>
            </a:r>
            <a:r>
              <a:rPr lang="en-US" altLang="zh-CN" sz="2400" i="1" spc="15" dirty="0">
                <a:cs typeface="Arial"/>
              </a:rPr>
              <a:t> </a:t>
            </a:r>
            <a:r>
              <a:rPr lang="en-US" altLang="zh-CN" sz="2400" i="1" spc="-25" dirty="0">
                <a:cs typeface="Arial"/>
              </a:rPr>
              <a:t>out</a:t>
            </a:r>
            <a:r>
              <a:rPr lang="en-US" altLang="zh-CN" sz="2400" i="1" spc="-80" dirty="0">
                <a:cs typeface="Arial"/>
              </a:rPr>
              <a:t>c</a:t>
            </a:r>
            <a:r>
              <a:rPr lang="en-US" altLang="zh-CN" sz="2400" i="1" spc="-75" dirty="0">
                <a:cs typeface="Arial"/>
              </a:rPr>
              <a:t>omes</a:t>
            </a:r>
            <a:r>
              <a:rPr lang="en-US" altLang="zh-CN" sz="2400" i="1" spc="-35" dirty="0">
                <a:cs typeface="Arial"/>
              </a:rPr>
              <a:t> </a:t>
            </a:r>
            <a:r>
              <a:rPr lang="en-US" altLang="zh-CN" sz="2400" i="1" spc="15" dirty="0">
                <a:cs typeface="Arial"/>
              </a:rPr>
              <a:t>a</a:t>
            </a:r>
            <a:r>
              <a:rPr lang="en-US" altLang="zh-CN" sz="2400" i="1" spc="-45" dirty="0">
                <a:cs typeface="Arial"/>
              </a:rPr>
              <a:t>r</a:t>
            </a:r>
            <a:r>
              <a:rPr lang="en-US" altLang="zh-CN" sz="2400" i="1" spc="-110" dirty="0">
                <a:cs typeface="Arial"/>
              </a:rPr>
              <a:t>e</a:t>
            </a:r>
            <a:r>
              <a:rPr lang="en-US" altLang="zh-CN" sz="2400" i="1" spc="120" dirty="0">
                <a:cs typeface="Arial"/>
              </a:rPr>
              <a:t> </a:t>
            </a:r>
            <a:r>
              <a:rPr lang="en-US" altLang="zh-CN" sz="2400" b="1" i="1" u="sng" spc="-35" dirty="0">
                <a:solidFill>
                  <a:srgbClr val="0070C0"/>
                </a:solidFill>
                <a:cs typeface="Arial"/>
              </a:rPr>
              <a:t>m</a:t>
            </a:r>
            <a:r>
              <a:rPr lang="en-US" altLang="zh-CN" sz="2400" b="1" i="1" u="sng" spc="-10" dirty="0">
                <a:solidFill>
                  <a:srgbClr val="0070C0"/>
                </a:solidFill>
                <a:cs typeface="Arial"/>
              </a:rPr>
              <a:t>utua</a:t>
            </a:r>
            <a:r>
              <a:rPr lang="en-US" altLang="zh-CN" sz="2400" b="1" i="1" u="sng" spc="50" dirty="0">
                <a:solidFill>
                  <a:srgbClr val="0070C0"/>
                </a:solidFill>
                <a:cs typeface="Arial"/>
              </a:rPr>
              <a:t>l</a:t>
            </a:r>
            <a:r>
              <a:rPr lang="en-US" altLang="zh-CN" sz="2400" b="1" i="1" u="sng" spc="25" dirty="0">
                <a:solidFill>
                  <a:srgbClr val="0070C0"/>
                </a:solidFill>
                <a:cs typeface="Arial"/>
              </a:rPr>
              <a:t>l</a:t>
            </a:r>
            <a:r>
              <a:rPr lang="en-US" altLang="zh-CN" sz="2400" b="1" i="1" u="sng" spc="-25" dirty="0">
                <a:solidFill>
                  <a:srgbClr val="0070C0"/>
                </a:solidFill>
                <a:cs typeface="Arial"/>
              </a:rPr>
              <a:t>y</a:t>
            </a:r>
            <a:r>
              <a:rPr lang="en-US" altLang="zh-CN" sz="2400" b="1" i="1" u="sng" spc="12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400" b="1" i="1" u="sng" spc="-50" dirty="0">
                <a:solidFill>
                  <a:srgbClr val="0070C0"/>
                </a:solidFill>
                <a:cs typeface="Arial"/>
              </a:rPr>
              <a:t>exclusive</a:t>
            </a:r>
            <a:r>
              <a:rPr lang="en-US" altLang="zh-CN" sz="2400" spc="44" baseline="-10416" dirty="0">
                <a:cs typeface="Arial"/>
              </a:rPr>
              <a:t> </a:t>
            </a:r>
            <a:r>
              <a:rPr lang="en-US" altLang="zh-CN" sz="2400" i="1" spc="15" dirty="0">
                <a:cs typeface="Arial"/>
              </a:rPr>
              <a:t>(i.e</a:t>
            </a:r>
            <a:r>
              <a:rPr lang="en-US" altLang="zh-CN" sz="2400" i="1" spc="25" dirty="0">
                <a:cs typeface="Arial"/>
              </a:rPr>
              <a:t>. </a:t>
            </a:r>
            <a:r>
              <a:rPr lang="en-US" altLang="zh-CN" sz="2400" i="1" spc="-40" dirty="0">
                <a:cs typeface="Arial"/>
              </a:rPr>
              <a:t>they</a:t>
            </a:r>
            <a:r>
              <a:rPr lang="en-US" altLang="zh-CN" sz="2400" i="1" spc="120" dirty="0">
                <a:cs typeface="Arial"/>
              </a:rPr>
              <a:t> </a:t>
            </a:r>
            <a:r>
              <a:rPr lang="en-US" altLang="zh-CN" sz="2400" i="1" spc="-110" dirty="0">
                <a:cs typeface="Arial"/>
              </a:rPr>
              <a:t>c</a:t>
            </a:r>
            <a:r>
              <a:rPr lang="en-US" altLang="zh-CN" sz="2400" i="1" spc="-15" dirty="0">
                <a:cs typeface="Arial"/>
              </a:rPr>
              <a:t>annot</a:t>
            </a:r>
            <a:r>
              <a:rPr lang="en-US" altLang="zh-CN" sz="2400" i="1" spc="120" dirty="0">
                <a:cs typeface="Arial"/>
              </a:rPr>
              <a:t> </a:t>
            </a:r>
            <a:r>
              <a:rPr lang="en-US" altLang="zh-CN" sz="2400" i="1" spc="-114" dirty="0">
                <a:cs typeface="Arial"/>
              </a:rPr>
              <a:t>o</a:t>
            </a:r>
            <a:r>
              <a:rPr lang="en-US" altLang="zh-CN" sz="2400" i="1" spc="-110" dirty="0">
                <a:cs typeface="Arial"/>
              </a:rPr>
              <a:t>c</a:t>
            </a:r>
            <a:r>
              <a:rPr lang="en-US" altLang="zh-CN" sz="2400" i="1" spc="5" dirty="0">
                <a:cs typeface="Arial"/>
              </a:rPr>
              <a:t>cur</a:t>
            </a:r>
            <a:r>
              <a:rPr lang="en-US" altLang="zh-CN" sz="2400" i="1" spc="120" dirty="0">
                <a:cs typeface="Arial"/>
              </a:rPr>
              <a:t> </a:t>
            </a:r>
            <a:r>
              <a:rPr lang="en-US" altLang="zh-CN" sz="2400" i="1" dirty="0">
                <a:cs typeface="Arial"/>
              </a:rPr>
              <a:t>at</a:t>
            </a:r>
            <a:r>
              <a:rPr lang="en-US" altLang="zh-CN" sz="2400" i="1" spc="120" dirty="0">
                <a:cs typeface="Arial"/>
              </a:rPr>
              <a:t> </a:t>
            </a:r>
            <a:r>
              <a:rPr lang="en-US" altLang="zh-CN" sz="2400" i="1" spc="-45" dirty="0">
                <a:cs typeface="Arial"/>
              </a:rPr>
              <a:t>the</a:t>
            </a:r>
            <a:r>
              <a:rPr lang="en-US" altLang="zh-CN" sz="2400" i="1" spc="120" dirty="0">
                <a:cs typeface="Arial"/>
              </a:rPr>
              <a:t> </a:t>
            </a:r>
            <a:r>
              <a:rPr lang="en-US" altLang="zh-CN" sz="2400" i="1" spc="-75" dirty="0">
                <a:cs typeface="Arial"/>
              </a:rPr>
              <a:t>same</a:t>
            </a:r>
            <a:r>
              <a:rPr lang="en-US" altLang="zh-CN" sz="2400" i="1" spc="120" dirty="0">
                <a:cs typeface="Arial"/>
              </a:rPr>
              <a:t> </a:t>
            </a:r>
            <a:r>
              <a:rPr lang="en-US" altLang="zh-CN" sz="2400" i="1" spc="15" dirty="0">
                <a:cs typeface="Arial"/>
              </a:rPr>
              <a:t>time),</a:t>
            </a:r>
            <a:r>
              <a:rPr lang="en-US" altLang="zh-CN" sz="2400" i="1" spc="135" dirty="0">
                <a:cs typeface="Arial"/>
              </a:rPr>
              <a:t> </a:t>
            </a:r>
            <a:r>
              <a:rPr lang="en-US" altLang="zh-CN" sz="2400" i="1" dirty="0">
                <a:cs typeface="Arial"/>
              </a:rPr>
              <a:t>with</a:t>
            </a:r>
            <a:r>
              <a:rPr lang="en-US" altLang="zh-CN" sz="2400" i="1" spc="120" dirty="0">
                <a:cs typeface="Arial"/>
              </a:rPr>
              <a:t> </a:t>
            </a:r>
            <a:r>
              <a:rPr lang="en-US" altLang="zh-CN" sz="2400" i="1" spc="200" dirty="0">
                <a:cs typeface="Arial"/>
              </a:rPr>
              <a:t>j</a:t>
            </a:r>
            <a:r>
              <a:rPr lang="en-US" altLang="zh-CN" sz="2800" spc="-37" baseline="-10416" dirty="0">
                <a:cs typeface="Arial"/>
              </a:rPr>
              <a:t>1 </a:t>
            </a:r>
            <a:r>
              <a:rPr lang="en-US" altLang="zh-CN" sz="2400" i="1" spc="-114" dirty="0">
                <a:cs typeface="Arial"/>
              </a:rPr>
              <a:t>p</a:t>
            </a:r>
            <a:r>
              <a:rPr lang="en-US" altLang="zh-CN" sz="2400" i="1" spc="-55" dirty="0">
                <a:cs typeface="Arial"/>
              </a:rPr>
              <a:t>ossible</a:t>
            </a:r>
            <a:r>
              <a:rPr lang="en-US" altLang="zh-CN" sz="2400" i="1" spc="125" dirty="0">
                <a:cs typeface="Arial"/>
              </a:rPr>
              <a:t> </a:t>
            </a:r>
            <a:r>
              <a:rPr lang="en-US" altLang="zh-CN" sz="2400" i="1" spc="-25" dirty="0">
                <a:cs typeface="Arial"/>
              </a:rPr>
              <a:t>out</a:t>
            </a:r>
            <a:r>
              <a:rPr lang="en-US" altLang="zh-CN" sz="2400" i="1" spc="-80" dirty="0">
                <a:cs typeface="Arial"/>
              </a:rPr>
              <a:t>c</a:t>
            </a:r>
            <a:r>
              <a:rPr lang="en-US" altLang="zh-CN" sz="2400" i="1" spc="-75" dirty="0">
                <a:cs typeface="Arial"/>
              </a:rPr>
              <a:t>omes</a:t>
            </a:r>
            <a:r>
              <a:rPr lang="en-US" altLang="zh-CN" sz="2400" i="1" spc="120" dirty="0">
                <a:cs typeface="Arial"/>
              </a:rPr>
              <a:t> </a:t>
            </a:r>
            <a:r>
              <a:rPr lang="en-US" altLang="zh-CN" sz="2400" i="1" spc="20" dirty="0">
                <a:cs typeface="Arial"/>
              </a:rPr>
              <a:t>for</a:t>
            </a:r>
            <a:r>
              <a:rPr lang="en-US" altLang="zh-CN" sz="2400" i="1" spc="120" dirty="0">
                <a:cs typeface="Arial"/>
              </a:rPr>
              <a:t> </a:t>
            </a:r>
            <a:r>
              <a:rPr lang="en-US" altLang="zh-CN" sz="2400" i="1" spc="-45" dirty="0">
                <a:cs typeface="Arial"/>
              </a:rPr>
              <a:t>the</a:t>
            </a:r>
            <a:r>
              <a:rPr lang="en-US" altLang="zh-CN" sz="2400" i="1" spc="120" dirty="0">
                <a:cs typeface="Arial"/>
              </a:rPr>
              <a:t> </a:t>
            </a:r>
            <a:r>
              <a:rPr lang="en-US" altLang="zh-CN" sz="2400" i="1" spc="20" dirty="0">
                <a:cs typeface="Arial"/>
              </a:rPr>
              <a:t>first</a:t>
            </a:r>
            <a:r>
              <a:rPr lang="en-US" altLang="zh-CN" sz="2400" i="1" spc="15" dirty="0">
                <a:cs typeface="Arial"/>
              </a:rPr>
              <a:t> </a:t>
            </a:r>
            <a:r>
              <a:rPr lang="en-US" altLang="zh-CN" sz="2400" i="1" spc="-110" dirty="0">
                <a:cs typeface="Arial"/>
              </a:rPr>
              <a:t>c</a:t>
            </a:r>
            <a:r>
              <a:rPr lang="en-US" altLang="zh-CN" sz="2400" i="1" spc="-65" dirty="0">
                <a:cs typeface="Arial"/>
              </a:rPr>
              <a:t>ase,</a:t>
            </a:r>
            <a:r>
              <a:rPr lang="en-US" altLang="zh-CN" sz="2400" i="1" spc="10" dirty="0">
                <a:cs typeface="Arial"/>
              </a:rPr>
              <a:t> </a:t>
            </a:r>
            <a:r>
              <a:rPr lang="en-US" altLang="zh-CN" sz="2400" i="1" spc="200" dirty="0">
                <a:cs typeface="Arial"/>
              </a:rPr>
              <a:t>j</a:t>
            </a:r>
            <a:r>
              <a:rPr lang="en-US" altLang="zh-CN" sz="2800" spc="-37" baseline="-10416" dirty="0">
                <a:cs typeface="Arial"/>
              </a:rPr>
              <a:t>2 </a:t>
            </a:r>
            <a:r>
              <a:rPr lang="en-US" altLang="zh-CN" sz="2800" spc="-150" baseline="-10416" dirty="0">
                <a:cs typeface="Arial"/>
              </a:rPr>
              <a:t> </a:t>
            </a:r>
            <a:r>
              <a:rPr lang="en-US" altLang="zh-CN" sz="2400" i="1" spc="-114" dirty="0">
                <a:cs typeface="Arial"/>
              </a:rPr>
              <a:t>p</a:t>
            </a:r>
            <a:r>
              <a:rPr lang="en-US" altLang="zh-CN" sz="2400" i="1" spc="-55" dirty="0">
                <a:cs typeface="Arial"/>
              </a:rPr>
              <a:t>ossible</a:t>
            </a:r>
            <a:r>
              <a:rPr lang="en-US" altLang="zh-CN" sz="2400" i="1" spc="-10" dirty="0">
                <a:cs typeface="Arial"/>
              </a:rPr>
              <a:t> </a:t>
            </a:r>
            <a:r>
              <a:rPr lang="en-US" altLang="zh-CN" sz="2400" i="1" spc="-25" dirty="0">
                <a:cs typeface="Arial"/>
              </a:rPr>
              <a:t>out</a:t>
            </a:r>
            <a:r>
              <a:rPr lang="en-US" altLang="zh-CN" sz="2400" i="1" spc="-85" dirty="0">
                <a:cs typeface="Arial"/>
              </a:rPr>
              <a:t>c</a:t>
            </a:r>
            <a:r>
              <a:rPr lang="en-US" altLang="zh-CN" sz="2400" i="1" spc="-75" dirty="0">
                <a:cs typeface="Arial"/>
              </a:rPr>
              <a:t>omes</a:t>
            </a:r>
            <a:r>
              <a:rPr lang="en-US" altLang="zh-CN" sz="2400" i="1" spc="-10" dirty="0">
                <a:cs typeface="Arial"/>
              </a:rPr>
              <a:t> </a:t>
            </a:r>
            <a:r>
              <a:rPr lang="en-US" altLang="zh-CN" sz="2400" i="1" spc="20" dirty="0">
                <a:cs typeface="Arial"/>
              </a:rPr>
              <a:t>for</a:t>
            </a:r>
            <a:r>
              <a:rPr lang="en-US" altLang="zh-CN" sz="2400" i="1" spc="-10" dirty="0">
                <a:cs typeface="Arial"/>
              </a:rPr>
              <a:t> </a:t>
            </a:r>
            <a:r>
              <a:rPr lang="en-US" altLang="zh-CN" sz="2400" i="1" spc="-45" dirty="0">
                <a:cs typeface="Arial"/>
              </a:rPr>
              <a:t>the</a:t>
            </a:r>
            <a:r>
              <a:rPr lang="en-US" altLang="zh-CN" sz="2400" i="1" spc="-10" dirty="0">
                <a:cs typeface="Arial"/>
              </a:rPr>
              <a:t> </a:t>
            </a:r>
            <a:r>
              <a:rPr lang="en-US" altLang="zh-CN" sz="2400" i="1" spc="-105" dirty="0">
                <a:cs typeface="Arial"/>
              </a:rPr>
              <a:t>s</a:t>
            </a:r>
            <a:r>
              <a:rPr lang="en-US" altLang="zh-CN" sz="2400" i="1" spc="-175" dirty="0">
                <a:cs typeface="Arial"/>
              </a:rPr>
              <a:t>e</a:t>
            </a:r>
            <a:r>
              <a:rPr lang="en-US" altLang="zh-CN" sz="2400" i="1" spc="-110" dirty="0">
                <a:cs typeface="Arial"/>
              </a:rPr>
              <a:t>c</a:t>
            </a:r>
            <a:r>
              <a:rPr lang="en-US" altLang="zh-CN" sz="2400" i="1" spc="-40" dirty="0">
                <a:cs typeface="Arial"/>
              </a:rPr>
              <a:t>ond</a:t>
            </a:r>
            <a:r>
              <a:rPr lang="en-US" altLang="zh-CN" sz="2400" i="1" spc="-10" dirty="0">
                <a:cs typeface="Arial"/>
              </a:rPr>
              <a:t> </a:t>
            </a:r>
            <a:r>
              <a:rPr lang="en-US" altLang="zh-CN" sz="2400" i="1" spc="-110" dirty="0">
                <a:cs typeface="Arial"/>
              </a:rPr>
              <a:t>c</a:t>
            </a:r>
            <a:r>
              <a:rPr lang="en-US" altLang="zh-CN" sz="2400" i="1" spc="-95" dirty="0">
                <a:cs typeface="Arial"/>
              </a:rPr>
              <a:t>ase</a:t>
            </a:r>
            <a:r>
              <a:rPr lang="en-US" altLang="zh-CN" sz="2400" i="1" spc="-10" dirty="0">
                <a:cs typeface="Arial"/>
              </a:rPr>
              <a:t> </a:t>
            </a:r>
            <a:r>
              <a:rPr lang="en-US" altLang="zh-CN" sz="2400" i="1" spc="-40" dirty="0">
                <a:cs typeface="Arial"/>
              </a:rPr>
              <a:t>and</a:t>
            </a:r>
            <a:r>
              <a:rPr lang="en-US" altLang="zh-CN" sz="2400" i="1" spc="-10" dirty="0">
                <a:cs typeface="Arial"/>
              </a:rPr>
              <a:t> </a:t>
            </a:r>
            <a:r>
              <a:rPr lang="en-US" altLang="zh-CN" sz="2400" i="1" spc="-85" dirty="0">
                <a:cs typeface="Arial"/>
              </a:rPr>
              <a:t>so</a:t>
            </a:r>
            <a:r>
              <a:rPr lang="en-US" altLang="zh-CN" sz="2400" i="1" spc="-10" dirty="0">
                <a:cs typeface="Arial"/>
              </a:rPr>
              <a:t> </a:t>
            </a:r>
            <a:r>
              <a:rPr lang="en-US" altLang="zh-CN" sz="2400" i="1" spc="-15" dirty="0">
                <a:cs typeface="Arial"/>
              </a:rPr>
              <a:t>on,</a:t>
            </a:r>
            <a:r>
              <a:rPr lang="en-US" altLang="zh-CN" sz="2400" i="1" spc="10" dirty="0">
                <a:cs typeface="Arial"/>
              </a:rPr>
              <a:t> </a:t>
            </a:r>
            <a:r>
              <a:rPr lang="en-US" altLang="zh-CN" sz="2400" i="1" spc="-30" dirty="0">
                <a:cs typeface="Arial"/>
              </a:rPr>
              <a:t>then</a:t>
            </a:r>
            <a:r>
              <a:rPr lang="en-US" altLang="zh-CN" sz="2400" i="1" spc="-10" dirty="0">
                <a:cs typeface="Arial"/>
              </a:rPr>
              <a:t> </a:t>
            </a:r>
            <a:r>
              <a:rPr lang="en-US" altLang="zh-CN" sz="2400" i="1" spc="-45" dirty="0">
                <a:cs typeface="Arial"/>
              </a:rPr>
              <a:t>the</a:t>
            </a:r>
            <a:r>
              <a:rPr lang="en-US" altLang="zh-CN" sz="2400" i="1" spc="-10" dirty="0">
                <a:cs typeface="Arial"/>
              </a:rPr>
              <a:t> </a:t>
            </a:r>
            <a:r>
              <a:rPr lang="en-US" altLang="zh-CN" sz="2400" i="1" dirty="0">
                <a:cs typeface="Arial"/>
              </a:rPr>
              <a:t>total</a:t>
            </a:r>
            <a:r>
              <a:rPr lang="en-US" altLang="zh-CN" sz="2400" i="1" spc="-10" dirty="0">
                <a:cs typeface="Arial"/>
              </a:rPr>
              <a:t> </a:t>
            </a:r>
            <a:r>
              <a:rPr lang="en-US" altLang="zh-CN" sz="2400" i="1" spc="-45" dirty="0">
                <a:cs typeface="Arial"/>
              </a:rPr>
              <a:t>num</a:t>
            </a:r>
            <a:r>
              <a:rPr lang="en-US" altLang="zh-CN" sz="2400" i="1" spc="-95" dirty="0">
                <a:cs typeface="Arial"/>
              </a:rPr>
              <a:t>b</a:t>
            </a:r>
            <a:r>
              <a:rPr lang="en-US" altLang="zh-CN" sz="2400" i="1" spc="-10" dirty="0">
                <a:cs typeface="Arial"/>
              </a:rPr>
              <a:t>er </a:t>
            </a:r>
            <a:r>
              <a:rPr lang="en-US" altLang="zh-CN" sz="2400" i="1" spc="-15" dirty="0">
                <a:cs typeface="Arial"/>
              </a:rPr>
              <a:t>of</a:t>
            </a:r>
            <a:r>
              <a:rPr lang="en-US" altLang="zh-CN" sz="2400" i="1" spc="-10" dirty="0">
                <a:cs typeface="Arial"/>
              </a:rPr>
              <a:t> </a:t>
            </a:r>
            <a:r>
              <a:rPr lang="en-US" altLang="zh-CN" sz="2400" i="1" spc="-25" dirty="0">
                <a:cs typeface="Arial"/>
              </a:rPr>
              <a:t>out</a:t>
            </a:r>
            <a:r>
              <a:rPr lang="en-US" altLang="zh-CN" sz="2400" i="1" spc="-80" dirty="0">
                <a:cs typeface="Arial"/>
              </a:rPr>
              <a:t>c</a:t>
            </a:r>
            <a:r>
              <a:rPr lang="en-US" altLang="zh-CN" sz="2400" i="1" spc="-75" dirty="0">
                <a:cs typeface="Arial"/>
              </a:rPr>
              <a:t>omes</a:t>
            </a:r>
            <a:r>
              <a:rPr lang="en-US" altLang="zh-CN" sz="2400" i="1" spc="-10" dirty="0">
                <a:cs typeface="Arial"/>
              </a:rPr>
              <a:t> </a:t>
            </a:r>
            <a:r>
              <a:rPr lang="en-US" altLang="zh-CN" sz="2400" i="1" spc="-15" dirty="0">
                <a:cs typeface="Arial"/>
              </a:rPr>
              <a:t>of</a:t>
            </a:r>
            <a:r>
              <a:rPr lang="en-US" altLang="zh-CN" sz="2400" i="1" spc="-10" dirty="0">
                <a:cs typeface="Arial"/>
              </a:rPr>
              <a:t> </a:t>
            </a:r>
            <a:r>
              <a:rPr lang="en-US" altLang="zh-CN" sz="2400" i="1" spc="-45" dirty="0">
                <a:cs typeface="Arial"/>
              </a:rPr>
              <a:t>the</a:t>
            </a:r>
            <a:r>
              <a:rPr lang="en-US" altLang="zh-CN" sz="2400" i="1" spc="-10" dirty="0">
                <a:cs typeface="Arial"/>
              </a:rPr>
              <a:t> </a:t>
            </a:r>
            <a:r>
              <a:rPr lang="en-US" altLang="zh-CN" sz="2400" i="1" spc="15" dirty="0">
                <a:cs typeface="Arial"/>
              </a:rPr>
              <a:t>p</a:t>
            </a:r>
            <a:r>
              <a:rPr lang="en-US" altLang="zh-CN" sz="2400" i="1" spc="-45" dirty="0">
                <a:cs typeface="Arial"/>
              </a:rPr>
              <a:t>r</a:t>
            </a:r>
            <a:r>
              <a:rPr lang="en-US" altLang="zh-CN" sz="2400" i="1" spc="-114" dirty="0">
                <a:cs typeface="Arial"/>
              </a:rPr>
              <a:t>o</a:t>
            </a:r>
            <a:r>
              <a:rPr lang="en-US" altLang="zh-CN" sz="2400" i="1" spc="-110" dirty="0">
                <a:cs typeface="Arial"/>
              </a:rPr>
              <a:t>c</a:t>
            </a:r>
            <a:r>
              <a:rPr lang="en-US" altLang="zh-CN" sz="2400" i="1" spc="-170" dirty="0">
                <a:cs typeface="Arial"/>
              </a:rPr>
              <a:t>e</a:t>
            </a:r>
            <a:r>
              <a:rPr lang="en-US" altLang="zh-CN" sz="2400" i="1" dirty="0">
                <a:cs typeface="Arial"/>
              </a:rPr>
              <a:t>du</a:t>
            </a:r>
            <a:r>
              <a:rPr lang="en-US" altLang="zh-CN" sz="2400" i="1" spc="-55" dirty="0">
                <a:cs typeface="Arial"/>
              </a:rPr>
              <a:t>r</a:t>
            </a:r>
            <a:r>
              <a:rPr lang="en-US" altLang="zh-CN" sz="2400" i="1" spc="-110" dirty="0">
                <a:cs typeface="Arial"/>
              </a:rPr>
              <a:t>e</a:t>
            </a:r>
            <a:r>
              <a:rPr lang="en-US" altLang="zh-CN" sz="2400" i="1" spc="-55" dirty="0">
                <a:cs typeface="Arial"/>
              </a:rPr>
              <a:t> </a:t>
            </a:r>
            <a:r>
              <a:rPr lang="en-US" altLang="zh-CN" sz="2400" i="1" spc="-10" dirty="0">
                <a:cs typeface="Arial"/>
              </a:rPr>
              <a:t>is</a:t>
            </a:r>
            <a:r>
              <a:rPr lang="en-US" altLang="zh-CN" sz="2400" i="1" spc="85" dirty="0">
                <a:cs typeface="Arial"/>
              </a:rPr>
              <a:t> </a:t>
            </a:r>
            <a:r>
              <a:rPr lang="en-US" altLang="zh-CN" sz="2400" i="1" spc="-40" dirty="0">
                <a:cs typeface="Arial"/>
              </a:rPr>
              <a:t>given</a:t>
            </a:r>
            <a:r>
              <a:rPr lang="en-US" altLang="zh-CN" sz="2400" i="1" spc="80" dirty="0">
                <a:cs typeface="Arial"/>
              </a:rPr>
              <a:t> </a:t>
            </a:r>
            <a:r>
              <a:rPr lang="en-US" altLang="zh-CN" sz="2400" i="1" spc="-70" dirty="0">
                <a:cs typeface="Arial"/>
              </a:rPr>
              <a:t>by</a:t>
            </a:r>
            <a:endParaRPr lang="en-US" altLang="zh-CN" sz="2400" dirty="0">
              <a:cs typeface="Arial"/>
            </a:endParaRPr>
          </a:p>
          <a:p>
            <a:pPr marL="0" marR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i="1" spc="200" dirty="0">
                <a:cs typeface="Arial"/>
              </a:rPr>
              <a:t>j</a:t>
            </a:r>
            <a:r>
              <a:rPr lang="en-US" altLang="zh-CN" sz="2800" spc="-37" baseline="-10416" dirty="0">
                <a:cs typeface="Arial"/>
              </a:rPr>
              <a:t>1</a:t>
            </a:r>
            <a:r>
              <a:rPr lang="en-US" altLang="zh-CN" sz="2800" spc="104" baseline="-10416" dirty="0">
                <a:cs typeface="Arial"/>
              </a:rPr>
              <a:t> </a:t>
            </a:r>
            <a:r>
              <a:rPr lang="en-US" altLang="zh-CN" sz="2400" spc="195" dirty="0">
                <a:cs typeface="Arial"/>
              </a:rPr>
              <a:t>+</a:t>
            </a:r>
            <a:r>
              <a:rPr lang="en-US" altLang="zh-CN" sz="2400" spc="-65" dirty="0">
                <a:cs typeface="Arial"/>
              </a:rPr>
              <a:t> </a:t>
            </a:r>
            <a:r>
              <a:rPr lang="en-US" altLang="zh-CN" sz="2400" i="1" spc="200" dirty="0">
                <a:cs typeface="Arial"/>
              </a:rPr>
              <a:t>j</a:t>
            </a:r>
            <a:r>
              <a:rPr lang="en-US" altLang="zh-CN" sz="2800" spc="-37" baseline="-10416" dirty="0">
                <a:cs typeface="Arial"/>
              </a:rPr>
              <a:t>2</a:t>
            </a:r>
            <a:r>
              <a:rPr lang="en-US" altLang="zh-CN" sz="2800" spc="104" baseline="-10416" dirty="0">
                <a:cs typeface="Arial"/>
              </a:rPr>
              <a:t> </a:t>
            </a:r>
            <a:r>
              <a:rPr lang="en-US" altLang="zh-CN" sz="2400" spc="195" dirty="0">
                <a:cs typeface="Arial"/>
              </a:rPr>
              <a:t>+</a:t>
            </a:r>
            <a:r>
              <a:rPr lang="en-US" altLang="zh-CN" sz="2400" spc="-65" dirty="0">
                <a:cs typeface="Arial"/>
              </a:rPr>
              <a:t> </a:t>
            </a:r>
            <a:r>
              <a:rPr lang="en-US" altLang="zh-CN" sz="2400" i="1" spc="200" dirty="0">
                <a:cs typeface="Arial"/>
              </a:rPr>
              <a:t>j</a:t>
            </a:r>
            <a:r>
              <a:rPr lang="en-US" altLang="zh-CN" sz="2800" spc="-37" baseline="-10416" dirty="0">
                <a:cs typeface="Arial"/>
              </a:rPr>
              <a:t>3</a:t>
            </a:r>
            <a:r>
              <a:rPr lang="en-US" altLang="zh-CN" sz="2800" spc="104" baseline="-10416" dirty="0">
                <a:cs typeface="Arial"/>
              </a:rPr>
              <a:t> </a:t>
            </a:r>
            <a:r>
              <a:rPr lang="en-US" altLang="zh-CN" sz="2400" spc="195" dirty="0">
                <a:cs typeface="Arial"/>
              </a:rPr>
              <a:t>+</a:t>
            </a:r>
            <a:r>
              <a:rPr lang="en-US" altLang="zh-CN" sz="2400" spc="-65" dirty="0">
                <a:cs typeface="Arial"/>
              </a:rPr>
              <a:t> </a:t>
            </a:r>
            <a:r>
              <a:rPr lang="en-US" altLang="zh-CN" sz="24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400" spc="-165" dirty="0">
                <a:latin typeface="Lucida Sans Unicode"/>
                <a:cs typeface="Lucida Sans Unicode"/>
              </a:rPr>
              <a:t> </a:t>
            </a:r>
            <a:r>
              <a:rPr lang="en-US" altLang="zh-CN" sz="24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400" spc="-170" dirty="0">
                <a:latin typeface="Lucida Sans Unicode"/>
                <a:cs typeface="Lucida Sans Unicode"/>
              </a:rPr>
              <a:t> </a:t>
            </a:r>
            <a:r>
              <a:rPr lang="en-US" altLang="zh-CN" sz="24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4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400" spc="195" dirty="0">
                <a:cs typeface="Arial"/>
              </a:rPr>
              <a:t>+</a:t>
            </a:r>
            <a:r>
              <a:rPr lang="en-US" altLang="zh-CN" sz="2400" spc="-65" dirty="0">
                <a:cs typeface="Arial"/>
              </a:rPr>
              <a:t> </a:t>
            </a:r>
            <a:r>
              <a:rPr lang="en-US" altLang="zh-CN" sz="2400" i="1" spc="200" dirty="0" err="1">
                <a:cs typeface="Arial"/>
              </a:rPr>
              <a:t>j</a:t>
            </a:r>
            <a:r>
              <a:rPr lang="en-US" altLang="zh-CN" sz="2800" i="1" spc="112" baseline="-10416" dirty="0" err="1">
                <a:cs typeface="Arial"/>
              </a:rPr>
              <a:t>m</a:t>
            </a:r>
            <a:r>
              <a:rPr lang="en-US" altLang="zh-CN" sz="2800" i="1" spc="15" baseline="-10416" dirty="0">
                <a:cs typeface="Arial"/>
              </a:rPr>
              <a:t> </a:t>
            </a:r>
            <a:r>
              <a:rPr lang="en-US" altLang="zh-CN" sz="2400" i="1" spc="-10" dirty="0">
                <a:cs typeface="Arial"/>
              </a:rPr>
              <a:t>.</a:t>
            </a:r>
            <a:endParaRPr lang="en-US" altLang="zh-CN" sz="2400" dirty="0"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endParaRPr lang="en-US" altLang="zh-CN" spc="-40" dirty="0">
              <a:cs typeface="Arial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5C1BB2-F607-4A54-A101-85307D23DCC8}"/>
              </a:ext>
            </a:extLst>
          </p:cNvPr>
          <p:cNvSpPr/>
          <p:nvPr/>
        </p:nvSpPr>
        <p:spPr>
          <a:xfrm rot="1637759">
            <a:off x="6966310" y="1390820"/>
            <a:ext cx="2084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spc="-100" dirty="0">
                <a:solidFill>
                  <a:srgbClr val="FF0000"/>
                </a:solidFill>
                <a:cs typeface="Arial"/>
              </a:rPr>
              <a:t> Exercises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7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  <a:tabLst>
                <a:tab pos="358775" algn="l"/>
              </a:tabLst>
            </a:pPr>
            <a:r>
              <a:rPr lang="en-US" altLang="zh-CN" sz="2800" i="1" spc="25" dirty="0">
                <a:solidFill>
                  <a:srgbClr val="FF0000"/>
                </a:solidFill>
                <a:cs typeface="Arial"/>
              </a:rPr>
              <a:t>3) The binary sequence starts and ends with a 1.</a:t>
            </a:r>
          </a:p>
          <a:p>
            <a:pPr marL="0" indent="0">
              <a:spcBef>
                <a:spcPts val="600"/>
              </a:spcBef>
              <a:buNone/>
              <a:tabLst>
                <a:tab pos="358775" algn="l"/>
              </a:tabLst>
            </a:pPr>
            <a:r>
              <a:rPr lang="en-US" altLang="zh-CN" sz="2800" i="1" spc="25" dirty="0">
                <a:cs typeface="Arial"/>
              </a:rPr>
              <a:t>    </a:t>
            </a:r>
            <a:r>
              <a:rPr lang="en-US" altLang="zh-CN" sz="2800" spc="25" dirty="0">
                <a:cs typeface="Arial"/>
              </a:rPr>
              <a:t>By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45" dirty="0">
                <a:cs typeface="Arial"/>
              </a:rPr>
              <a:t>M</a:t>
            </a:r>
            <a:r>
              <a:rPr lang="en-US" altLang="zh-CN" sz="2800" spc="-5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,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0" dirty="0">
                <a:cs typeface="Arial"/>
              </a:rPr>
              <a:t>get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again</a:t>
            </a:r>
          </a:p>
          <a:p>
            <a:pPr marL="0" indent="0" algn="ctr">
              <a:spcBef>
                <a:spcPts val="600"/>
              </a:spcBef>
              <a:buNone/>
              <a:tabLst>
                <a:tab pos="358775" algn="l"/>
              </a:tabLst>
            </a:pP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pc="-37" baseline="31250" dirty="0">
                <a:cs typeface="Arial"/>
              </a:rPr>
              <a:t>6 </a:t>
            </a:r>
            <a:r>
              <a:rPr lang="en-US" altLang="zh-CN" spc="-142" baseline="31250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64</a:t>
            </a:r>
          </a:p>
          <a:p>
            <a:pPr marL="0" indent="0">
              <a:spcBef>
                <a:spcPts val="600"/>
              </a:spcBef>
              <a:buNone/>
              <a:tabLst>
                <a:tab pos="358775" algn="l"/>
              </a:tabLst>
            </a:pP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0" dirty="0">
                <a:cs typeface="Arial"/>
              </a:rPr>
              <a:t>ossible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differe</a:t>
            </a:r>
            <a:r>
              <a:rPr lang="en-US" altLang="zh-CN" sz="2800" spc="-55" dirty="0">
                <a:cs typeface="Arial"/>
              </a:rPr>
              <a:t>n</a:t>
            </a:r>
            <a:r>
              <a:rPr lang="en-US" altLang="zh-CN" sz="2800" spc="114" dirty="0">
                <a:cs typeface="Arial"/>
              </a:rPr>
              <a:t>t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80" dirty="0">
                <a:cs typeface="Arial"/>
              </a:rPr>
              <a:t>sequences.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358775" algn="l"/>
              </a:tabLst>
            </a:pPr>
            <a:r>
              <a:rPr lang="en-US" altLang="zh-CN" sz="2800" spc="-80" dirty="0">
                <a:cs typeface="Arial"/>
              </a:rPr>
              <a:t>     </a:t>
            </a:r>
            <a:r>
              <a:rPr lang="en-US" altLang="zh-CN" sz="2800" spc="25" dirty="0">
                <a:solidFill>
                  <a:srgbClr val="0070C0"/>
                </a:solidFill>
                <a:cs typeface="Arial"/>
              </a:rPr>
              <a:t>By </a:t>
            </a:r>
            <a:r>
              <a:rPr lang="en-US" altLang="zh-CN" sz="2800" spc="40" dirty="0">
                <a:solidFill>
                  <a:srgbClr val="0070C0"/>
                </a:solidFill>
                <a:cs typeface="Arial"/>
              </a:rPr>
              <a:t>A</a:t>
            </a:r>
            <a:r>
              <a:rPr lang="en-US" altLang="zh-CN" sz="2800" spc="-50" dirty="0">
                <a:solidFill>
                  <a:srgbClr val="0070C0"/>
                </a:solidFill>
                <a:cs typeface="Arial"/>
              </a:rPr>
              <a:t>P</a:t>
            </a:r>
            <a:r>
              <a:rPr lang="en-US" altLang="zh-CN" sz="2800" spc="-10" dirty="0">
                <a:solidFill>
                  <a:srgbClr val="0070C0"/>
                </a:solidFill>
                <a:cs typeface="Arial"/>
              </a:rPr>
              <a:t>,</a:t>
            </a:r>
            <a:r>
              <a:rPr lang="en-US" altLang="zh-CN" sz="2800" spc="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15" dirty="0">
                <a:solidFill>
                  <a:srgbClr val="0070C0"/>
                </a:solidFill>
                <a:cs typeface="Arial"/>
              </a:rPr>
              <a:t>the</a:t>
            </a:r>
            <a:r>
              <a:rPr lang="en-US" altLang="zh-CN" sz="2800" spc="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45" dirty="0">
                <a:solidFill>
                  <a:srgbClr val="0070C0"/>
                </a:solidFill>
                <a:cs typeface="Arial"/>
              </a:rPr>
              <a:t>n</a:t>
            </a:r>
            <a:r>
              <a:rPr lang="en-US" altLang="zh-CN" sz="2800" spc="-10" dirty="0">
                <a:solidFill>
                  <a:srgbClr val="0070C0"/>
                </a:solidFill>
                <a:cs typeface="Arial"/>
              </a:rPr>
              <a:t>u</a:t>
            </a:r>
            <a:r>
              <a:rPr lang="en-US" altLang="zh-CN" sz="2800" spc="-40" dirty="0">
                <a:solidFill>
                  <a:srgbClr val="0070C0"/>
                </a:solidFill>
                <a:cs typeface="Arial"/>
              </a:rPr>
              <a:t>m</a:t>
            </a:r>
            <a:r>
              <a:rPr lang="en-US" altLang="zh-CN" sz="2800" spc="15" dirty="0">
                <a:solidFill>
                  <a:srgbClr val="0070C0"/>
                </a:solidFill>
                <a:cs typeface="Arial"/>
              </a:rPr>
              <a:t>b</a:t>
            </a:r>
            <a:r>
              <a:rPr lang="en-US" altLang="zh-CN" sz="2800" spc="-35" dirty="0">
                <a:solidFill>
                  <a:srgbClr val="0070C0"/>
                </a:solidFill>
                <a:cs typeface="Arial"/>
              </a:rPr>
              <a:t>er</a:t>
            </a:r>
            <a:r>
              <a:rPr lang="en-US" altLang="zh-CN" sz="2800" spc="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25" dirty="0">
                <a:solidFill>
                  <a:srgbClr val="0070C0"/>
                </a:solidFill>
                <a:cs typeface="Arial"/>
              </a:rPr>
              <a:t>of</a:t>
            </a:r>
            <a:r>
              <a:rPr lang="en-US" altLang="zh-CN" sz="2800" spc="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10" dirty="0">
                <a:solidFill>
                  <a:srgbClr val="0070C0"/>
                </a:solidFill>
                <a:cs typeface="Arial"/>
              </a:rPr>
              <a:t>binary</a:t>
            </a:r>
            <a:r>
              <a:rPr lang="en-US" altLang="zh-CN" sz="2800" spc="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130" dirty="0">
                <a:solidFill>
                  <a:srgbClr val="0070C0"/>
                </a:solidFill>
                <a:cs typeface="Arial"/>
              </a:rPr>
              <a:t>se</a:t>
            </a:r>
            <a:r>
              <a:rPr lang="en-US" altLang="zh-CN" sz="2800" spc="-45" dirty="0">
                <a:solidFill>
                  <a:srgbClr val="0070C0"/>
                </a:solidFill>
                <a:cs typeface="Arial"/>
              </a:rPr>
              <a:t>q</a:t>
            </a:r>
            <a:r>
              <a:rPr lang="en-US" altLang="zh-CN" sz="2800" spc="-75" dirty="0">
                <a:solidFill>
                  <a:srgbClr val="0070C0"/>
                </a:solidFill>
                <a:cs typeface="Arial"/>
              </a:rPr>
              <a:t>uence</a:t>
            </a:r>
            <a:r>
              <a:rPr lang="en-US" altLang="zh-CN" sz="2800" spc="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25" dirty="0">
                <a:solidFill>
                  <a:srgbClr val="0070C0"/>
                </a:solidFill>
                <a:cs typeface="Arial"/>
              </a:rPr>
              <a:t>of</a:t>
            </a:r>
            <a:r>
              <a:rPr lang="en-US" altLang="zh-CN" sz="2800" spc="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10" dirty="0">
                <a:solidFill>
                  <a:srgbClr val="0070C0"/>
                </a:solidFill>
                <a:cs typeface="Arial"/>
              </a:rPr>
              <a:t>length</a:t>
            </a:r>
            <a:r>
              <a:rPr lang="en-US" altLang="zh-CN" sz="2800" spc="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8</a:t>
            </a:r>
            <a:r>
              <a:rPr lang="en-US" altLang="zh-CN" sz="2800" spc="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35" dirty="0">
                <a:solidFill>
                  <a:srgbClr val="0070C0"/>
                </a:solidFill>
                <a:cs typeface="Arial"/>
              </a:rPr>
              <a:t>that</a:t>
            </a:r>
            <a:r>
              <a:rPr lang="en-US" altLang="zh-CN" sz="2800" spc="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5" dirty="0">
                <a:solidFill>
                  <a:srgbClr val="0070C0"/>
                </a:solidFill>
                <a:cs typeface="Arial"/>
              </a:rPr>
              <a:t>either</a:t>
            </a:r>
            <a:r>
              <a:rPr lang="en-US" altLang="zh-CN" sz="2800" spc="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20" dirty="0">
                <a:solidFill>
                  <a:srgbClr val="0070C0"/>
                </a:solidFill>
                <a:cs typeface="Arial"/>
              </a:rPr>
              <a:t>start</a:t>
            </a:r>
            <a:r>
              <a:rPr lang="en-US" altLang="zh-CN" sz="2800" spc="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35" dirty="0">
                <a:solidFill>
                  <a:srgbClr val="0070C0"/>
                </a:solidFill>
                <a:cs typeface="Arial"/>
              </a:rPr>
              <a:t>with</a:t>
            </a:r>
            <a:r>
              <a:rPr lang="en-US" altLang="zh-CN" sz="2800" spc="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1</a:t>
            </a:r>
            <a:r>
              <a:rPr lang="en-US" altLang="zh-CN" sz="2800" spc="2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5" dirty="0">
                <a:solidFill>
                  <a:srgbClr val="0070C0"/>
                </a:solidFill>
                <a:cs typeface="Arial"/>
              </a:rPr>
              <a:t>or</a:t>
            </a:r>
            <a:r>
              <a:rPr lang="en-US" altLang="zh-CN" sz="2800" spc="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50" dirty="0">
                <a:solidFill>
                  <a:srgbClr val="0070C0"/>
                </a:solidFill>
                <a:cs typeface="Arial"/>
              </a:rPr>
              <a:t>end</a:t>
            </a:r>
            <a:r>
              <a:rPr lang="en-US" altLang="zh-CN" sz="2800" spc="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35" dirty="0">
                <a:solidFill>
                  <a:srgbClr val="0070C0"/>
                </a:solidFill>
                <a:cs typeface="Arial"/>
              </a:rPr>
              <a:t>with</a:t>
            </a:r>
            <a:r>
              <a:rPr lang="en-US" altLang="zh-CN" sz="2800" spc="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1</a:t>
            </a:r>
            <a:r>
              <a:rPr lang="en-US" altLang="zh-CN" sz="2800" spc="2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5" dirty="0">
                <a:solidFill>
                  <a:srgbClr val="0070C0"/>
                </a:solidFill>
                <a:cs typeface="Arial"/>
              </a:rPr>
              <a:t>or</a:t>
            </a:r>
            <a:r>
              <a:rPr lang="en-US" altLang="zh-CN" sz="2800" spc="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15" dirty="0">
                <a:solidFill>
                  <a:srgbClr val="0070C0"/>
                </a:solidFill>
                <a:cs typeface="Arial"/>
              </a:rPr>
              <a:t>b</a:t>
            </a:r>
            <a:r>
              <a:rPr lang="en-US" altLang="zh-CN" sz="2800" spc="10" dirty="0">
                <a:solidFill>
                  <a:srgbClr val="0070C0"/>
                </a:solidFill>
                <a:cs typeface="Arial"/>
              </a:rPr>
              <a:t>oth</a:t>
            </a:r>
            <a:r>
              <a:rPr lang="en-US" altLang="zh-CN" sz="2800" spc="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35" dirty="0">
                <a:solidFill>
                  <a:srgbClr val="0070C0"/>
                </a:solidFill>
                <a:cs typeface="Arial"/>
              </a:rPr>
              <a:t>is</a:t>
            </a:r>
            <a:r>
              <a:rPr lang="en-US" altLang="zh-CN" sz="2800" spc="2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15" dirty="0">
                <a:solidFill>
                  <a:srgbClr val="0070C0"/>
                </a:solidFill>
                <a:cs typeface="Arial"/>
              </a:rPr>
              <a:t>finally</a:t>
            </a:r>
            <a:r>
              <a:rPr lang="en-US" altLang="zh-CN" sz="2800" spc="1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cs typeface="Arial"/>
              </a:rPr>
              <a:t>gi</a:t>
            </a:r>
            <a:r>
              <a:rPr lang="en-US" altLang="zh-CN" sz="2800" spc="-25" dirty="0">
                <a:solidFill>
                  <a:srgbClr val="0070C0"/>
                </a:solidFill>
                <a:cs typeface="Arial"/>
              </a:rPr>
              <a:t>v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en</a:t>
            </a:r>
            <a:r>
              <a:rPr lang="en-US" altLang="zh-CN" sz="2800" spc="5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45" dirty="0">
                <a:solidFill>
                  <a:srgbClr val="0070C0"/>
                </a:solidFill>
                <a:cs typeface="Arial"/>
              </a:rPr>
              <a:t>b</a:t>
            </a:r>
            <a:r>
              <a:rPr lang="en-US" altLang="zh-CN" sz="2800" spc="20" dirty="0">
                <a:solidFill>
                  <a:srgbClr val="0070C0"/>
                </a:solidFill>
                <a:cs typeface="Arial"/>
              </a:rPr>
              <a:t>y</a:t>
            </a:r>
            <a:endParaRPr lang="en-US" altLang="zh-CN" sz="2800" dirty="0">
              <a:solidFill>
                <a:srgbClr val="0070C0"/>
              </a:solidFill>
              <a:cs typeface="Arial"/>
            </a:endParaRPr>
          </a:p>
          <a:p>
            <a:pPr marL="0" marR="0" indent="0" algn="ctr">
              <a:spcBef>
                <a:spcPts val="600"/>
              </a:spcBef>
              <a:buNone/>
            </a:pP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64</a:t>
            </a:r>
            <a:r>
              <a:rPr lang="en-US" altLang="zh-CN" sz="2800" spc="-6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195" dirty="0">
                <a:solidFill>
                  <a:srgbClr val="0070C0"/>
                </a:solidFill>
                <a:cs typeface="Arial"/>
              </a:rPr>
              <a:t>+</a:t>
            </a:r>
            <a:r>
              <a:rPr lang="en-US" altLang="zh-CN" sz="2800" spc="-6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64</a:t>
            </a:r>
            <a:r>
              <a:rPr lang="en-US" altLang="zh-CN" sz="2800" spc="-6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195" dirty="0">
                <a:solidFill>
                  <a:srgbClr val="0070C0"/>
                </a:solidFill>
                <a:cs typeface="Arial"/>
              </a:rPr>
              <a:t>+</a:t>
            </a:r>
            <a:r>
              <a:rPr lang="en-US" altLang="zh-CN" sz="2800" spc="-6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64</a:t>
            </a:r>
            <a:r>
              <a:rPr lang="en-US" altLang="zh-CN" sz="2800" spc="-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195" dirty="0">
                <a:solidFill>
                  <a:srgbClr val="0070C0"/>
                </a:solidFill>
                <a:cs typeface="Arial"/>
              </a:rPr>
              <a:t>=</a:t>
            </a:r>
            <a:r>
              <a:rPr lang="en-US" altLang="zh-CN" sz="2800" spc="-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192.</a:t>
            </a:r>
          </a:p>
          <a:p>
            <a:pPr marL="0" marR="0" indent="0" algn="just">
              <a:spcBef>
                <a:spcPts val="600"/>
              </a:spcBef>
              <a:buNone/>
            </a:pPr>
            <a:r>
              <a:rPr lang="en-US" altLang="zh-CN" sz="2800" spc="-20" dirty="0">
                <a:cs typeface="Arial"/>
              </a:rPr>
              <a:t>   </a:t>
            </a:r>
          </a:p>
          <a:p>
            <a:pPr marL="0" marR="0" indent="0" algn="just">
              <a:spcBef>
                <a:spcPts val="600"/>
              </a:spcBef>
              <a:buNone/>
            </a:pPr>
            <a:r>
              <a:rPr lang="en-US" altLang="zh-CN" sz="2800" spc="-20" dirty="0">
                <a:solidFill>
                  <a:srgbClr val="FF0000"/>
                </a:solidFill>
                <a:cs typeface="Arial"/>
              </a:rPr>
              <a:t>    W</a:t>
            </a:r>
            <a:r>
              <a:rPr lang="en-US" altLang="zh-CN" sz="2800" spc="-13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altLang="zh-CN" sz="2800" spc="5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50" dirty="0">
                <a:solidFill>
                  <a:srgbClr val="FF0000"/>
                </a:solidFill>
                <a:cs typeface="Arial"/>
              </a:rPr>
              <a:t>ans</a:t>
            </a:r>
            <a:r>
              <a:rPr lang="en-US" altLang="zh-CN" sz="2800" spc="-95" dirty="0">
                <a:solidFill>
                  <a:srgbClr val="FF0000"/>
                </a:solidFill>
                <a:cs typeface="Arial"/>
              </a:rPr>
              <a:t>w</a:t>
            </a:r>
            <a:r>
              <a:rPr lang="en-US" altLang="zh-CN" sz="2800" spc="-35" dirty="0">
                <a:solidFill>
                  <a:srgbClr val="FF0000"/>
                </a:solidFill>
                <a:cs typeface="Arial"/>
              </a:rPr>
              <a:t>er</a:t>
            </a:r>
            <a:r>
              <a:rPr lang="en-US" altLang="zh-CN" sz="2800" spc="5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15" dirty="0">
                <a:solidFill>
                  <a:srgbClr val="FF0000"/>
                </a:solidFill>
                <a:cs typeface="Arial"/>
              </a:rPr>
              <a:t>the</a:t>
            </a:r>
            <a:r>
              <a:rPr lang="en-US" altLang="zh-CN" sz="2800" spc="5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75" dirty="0">
                <a:solidFill>
                  <a:srgbClr val="FF0000"/>
                </a:solidFill>
                <a:cs typeface="Arial"/>
              </a:rPr>
              <a:t>second</a:t>
            </a:r>
            <a:r>
              <a:rPr lang="en-US" altLang="zh-CN" sz="2800" spc="6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30" dirty="0">
                <a:solidFill>
                  <a:srgbClr val="FF0000"/>
                </a:solidFill>
                <a:cs typeface="Arial"/>
              </a:rPr>
              <a:t>question</a:t>
            </a:r>
            <a:r>
              <a:rPr lang="en-US" altLang="zh-CN" sz="2800" spc="6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25" dirty="0">
                <a:solidFill>
                  <a:srgbClr val="FF0000"/>
                </a:solidFill>
                <a:cs typeface="Arial"/>
              </a:rPr>
              <a:t>in</a:t>
            </a:r>
            <a:r>
              <a:rPr lang="en-US" altLang="zh-CN" sz="2800" spc="5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altLang="zh-CN" sz="2800" spc="5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cs typeface="Arial"/>
              </a:rPr>
              <a:t>similar</a:t>
            </a:r>
            <a:r>
              <a:rPr lang="en-US" altLang="zh-CN" sz="2800" spc="6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45" dirty="0">
                <a:solidFill>
                  <a:srgbClr val="FF0000"/>
                </a:solidFill>
                <a:cs typeface="Arial"/>
              </a:rPr>
              <a:t>w</a:t>
            </a:r>
            <a:r>
              <a:rPr lang="en-US" altLang="zh-CN" sz="2800" spc="-105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altLang="zh-CN" sz="2800" spc="-70" dirty="0">
                <a:solidFill>
                  <a:srgbClr val="FF0000"/>
                </a:solidFill>
                <a:cs typeface="Arial"/>
              </a:rPr>
              <a:t>y</a:t>
            </a:r>
            <a:r>
              <a:rPr lang="en-US" altLang="zh-CN" sz="2800" spc="-10" dirty="0">
                <a:solidFill>
                  <a:srgbClr val="FF0000"/>
                </a:solidFill>
                <a:cs typeface="Arial"/>
              </a:rPr>
              <a:t>. </a:t>
            </a:r>
            <a:r>
              <a:rPr lang="en-US" altLang="zh-CN" sz="2800" spc="-13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20" dirty="0">
                <a:solidFill>
                  <a:srgbClr val="FF0000"/>
                </a:solidFill>
                <a:cs typeface="Arial"/>
              </a:rPr>
              <a:t>W</a:t>
            </a:r>
            <a:r>
              <a:rPr lang="en-US" altLang="zh-CN" sz="2800" spc="-13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altLang="zh-CN" sz="2800" spc="5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cs typeface="Arial"/>
              </a:rPr>
              <a:t>apply</a:t>
            </a:r>
            <a:r>
              <a:rPr lang="en-US" altLang="zh-CN" sz="2800" spc="6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35" dirty="0">
                <a:solidFill>
                  <a:srgbClr val="FF0000"/>
                </a:solidFill>
                <a:cs typeface="Arial"/>
              </a:rPr>
              <a:t>again</a:t>
            </a:r>
            <a:r>
              <a:rPr lang="en-US" altLang="zh-CN" sz="2800" spc="6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40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altLang="zh-CN" sz="2800" spc="-55" dirty="0">
                <a:solidFill>
                  <a:srgbClr val="FF0000"/>
                </a:solidFill>
                <a:cs typeface="Arial"/>
              </a:rPr>
              <a:t>P</a:t>
            </a:r>
            <a:r>
              <a:rPr lang="en-US" altLang="zh-CN" sz="2800" spc="-10" dirty="0">
                <a:solidFill>
                  <a:srgbClr val="FF0000"/>
                </a:solidFill>
                <a:cs typeface="Arial"/>
              </a:rPr>
              <a:t>.</a:t>
            </a:r>
            <a:endParaRPr lang="en-US" altLang="zh-CN" sz="2800" spc="-70" dirty="0">
              <a:solidFill>
                <a:srgbClr val="FF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42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8775" algn="l"/>
              </a:tabLst>
            </a:pPr>
            <a:r>
              <a:rPr lang="en-US" altLang="zh-CN" sz="2800" i="1" spc="-10" dirty="0">
                <a:solidFill>
                  <a:srgbClr val="FF0000"/>
                </a:solidFill>
                <a:cs typeface="Arial"/>
              </a:rPr>
              <a:t>1) </a:t>
            </a:r>
            <a:r>
              <a:rPr lang="en-US" altLang="zh-CN" sz="2800" i="1" spc="-20" dirty="0">
                <a:solidFill>
                  <a:srgbClr val="FF0000"/>
                </a:solidFill>
                <a:cs typeface="Arial"/>
              </a:rPr>
              <a:t>The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5" dirty="0">
                <a:solidFill>
                  <a:srgbClr val="FF0000"/>
                </a:solidFill>
                <a:cs typeface="Arial"/>
              </a:rPr>
              <a:t>binary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105" dirty="0">
                <a:solidFill>
                  <a:srgbClr val="FF0000"/>
                </a:solidFill>
                <a:cs typeface="Arial"/>
              </a:rPr>
              <a:t>s</a:t>
            </a:r>
            <a:r>
              <a:rPr lang="en-US" altLang="zh-CN" sz="2800" i="1" spc="-175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altLang="zh-CN" sz="2800" i="1" spc="-65" dirty="0">
                <a:solidFill>
                  <a:srgbClr val="FF0000"/>
                </a:solidFill>
                <a:cs typeface="Arial"/>
              </a:rPr>
              <a:t>quen</a:t>
            </a:r>
            <a:r>
              <a:rPr lang="en-US" altLang="zh-CN" sz="2800" i="1" spc="-110" dirty="0">
                <a:solidFill>
                  <a:srgbClr val="FF0000"/>
                </a:solidFill>
                <a:cs typeface="Arial"/>
              </a:rPr>
              <a:t>ce</a:t>
            </a:r>
            <a:r>
              <a:rPr lang="en-US" altLang="zh-CN" sz="2800" i="1" spc="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15" dirty="0">
                <a:solidFill>
                  <a:srgbClr val="FF0000"/>
                </a:solidFill>
                <a:cs typeface="Arial"/>
              </a:rPr>
              <a:t>starts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cs typeface="Arial"/>
              </a:rPr>
              <a:t>with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FF0000"/>
                </a:solidFill>
                <a:cs typeface="Arial"/>
              </a:rPr>
              <a:t>100</a:t>
            </a:r>
            <a:r>
              <a:rPr lang="en-US" altLang="zh-CN" sz="2800" spc="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40" dirty="0">
                <a:solidFill>
                  <a:srgbClr val="FF0000"/>
                </a:solidFill>
                <a:cs typeface="Arial"/>
              </a:rPr>
              <a:t>and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55" dirty="0">
                <a:solidFill>
                  <a:srgbClr val="FF0000"/>
                </a:solidFill>
                <a:cs typeface="Arial"/>
              </a:rPr>
              <a:t>d</a:t>
            </a:r>
            <a:r>
              <a:rPr lang="en-US" altLang="zh-CN" sz="2800" i="1" spc="-114" dirty="0">
                <a:solidFill>
                  <a:srgbClr val="FF0000"/>
                </a:solidFill>
                <a:cs typeface="Arial"/>
              </a:rPr>
              <a:t>oes</a:t>
            </a:r>
            <a:r>
              <a:rPr lang="en-US" altLang="zh-CN" sz="2800" i="1" spc="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cs typeface="Arial"/>
              </a:rPr>
              <a:t>not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75" dirty="0">
                <a:solidFill>
                  <a:srgbClr val="FF0000"/>
                </a:solidFill>
                <a:cs typeface="Arial"/>
              </a:rPr>
              <a:t>have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45" dirty="0">
                <a:solidFill>
                  <a:srgbClr val="FF0000"/>
                </a:solidFill>
                <a:cs typeface="Arial"/>
              </a:rPr>
              <a:t>the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cs typeface="Arial"/>
              </a:rPr>
              <a:t>fourth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10" dirty="0">
                <a:solidFill>
                  <a:srgbClr val="FF0000"/>
                </a:solidFill>
                <a:cs typeface="Arial"/>
              </a:rPr>
              <a:t>bit</a:t>
            </a:r>
            <a:r>
              <a:rPr lang="en-US" altLang="zh-CN" sz="2800" i="1" spc="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17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altLang="zh-CN" sz="2800" i="1" spc="-45" dirty="0">
                <a:solidFill>
                  <a:srgbClr val="FF0000"/>
                </a:solidFill>
                <a:cs typeface="Arial"/>
              </a:rPr>
              <a:t>qual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cs typeface="Arial"/>
              </a:rPr>
              <a:t>to</a:t>
            </a:r>
            <a:r>
              <a:rPr lang="en-US" altLang="zh-CN" sz="2800" i="1" spc="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FF0000"/>
                </a:solidFill>
                <a:cs typeface="Arial"/>
              </a:rPr>
              <a:t>1</a:t>
            </a:r>
            <a:r>
              <a:rPr lang="en-US" altLang="zh-CN" sz="2800" i="1" spc="25" dirty="0">
                <a:solidFill>
                  <a:srgbClr val="FF0000"/>
                </a:solidFill>
                <a:cs typeface="Arial"/>
              </a:rPr>
              <a:t>.</a:t>
            </a:r>
            <a:endParaRPr lang="en-US" altLang="zh-CN" sz="2800" dirty="0">
              <a:solidFill>
                <a:srgbClr val="FF0000"/>
              </a:solidFill>
              <a:cs typeface="Arial"/>
            </a:endParaRPr>
          </a:p>
          <a:p>
            <a:pPr marL="15875" marR="12700" indent="0" algn="just">
              <a:spcBef>
                <a:spcPts val="0"/>
              </a:spcBef>
              <a:buNone/>
            </a:pPr>
            <a:r>
              <a:rPr lang="en-US" altLang="zh-CN" sz="2800" spc="-20" dirty="0">
                <a:cs typeface="Arial"/>
              </a:rPr>
              <a:t>    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n</a:t>
            </a:r>
            <a:r>
              <a:rPr lang="en-US" altLang="zh-CN" sz="2800" spc="-70" dirty="0">
                <a:cs typeface="Arial"/>
              </a:rPr>
              <a:t>o</a:t>
            </a:r>
            <a:r>
              <a:rPr lang="en-US" altLang="zh-CN" sz="2800" spc="-10" dirty="0">
                <a:cs typeface="Arial"/>
              </a:rPr>
              <a:t>w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apply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45" dirty="0">
                <a:cs typeface="Arial"/>
              </a:rPr>
              <a:t>M</a:t>
            </a:r>
            <a:r>
              <a:rPr lang="en-US" altLang="zh-CN" sz="2800" spc="-5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.</a:t>
            </a:r>
            <a:r>
              <a:rPr lang="en-US" altLang="zh-CN" sz="2800" spc="40" dirty="0">
                <a:cs typeface="Arial"/>
              </a:rPr>
              <a:t> </a:t>
            </a:r>
          </a:p>
          <a:p>
            <a:pPr marL="15875" marR="12700" indent="0" algn="just">
              <a:spcBef>
                <a:spcPts val="0"/>
              </a:spcBef>
              <a:buNone/>
            </a:pPr>
            <a:r>
              <a:rPr lang="en-US" altLang="zh-CN" sz="2800" spc="40" dirty="0">
                <a:cs typeface="Arial"/>
              </a:rPr>
              <a:t>    </a:t>
            </a:r>
            <a:r>
              <a:rPr lang="en-US" altLang="zh-CN" sz="2800" spc="-75" dirty="0">
                <a:cs typeface="Arial"/>
              </a:rPr>
              <a:t>Su</a:t>
            </a:r>
            <a:r>
              <a:rPr lang="en-US" altLang="zh-CN" sz="2800" spc="-95" dirty="0">
                <a:cs typeface="Arial"/>
              </a:rPr>
              <a:t>c</a:t>
            </a:r>
            <a:r>
              <a:rPr lang="en-US" altLang="zh-CN" sz="2800" spc="-15" dirty="0">
                <a:cs typeface="Arial"/>
              </a:rPr>
              <a:t>h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string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can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constructed</a:t>
            </a:r>
            <a:r>
              <a:rPr lang="en-US" altLang="zh-CN" sz="2800" spc="45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in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fou</a:t>
            </a:r>
            <a:r>
              <a:rPr lang="en-US" altLang="zh-CN" sz="2800" spc="55" dirty="0">
                <a:cs typeface="Arial"/>
              </a:rPr>
              <a:t>r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65" dirty="0">
                <a:cs typeface="Arial"/>
              </a:rPr>
              <a:t>successi</a:t>
            </a:r>
            <a:r>
              <a:rPr lang="en-US" altLang="zh-CN" sz="2800" spc="-10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steps. </a:t>
            </a:r>
            <a:r>
              <a:rPr lang="en-US" altLang="zh-CN" sz="2800" spc="-130" dirty="0">
                <a:cs typeface="Arial"/>
              </a:rPr>
              <a:t> </a:t>
            </a:r>
          </a:p>
          <a:p>
            <a:pPr marL="15875" marR="12700" indent="0" algn="just">
              <a:spcBef>
                <a:spcPts val="0"/>
              </a:spcBef>
              <a:buNone/>
            </a:pPr>
            <a:r>
              <a:rPr lang="en-US" altLang="zh-CN" sz="2800" spc="-130" dirty="0">
                <a:cs typeface="Arial"/>
              </a:rPr>
              <a:t>     </a:t>
            </a:r>
            <a:r>
              <a:rPr lang="en-US" altLang="zh-CN" sz="2800" spc="-35" dirty="0">
                <a:cs typeface="Arial"/>
              </a:rPr>
              <a:t>Indeed,</a:t>
            </a:r>
            <a:r>
              <a:rPr lang="en-US" altLang="zh-CN" sz="2800" spc="45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note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that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-10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first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four</a:t>
            </a:r>
            <a:r>
              <a:rPr lang="en-US" altLang="zh-CN" sz="2800" spc="125" dirty="0">
                <a:cs typeface="Arial"/>
              </a:rPr>
              <a:t> </a:t>
            </a:r>
            <a:r>
              <a:rPr lang="en-US" altLang="zh-CN" sz="2800" spc="5" dirty="0">
                <a:cs typeface="Arial"/>
              </a:rPr>
              <a:t>bits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are</a:t>
            </a:r>
            <a:r>
              <a:rPr lang="en-US" altLang="zh-CN" sz="2800" spc="12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fixed. 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30" dirty="0">
                <a:cs typeface="Arial"/>
              </a:rPr>
              <a:t>Ch</a:t>
            </a:r>
            <a:r>
              <a:rPr lang="en-US" altLang="zh-CN" sz="2800" spc="5" dirty="0">
                <a:cs typeface="Arial"/>
              </a:rPr>
              <a:t>o</a:t>
            </a:r>
            <a:r>
              <a:rPr lang="en-US" altLang="zh-CN" sz="2800" spc="-110" dirty="0">
                <a:cs typeface="Arial"/>
              </a:rPr>
              <a:t>ose</a:t>
            </a:r>
            <a:r>
              <a:rPr lang="en-US" altLang="zh-CN" sz="2800" spc="12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fif</a:t>
            </a:r>
            <a:r>
              <a:rPr lang="en-US" altLang="zh-CN" sz="2800" spc="55" dirty="0">
                <a:cs typeface="Arial"/>
              </a:rPr>
              <a:t>th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40" dirty="0">
                <a:cs typeface="Arial"/>
              </a:rPr>
              <a:t>bit,</a:t>
            </a:r>
            <a:r>
              <a:rPr lang="en-US" altLang="zh-CN" sz="2800" spc="145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10" dirty="0">
                <a:cs typeface="Arial"/>
              </a:rPr>
              <a:t>o</a:t>
            </a:r>
            <a:r>
              <a:rPr lang="en-US" altLang="zh-CN" sz="2800" spc="-110" dirty="0">
                <a:cs typeface="Arial"/>
              </a:rPr>
              <a:t>ose</a:t>
            </a:r>
            <a:r>
              <a:rPr lang="en-US" altLang="zh-CN" sz="2800" spc="12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10" dirty="0">
                <a:cs typeface="Arial"/>
              </a:rPr>
              <a:t>sixth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50" dirty="0">
                <a:cs typeface="Arial"/>
              </a:rPr>
              <a:t>bit</a:t>
            </a:r>
            <a:r>
              <a:rPr lang="en-US" altLang="zh-CN" sz="2800" spc="12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125" dirty="0">
                <a:cs typeface="Arial"/>
              </a:rPr>
              <a:t> </a:t>
            </a:r>
            <a:r>
              <a:rPr lang="en-US" altLang="zh-CN" sz="2800" spc="-100" dirty="0">
                <a:cs typeface="Arial"/>
              </a:rPr>
              <a:t>so</a:t>
            </a:r>
            <a:r>
              <a:rPr lang="en-US" altLang="zh-CN" sz="2800" spc="12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on</a:t>
            </a:r>
            <a:r>
              <a:rPr lang="en-US" altLang="zh-CN" sz="2800" spc="12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u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75" dirty="0">
                <a:cs typeface="Arial"/>
              </a:rPr>
              <a:t>til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12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eig</a:t>
            </a:r>
            <a:r>
              <a:rPr lang="en-US" altLang="zh-CN" sz="2800" spc="-75" dirty="0">
                <a:cs typeface="Arial"/>
              </a:rPr>
              <a:t>h</a:t>
            </a:r>
            <a:r>
              <a:rPr lang="en-US" altLang="zh-CN" sz="2800" spc="55" dirty="0">
                <a:cs typeface="Arial"/>
              </a:rPr>
              <a:t>th</a:t>
            </a:r>
            <a:r>
              <a:rPr lang="en-US" altLang="zh-CN" sz="2800" spc="125" dirty="0">
                <a:cs typeface="Arial"/>
              </a:rPr>
              <a:t> </a:t>
            </a:r>
            <a:r>
              <a:rPr lang="en-US" altLang="zh-CN" sz="2800" spc="40" dirty="0">
                <a:cs typeface="Arial"/>
              </a:rPr>
              <a:t>bit.</a:t>
            </a:r>
            <a:r>
              <a:rPr lang="en-US" altLang="zh-CN" sz="2800" spc="30" dirty="0">
                <a:cs typeface="Arial"/>
              </a:rPr>
              <a:t> </a:t>
            </a:r>
          </a:p>
          <a:p>
            <a:pPr marL="15875" marR="12700" indent="0" algn="just">
              <a:spcBef>
                <a:spcPts val="0"/>
              </a:spcBef>
              <a:buNone/>
            </a:pPr>
            <a:r>
              <a:rPr lang="en-US" altLang="zh-CN" sz="2800" spc="30" dirty="0">
                <a:cs typeface="Arial"/>
              </a:rPr>
              <a:t>    </a:t>
            </a:r>
            <a:r>
              <a:rPr lang="en-US" altLang="zh-CN" sz="2800" spc="-50" dirty="0">
                <a:cs typeface="Arial"/>
              </a:rPr>
              <a:t>Ea</a:t>
            </a:r>
            <a:r>
              <a:rPr lang="en-US" altLang="zh-CN" sz="2800" spc="-70" dirty="0">
                <a:cs typeface="Arial"/>
              </a:rPr>
              <a:t>c</a:t>
            </a:r>
            <a:r>
              <a:rPr lang="en-US" altLang="zh-CN" sz="2800" spc="-15" dirty="0">
                <a:cs typeface="Arial"/>
              </a:rPr>
              <a:t>h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50" dirty="0">
                <a:cs typeface="Arial"/>
              </a:rPr>
              <a:t>bit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can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55" dirty="0">
                <a:cs typeface="Arial"/>
              </a:rPr>
              <a:t>selected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in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85" dirty="0">
                <a:cs typeface="Arial"/>
              </a:rPr>
              <a:t>t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70" dirty="0">
                <a:cs typeface="Arial"/>
              </a:rPr>
              <a:t>o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05" dirty="0">
                <a:cs typeface="Arial"/>
              </a:rPr>
              <a:t>a</a:t>
            </a:r>
            <a:r>
              <a:rPr lang="en-US" altLang="zh-CN" sz="2800" spc="-40" dirty="0">
                <a:cs typeface="Arial"/>
              </a:rPr>
              <a:t>ys,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a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5" dirty="0">
                <a:cs typeface="Arial"/>
              </a:rPr>
              <a:t>d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t</a:t>
            </a:r>
            <a:r>
              <a:rPr lang="en-US" altLang="zh-CN" sz="2800" spc="40" dirty="0">
                <a:cs typeface="Arial"/>
              </a:rPr>
              <a:t>h</a:t>
            </a:r>
            <a:r>
              <a:rPr lang="en-US" altLang="zh-CN" sz="2800" spc="-65" dirty="0">
                <a:cs typeface="Arial"/>
              </a:rPr>
              <a:t>us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there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are </a:t>
            </a:r>
          </a:p>
          <a:p>
            <a:pPr marL="15875" marR="12700" indent="0" algn="ctr">
              <a:spcBef>
                <a:spcPts val="0"/>
              </a:spcBef>
              <a:buNone/>
            </a:pPr>
            <a:r>
              <a:rPr lang="en-US" altLang="zh-CN" sz="2800" spc="-50" dirty="0">
                <a:cs typeface="Arial"/>
              </a:rPr>
              <a:t>   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37" baseline="31250" dirty="0">
                <a:cs typeface="Arial"/>
              </a:rPr>
              <a:t>4 </a:t>
            </a:r>
            <a:r>
              <a:rPr lang="en-US" altLang="zh-CN" sz="2800" spc="-142" baseline="31250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16</a:t>
            </a:r>
          </a:p>
          <a:p>
            <a:pPr marL="15875" marR="12700" indent="0" algn="just">
              <a:spcBef>
                <a:spcPts val="0"/>
              </a:spcBef>
              <a:buNone/>
            </a:pP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0" dirty="0">
                <a:cs typeface="Arial"/>
              </a:rPr>
              <a:t>ossible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differe</a:t>
            </a:r>
            <a:r>
              <a:rPr lang="en-US" altLang="zh-CN" sz="2800" spc="-55" dirty="0">
                <a:cs typeface="Arial"/>
              </a:rPr>
              <a:t>n</a:t>
            </a:r>
            <a:r>
              <a:rPr lang="en-US" altLang="zh-CN" sz="2800" spc="114" dirty="0">
                <a:cs typeface="Arial"/>
              </a:rPr>
              <a:t>t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80" dirty="0">
                <a:cs typeface="Arial"/>
              </a:rPr>
              <a:t>sequences.</a:t>
            </a:r>
            <a:endParaRPr lang="en-US" altLang="zh-CN" sz="2800" dirty="0">
              <a:cs typeface="Arial"/>
            </a:endParaRPr>
          </a:p>
          <a:p>
            <a:pPr marL="15875" marR="12700" indent="0" algn="just">
              <a:lnSpc>
                <a:spcPct val="102600"/>
              </a:lnSpc>
              <a:buNone/>
            </a:pPr>
            <a:endParaRPr lang="en-US" altLang="zh-CN" sz="2800" i="1" spc="-1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171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tabLst>
                <a:tab pos="358775" algn="l"/>
              </a:tabLst>
            </a:pPr>
            <a:r>
              <a:rPr lang="en-US" altLang="zh-CN" sz="2800" i="1" spc="-50" dirty="0">
                <a:solidFill>
                  <a:srgbClr val="FF0000"/>
                </a:solidFill>
                <a:cs typeface="Arial"/>
              </a:rPr>
              <a:t>2) </a:t>
            </a:r>
            <a:r>
              <a:rPr lang="en-US" altLang="zh-CN" sz="2800" i="1" spc="-20" dirty="0">
                <a:solidFill>
                  <a:srgbClr val="FF0000"/>
                </a:solidFill>
                <a:cs typeface="Arial"/>
              </a:rPr>
              <a:t>The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5" dirty="0">
                <a:solidFill>
                  <a:srgbClr val="FF0000"/>
                </a:solidFill>
                <a:cs typeface="Arial"/>
              </a:rPr>
              <a:t>binary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105" dirty="0">
                <a:solidFill>
                  <a:srgbClr val="FF0000"/>
                </a:solidFill>
                <a:cs typeface="Arial"/>
              </a:rPr>
              <a:t>s</a:t>
            </a:r>
            <a:r>
              <a:rPr lang="en-US" altLang="zh-CN" sz="2800" i="1" spc="-175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altLang="zh-CN" sz="2800" i="1" spc="-65" dirty="0">
                <a:solidFill>
                  <a:srgbClr val="FF0000"/>
                </a:solidFill>
                <a:cs typeface="Arial"/>
              </a:rPr>
              <a:t>quen</a:t>
            </a:r>
            <a:r>
              <a:rPr lang="en-US" altLang="zh-CN" sz="2800" i="1" spc="-110" dirty="0">
                <a:solidFill>
                  <a:srgbClr val="FF0000"/>
                </a:solidFill>
                <a:cs typeface="Arial"/>
              </a:rPr>
              <a:t>ce</a:t>
            </a:r>
            <a:r>
              <a:rPr lang="en-US" altLang="zh-CN" sz="2800" i="1" spc="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80" dirty="0">
                <a:solidFill>
                  <a:srgbClr val="FF0000"/>
                </a:solidFill>
                <a:cs typeface="Arial"/>
              </a:rPr>
              <a:t>has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45" dirty="0">
                <a:solidFill>
                  <a:srgbClr val="FF0000"/>
                </a:solidFill>
                <a:cs typeface="Arial"/>
              </a:rPr>
              <a:t>the</a:t>
            </a:r>
            <a:r>
              <a:rPr lang="en-US" altLang="zh-CN" sz="2800" i="1" spc="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cs typeface="Arial"/>
              </a:rPr>
              <a:t>fourth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10" dirty="0">
                <a:solidFill>
                  <a:srgbClr val="FF0000"/>
                </a:solidFill>
                <a:cs typeface="Arial"/>
              </a:rPr>
              <a:t>bit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17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altLang="zh-CN" sz="2800" i="1" spc="-45" dirty="0">
                <a:solidFill>
                  <a:srgbClr val="FF0000"/>
                </a:solidFill>
                <a:cs typeface="Arial"/>
              </a:rPr>
              <a:t>qual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cs typeface="Arial"/>
              </a:rPr>
              <a:t>to</a:t>
            </a:r>
            <a:r>
              <a:rPr lang="en-US" altLang="zh-CN" sz="2800" i="1" spc="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FF0000"/>
                </a:solidFill>
                <a:cs typeface="Arial"/>
              </a:rPr>
              <a:t>1</a:t>
            </a:r>
            <a:r>
              <a:rPr lang="en-US" altLang="zh-CN" sz="2800" spc="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40" dirty="0">
                <a:solidFill>
                  <a:srgbClr val="FF0000"/>
                </a:solidFill>
                <a:cs typeface="Arial"/>
              </a:rPr>
              <a:t>and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55" dirty="0">
                <a:solidFill>
                  <a:srgbClr val="FF0000"/>
                </a:solidFill>
                <a:cs typeface="Arial"/>
              </a:rPr>
              <a:t>d</a:t>
            </a:r>
            <a:r>
              <a:rPr lang="en-US" altLang="zh-CN" sz="2800" i="1" spc="-114" dirty="0">
                <a:solidFill>
                  <a:srgbClr val="FF0000"/>
                </a:solidFill>
                <a:cs typeface="Arial"/>
              </a:rPr>
              <a:t>oes</a:t>
            </a:r>
            <a:r>
              <a:rPr lang="en-US" altLang="zh-CN" sz="2800" i="1" spc="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cs typeface="Arial"/>
              </a:rPr>
              <a:t>not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5" dirty="0">
                <a:solidFill>
                  <a:srgbClr val="FF0000"/>
                </a:solidFill>
                <a:cs typeface="Arial"/>
              </a:rPr>
              <a:t>start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cs typeface="Arial"/>
              </a:rPr>
              <a:t>with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FF0000"/>
                </a:solidFill>
                <a:cs typeface="Arial"/>
              </a:rPr>
              <a:t>100</a:t>
            </a:r>
            <a:r>
              <a:rPr lang="en-US" altLang="zh-CN" sz="2800" i="1" spc="25" dirty="0">
                <a:solidFill>
                  <a:srgbClr val="FF0000"/>
                </a:solidFill>
                <a:cs typeface="Arial"/>
              </a:rPr>
              <a:t>.</a:t>
            </a:r>
          </a:p>
          <a:p>
            <a:pPr marL="0" indent="0">
              <a:lnSpc>
                <a:spcPct val="150000"/>
              </a:lnSpc>
              <a:buNone/>
              <a:tabLst>
                <a:tab pos="358775" algn="l"/>
              </a:tabLst>
            </a:pPr>
            <a:r>
              <a:rPr lang="en-US" altLang="zh-CN" sz="2800" i="1" spc="25" dirty="0">
                <a:cs typeface="Arial"/>
              </a:rPr>
              <a:t>    </a:t>
            </a:r>
            <a:r>
              <a:rPr lang="en-US" altLang="zh-CN" sz="2800" spc="25" dirty="0">
                <a:cs typeface="Arial"/>
              </a:rPr>
              <a:t>By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cou</a:t>
            </a:r>
            <a:r>
              <a:rPr lang="en-US" altLang="zh-CN" sz="2800" spc="-75" dirty="0">
                <a:cs typeface="Arial"/>
              </a:rPr>
              <a:t>n</a:t>
            </a:r>
            <a:r>
              <a:rPr lang="en-US" altLang="zh-CN" sz="2800" spc="20" dirty="0">
                <a:cs typeface="Arial"/>
              </a:rPr>
              <a:t>ting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0" dirty="0">
                <a:cs typeface="Arial"/>
              </a:rPr>
              <a:t>u</a:t>
            </a:r>
            <a:r>
              <a:rPr lang="en-US" altLang="zh-CN" sz="2800" spc="-40" dirty="0">
                <a:cs typeface="Arial"/>
              </a:rPr>
              <a:t>m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85" dirty="0">
                <a:cs typeface="Arial"/>
              </a:rPr>
              <a:t>sequences</a:t>
            </a:r>
            <a:r>
              <a:rPr lang="en-US" altLang="zh-CN" sz="2800" spc="11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d</a:t>
            </a:r>
            <a:r>
              <a:rPr lang="en-US" altLang="zh-CN" sz="2800" spc="-70" dirty="0">
                <a:cs typeface="Arial"/>
              </a:rPr>
              <a:t>o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10" dirty="0">
                <a:cs typeface="Arial"/>
              </a:rPr>
              <a:t>not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40" dirty="0">
                <a:cs typeface="Arial"/>
              </a:rPr>
              <a:t>a</a:t>
            </a:r>
            <a:r>
              <a:rPr lang="en-US" altLang="zh-CN" sz="2800" spc="-70" dirty="0">
                <a:cs typeface="Arial"/>
              </a:rPr>
              <a:t>n</a:t>
            </a:r>
            <a:r>
              <a:rPr lang="en-US" altLang="zh-CN" sz="2800" spc="55" dirty="0">
                <a:cs typeface="Arial"/>
              </a:rPr>
              <a:t>t,</a:t>
            </a:r>
            <a:r>
              <a:rPr lang="en-US" altLang="zh-CN" sz="2800" spc="114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i.e. </a:t>
            </a:r>
            <a:r>
              <a:rPr lang="en-US" altLang="zh-CN" sz="2800" spc="1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85" dirty="0">
                <a:cs typeface="Arial"/>
              </a:rPr>
              <a:t>ones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that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start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with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100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fourth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50" dirty="0">
                <a:cs typeface="Arial"/>
              </a:rPr>
              <a:t>bit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equal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to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1,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0" dirty="0">
                <a:cs typeface="Arial"/>
              </a:rPr>
              <a:t>get </a:t>
            </a:r>
          </a:p>
          <a:p>
            <a:pPr marL="0" indent="0" algn="ctr">
              <a:lnSpc>
                <a:spcPct val="150000"/>
              </a:lnSpc>
              <a:buNone/>
              <a:tabLst>
                <a:tab pos="358775" algn="l"/>
              </a:tabLst>
            </a:pP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pc="-37" baseline="31250" dirty="0">
                <a:cs typeface="Arial"/>
              </a:rPr>
              <a:t>7</a:t>
            </a:r>
            <a:r>
              <a:rPr lang="en-US" altLang="zh-CN" spc="104" baseline="31250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−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pc="-37" baseline="31250" dirty="0">
                <a:cs typeface="Arial"/>
              </a:rPr>
              <a:t>4 </a:t>
            </a:r>
            <a:r>
              <a:rPr lang="en-US" altLang="zh-CN" spc="-142" baseline="31250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128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−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16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112 </a:t>
            </a:r>
          </a:p>
          <a:p>
            <a:pPr marL="0" indent="0">
              <a:lnSpc>
                <a:spcPct val="150000"/>
              </a:lnSpc>
              <a:buNone/>
              <a:tabLst>
                <a:tab pos="358775" algn="l"/>
              </a:tabLst>
            </a:pP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0" dirty="0">
                <a:cs typeface="Arial"/>
              </a:rPr>
              <a:t>ossible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differe</a:t>
            </a:r>
            <a:r>
              <a:rPr lang="en-US" altLang="zh-CN" sz="2800" spc="-55" dirty="0">
                <a:cs typeface="Arial"/>
              </a:rPr>
              <a:t>n</a:t>
            </a:r>
            <a:r>
              <a:rPr lang="en-US" altLang="zh-CN" sz="2800" spc="114" dirty="0">
                <a:cs typeface="Arial"/>
              </a:rPr>
              <a:t>t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80" dirty="0">
                <a:cs typeface="Arial"/>
              </a:rPr>
              <a:t>sequences.</a:t>
            </a:r>
            <a:endParaRPr lang="en-US" altLang="zh-CN" sz="2800" i="1" spc="-1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47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 marL="0" indent="0">
              <a:lnSpc>
                <a:spcPts val="4000"/>
              </a:lnSpc>
              <a:buNone/>
              <a:tabLst>
                <a:tab pos="358775" algn="l"/>
              </a:tabLst>
            </a:pPr>
            <a:r>
              <a:rPr lang="en-US" altLang="zh-CN" sz="2800" i="1" spc="-50" dirty="0">
                <a:solidFill>
                  <a:srgbClr val="FF0000"/>
                </a:solidFill>
                <a:cs typeface="Arial"/>
              </a:rPr>
              <a:t>3) </a:t>
            </a:r>
            <a:r>
              <a:rPr lang="en-US" altLang="zh-CN" sz="2800" i="1" spc="-20" dirty="0">
                <a:solidFill>
                  <a:srgbClr val="FF0000"/>
                </a:solidFill>
                <a:cs typeface="Arial"/>
              </a:rPr>
              <a:t>The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5" dirty="0">
                <a:solidFill>
                  <a:srgbClr val="FF0000"/>
                </a:solidFill>
                <a:cs typeface="Arial"/>
              </a:rPr>
              <a:t>binary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105" dirty="0">
                <a:solidFill>
                  <a:srgbClr val="FF0000"/>
                </a:solidFill>
                <a:cs typeface="Arial"/>
              </a:rPr>
              <a:t>s</a:t>
            </a:r>
            <a:r>
              <a:rPr lang="en-US" altLang="zh-CN" sz="2800" i="1" spc="-175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altLang="zh-CN" sz="2800" i="1" spc="-65" dirty="0">
                <a:solidFill>
                  <a:srgbClr val="FF0000"/>
                </a:solidFill>
                <a:cs typeface="Arial"/>
              </a:rPr>
              <a:t>quen</a:t>
            </a:r>
            <a:r>
              <a:rPr lang="en-US" altLang="zh-CN" sz="2800" i="1" spc="-110" dirty="0">
                <a:solidFill>
                  <a:srgbClr val="FF0000"/>
                </a:solidFill>
                <a:cs typeface="Arial"/>
              </a:rPr>
              <a:t>ce</a:t>
            </a:r>
            <a:r>
              <a:rPr lang="en-US" altLang="zh-CN" sz="2800" i="1" spc="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15" dirty="0">
                <a:solidFill>
                  <a:srgbClr val="FF0000"/>
                </a:solidFill>
                <a:cs typeface="Arial"/>
              </a:rPr>
              <a:t>starts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cs typeface="Arial"/>
              </a:rPr>
              <a:t>with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FF0000"/>
                </a:solidFill>
                <a:cs typeface="Arial"/>
              </a:rPr>
              <a:t>100</a:t>
            </a:r>
            <a:r>
              <a:rPr lang="en-US" altLang="zh-CN" sz="2800" spc="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40" dirty="0">
                <a:solidFill>
                  <a:srgbClr val="FF0000"/>
                </a:solidFill>
                <a:cs typeface="Arial"/>
              </a:rPr>
              <a:t>and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80" dirty="0">
                <a:solidFill>
                  <a:srgbClr val="FF0000"/>
                </a:solidFill>
                <a:cs typeface="Arial"/>
              </a:rPr>
              <a:t>has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45" dirty="0">
                <a:solidFill>
                  <a:srgbClr val="FF0000"/>
                </a:solidFill>
                <a:cs typeface="Arial"/>
              </a:rPr>
              <a:t>the</a:t>
            </a:r>
            <a:r>
              <a:rPr lang="en-US" altLang="zh-CN" sz="2800" i="1" spc="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cs typeface="Arial"/>
              </a:rPr>
              <a:t>fourth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10" dirty="0">
                <a:solidFill>
                  <a:srgbClr val="FF0000"/>
                </a:solidFill>
                <a:cs typeface="Arial"/>
              </a:rPr>
              <a:t>bit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spc="-17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altLang="zh-CN" sz="2800" i="1" spc="-45" dirty="0">
                <a:solidFill>
                  <a:srgbClr val="FF0000"/>
                </a:solidFill>
                <a:cs typeface="Arial"/>
              </a:rPr>
              <a:t>qual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cs typeface="Arial"/>
              </a:rPr>
              <a:t>to</a:t>
            </a:r>
            <a:r>
              <a:rPr lang="en-US" altLang="zh-CN" sz="2800" i="1" spc="8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FF0000"/>
                </a:solidFill>
                <a:cs typeface="Arial"/>
              </a:rPr>
              <a:t>1</a:t>
            </a:r>
            <a:r>
              <a:rPr lang="en-US" altLang="zh-CN" sz="2800" i="1" spc="25" dirty="0">
                <a:solidFill>
                  <a:srgbClr val="FF0000"/>
                </a:solidFill>
                <a:cs typeface="Arial"/>
              </a:rPr>
              <a:t>. </a:t>
            </a:r>
          </a:p>
          <a:p>
            <a:pPr marL="0" indent="0">
              <a:lnSpc>
                <a:spcPts val="4000"/>
              </a:lnSpc>
              <a:buNone/>
              <a:tabLst>
                <a:tab pos="358775" algn="l"/>
              </a:tabLst>
            </a:pPr>
            <a:r>
              <a:rPr lang="en-US" altLang="zh-CN" sz="2800" spc="25" dirty="0">
                <a:cs typeface="Arial"/>
              </a:rPr>
              <a:t>    By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45" dirty="0">
                <a:cs typeface="Arial"/>
              </a:rPr>
              <a:t>M</a:t>
            </a:r>
            <a:r>
              <a:rPr lang="en-US" altLang="zh-CN" sz="2800" spc="-5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,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0" dirty="0">
                <a:cs typeface="Arial"/>
              </a:rPr>
              <a:t>get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again </a:t>
            </a:r>
          </a:p>
          <a:p>
            <a:pPr marL="0" indent="0" algn="ctr">
              <a:lnSpc>
                <a:spcPts val="4000"/>
              </a:lnSpc>
              <a:buNone/>
              <a:tabLst>
                <a:tab pos="358775" algn="l"/>
              </a:tabLst>
            </a:pPr>
            <a:r>
              <a:rPr lang="en-US" altLang="zh-CN" sz="2400" spc="-70" dirty="0">
                <a:cs typeface="Arial"/>
              </a:rPr>
              <a:t>2</a:t>
            </a:r>
            <a:r>
              <a:rPr lang="en-US" altLang="zh-CN" sz="2800" spc="-37" baseline="31250" dirty="0">
                <a:cs typeface="Arial"/>
              </a:rPr>
              <a:t>4 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16 </a:t>
            </a:r>
          </a:p>
          <a:p>
            <a:pPr marL="0" indent="0">
              <a:lnSpc>
                <a:spcPts val="4000"/>
              </a:lnSpc>
              <a:buNone/>
              <a:tabLst>
                <a:tab pos="358775" algn="l"/>
              </a:tabLst>
            </a:pP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0" dirty="0">
                <a:cs typeface="Arial"/>
              </a:rPr>
              <a:t>ossible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differe</a:t>
            </a:r>
            <a:r>
              <a:rPr lang="en-US" altLang="zh-CN" sz="2800" spc="-55" dirty="0">
                <a:cs typeface="Arial"/>
              </a:rPr>
              <a:t>n</a:t>
            </a:r>
            <a:r>
              <a:rPr lang="en-US" altLang="zh-CN" sz="2800" spc="114" dirty="0">
                <a:cs typeface="Arial"/>
              </a:rPr>
              <a:t>t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80" dirty="0">
                <a:cs typeface="Arial"/>
              </a:rPr>
              <a:t>sequences. </a:t>
            </a:r>
          </a:p>
          <a:p>
            <a:pPr marL="0" indent="0" algn="just">
              <a:lnSpc>
                <a:spcPts val="4000"/>
              </a:lnSpc>
              <a:buNone/>
              <a:tabLst>
                <a:tab pos="358775" algn="l"/>
              </a:tabLst>
            </a:pPr>
            <a:r>
              <a:rPr lang="en-US" altLang="zh-CN" sz="2800" spc="25" dirty="0">
                <a:cs typeface="Arial"/>
              </a:rPr>
              <a:t>    </a:t>
            </a:r>
            <a:r>
              <a:rPr lang="en-US" altLang="zh-CN" sz="2800" spc="25" dirty="0">
                <a:solidFill>
                  <a:srgbClr val="0070C0"/>
                </a:solidFill>
                <a:cs typeface="Arial"/>
              </a:rPr>
              <a:t>By</a:t>
            </a:r>
            <a:r>
              <a:rPr lang="en-US" altLang="zh-CN" sz="2800" spc="7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40" dirty="0">
                <a:solidFill>
                  <a:srgbClr val="0070C0"/>
                </a:solidFill>
                <a:cs typeface="Arial"/>
              </a:rPr>
              <a:t>A</a:t>
            </a:r>
            <a:r>
              <a:rPr lang="en-US" altLang="zh-CN" sz="2800" spc="-50" dirty="0">
                <a:solidFill>
                  <a:srgbClr val="0070C0"/>
                </a:solidFill>
                <a:cs typeface="Arial"/>
              </a:rPr>
              <a:t>P</a:t>
            </a:r>
            <a:r>
              <a:rPr lang="en-US" altLang="zh-CN" sz="2800" spc="-10" dirty="0">
                <a:solidFill>
                  <a:srgbClr val="0070C0"/>
                </a:solidFill>
                <a:cs typeface="Arial"/>
              </a:rPr>
              <a:t>,</a:t>
            </a:r>
            <a:r>
              <a:rPr lang="en-US" altLang="zh-CN" sz="2800" spc="7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15" dirty="0">
                <a:solidFill>
                  <a:srgbClr val="0070C0"/>
                </a:solidFill>
                <a:cs typeface="Arial"/>
              </a:rPr>
              <a:t>the</a:t>
            </a:r>
            <a:r>
              <a:rPr lang="en-US" altLang="zh-CN" sz="2800" spc="7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45" dirty="0">
                <a:solidFill>
                  <a:srgbClr val="0070C0"/>
                </a:solidFill>
                <a:cs typeface="Arial"/>
              </a:rPr>
              <a:t>n</a:t>
            </a:r>
            <a:r>
              <a:rPr lang="en-US" altLang="zh-CN" sz="2800" spc="-10" dirty="0">
                <a:solidFill>
                  <a:srgbClr val="0070C0"/>
                </a:solidFill>
                <a:cs typeface="Arial"/>
              </a:rPr>
              <a:t>u</a:t>
            </a:r>
            <a:r>
              <a:rPr lang="en-US" altLang="zh-CN" sz="2800" spc="-40" dirty="0">
                <a:solidFill>
                  <a:srgbClr val="0070C0"/>
                </a:solidFill>
                <a:cs typeface="Arial"/>
              </a:rPr>
              <a:t>m</a:t>
            </a:r>
            <a:r>
              <a:rPr lang="en-US" altLang="zh-CN" sz="2800" spc="15" dirty="0">
                <a:solidFill>
                  <a:srgbClr val="0070C0"/>
                </a:solidFill>
                <a:cs typeface="Arial"/>
              </a:rPr>
              <a:t>b</a:t>
            </a:r>
            <a:r>
              <a:rPr lang="en-US" altLang="zh-CN" sz="2800" spc="-35" dirty="0">
                <a:solidFill>
                  <a:srgbClr val="0070C0"/>
                </a:solidFill>
                <a:cs typeface="Arial"/>
              </a:rPr>
              <a:t>er</a:t>
            </a:r>
            <a:r>
              <a:rPr lang="en-US" altLang="zh-CN" sz="2800" spc="7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25" dirty="0">
                <a:solidFill>
                  <a:srgbClr val="0070C0"/>
                </a:solidFill>
                <a:cs typeface="Arial"/>
              </a:rPr>
              <a:t>of</a:t>
            </a:r>
            <a:r>
              <a:rPr lang="en-US" altLang="zh-CN" sz="2800" spc="7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10" dirty="0">
                <a:solidFill>
                  <a:srgbClr val="0070C0"/>
                </a:solidFill>
                <a:cs typeface="Arial"/>
              </a:rPr>
              <a:t>binary</a:t>
            </a:r>
            <a:r>
              <a:rPr lang="en-US" altLang="zh-CN" sz="2800" spc="7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125" dirty="0">
                <a:solidFill>
                  <a:srgbClr val="0070C0"/>
                </a:solidFill>
                <a:cs typeface="Arial"/>
              </a:rPr>
              <a:t>s</a:t>
            </a:r>
            <a:r>
              <a:rPr lang="en-US" altLang="zh-CN" sz="2800" spc="-75" dirty="0">
                <a:solidFill>
                  <a:srgbClr val="0070C0"/>
                </a:solidFill>
                <a:cs typeface="Arial"/>
              </a:rPr>
              <a:t>equence</a:t>
            </a:r>
            <a:r>
              <a:rPr lang="en-US" altLang="zh-CN" sz="2800" spc="7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25" dirty="0">
                <a:solidFill>
                  <a:srgbClr val="0070C0"/>
                </a:solidFill>
                <a:cs typeface="Arial"/>
              </a:rPr>
              <a:t>of</a:t>
            </a:r>
            <a:r>
              <a:rPr lang="en-US" altLang="zh-CN" sz="2800" spc="7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10" dirty="0">
                <a:solidFill>
                  <a:srgbClr val="0070C0"/>
                </a:solidFill>
                <a:cs typeface="Arial"/>
              </a:rPr>
              <a:t>length</a:t>
            </a:r>
            <a:r>
              <a:rPr lang="en-US" altLang="zh-CN" sz="2800" spc="7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8</a:t>
            </a:r>
            <a:r>
              <a:rPr lang="en-US" altLang="zh-CN" sz="2800" spc="7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35" dirty="0">
                <a:solidFill>
                  <a:srgbClr val="0070C0"/>
                </a:solidFill>
                <a:cs typeface="Arial"/>
              </a:rPr>
              <a:t>that</a:t>
            </a:r>
            <a:r>
              <a:rPr lang="en-US" altLang="zh-CN" sz="2800" spc="7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5" dirty="0">
                <a:solidFill>
                  <a:srgbClr val="0070C0"/>
                </a:solidFill>
                <a:cs typeface="Arial"/>
              </a:rPr>
              <a:t>either</a:t>
            </a:r>
            <a:r>
              <a:rPr lang="en-US" altLang="zh-CN" sz="2800" spc="7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20" dirty="0">
                <a:solidFill>
                  <a:srgbClr val="0070C0"/>
                </a:solidFill>
                <a:cs typeface="Arial"/>
              </a:rPr>
              <a:t>start</a:t>
            </a:r>
            <a:r>
              <a:rPr lang="en-US" altLang="zh-CN" sz="2800" spc="7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35" dirty="0">
                <a:solidFill>
                  <a:srgbClr val="0070C0"/>
                </a:solidFill>
                <a:cs typeface="Arial"/>
              </a:rPr>
              <a:t>with</a:t>
            </a:r>
            <a:r>
              <a:rPr lang="en-US" altLang="zh-CN" sz="2800" spc="7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100</a:t>
            </a:r>
            <a:r>
              <a:rPr lang="en-US" altLang="zh-CN" sz="2800" spc="7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5" dirty="0">
                <a:solidFill>
                  <a:srgbClr val="0070C0"/>
                </a:solidFill>
                <a:cs typeface="Arial"/>
              </a:rPr>
              <a:t>or</a:t>
            </a:r>
            <a:r>
              <a:rPr lang="en-US" altLang="zh-CN" sz="2800" spc="7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40" dirty="0">
                <a:solidFill>
                  <a:srgbClr val="0070C0"/>
                </a:solidFill>
                <a:cs typeface="Arial"/>
              </a:rPr>
              <a:t>h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a</a:t>
            </a:r>
            <a:r>
              <a:rPr lang="en-US" altLang="zh-CN" sz="2800" spc="-10" dirty="0">
                <a:solidFill>
                  <a:srgbClr val="0070C0"/>
                </a:solidFill>
                <a:cs typeface="Arial"/>
              </a:rPr>
              <a:t>v</a:t>
            </a:r>
            <a:r>
              <a:rPr lang="en-US" altLang="zh-CN" sz="2800" spc="-130" dirty="0">
                <a:solidFill>
                  <a:srgbClr val="0070C0"/>
                </a:solidFill>
                <a:cs typeface="Arial"/>
              </a:rPr>
              <a:t>e</a:t>
            </a:r>
            <a:r>
              <a:rPr lang="en-US" altLang="zh-CN" sz="2800" spc="7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15" dirty="0">
                <a:solidFill>
                  <a:srgbClr val="0070C0"/>
                </a:solidFill>
                <a:cs typeface="Arial"/>
              </a:rPr>
              <a:t>the</a:t>
            </a:r>
            <a:r>
              <a:rPr lang="en-US" altLang="zh-CN" sz="2800" spc="7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25" dirty="0">
                <a:solidFill>
                  <a:srgbClr val="0070C0"/>
                </a:solidFill>
                <a:cs typeface="Arial"/>
              </a:rPr>
              <a:t>fourt</a:t>
            </a:r>
            <a:r>
              <a:rPr lang="en-US" altLang="zh-CN" sz="2800" spc="-15" dirty="0">
                <a:solidFill>
                  <a:srgbClr val="0070C0"/>
                </a:solidFill>
                <a:cs typeface="Arial"/>
              </a:rPr>
              <a:t>h</a:t>
            </a:r>
            <a:r>
              <a:rPr lang="en-US" altLang="zh-CN" sz="2800" spc="7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50" dirty="0">
                <a:solidFill>
                  <a:srgbClr val="0070C0"/>
                </a:solidFill>
                <a:cs typeface="Arial"/>
              </a:rPr>
              <a:t>bit</a:t>
            </a:r>
            <a:r>
              <a:rPr lang="en-US" altLang="zh-CN" sz="2800" spc="7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1</a:t>
            </a:r>
            <a:r>
              <a:rPr lang="en-US" altLang="zh-CN" sz="2800" spc="7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5" dirty="0">
                <a:solidFill>
                  <a:srgbClr val="0070C0"/>
                </a:solidFill>
                <a:cs typeface="Arial"/>
              </a:rPr>
              <a:t>or </a:t>
            </a:r>
            <a:r>
              <a:rPr lang="en-US" altLang="zh-CN" sz="2800" spc="15" dirty="0">
                <a:solidFill>
                  <a:srgbClr val="0070C0"/>
                </a:solidFill>
                <a:cs typeface="Arial"/>
              </a:rPr>
              <a:t>b</a:t>
            </a:r>
            <a:r>
              <a:rPr lang="en-US" altLang="zh-CN" sz="2800" spc="10" dirty="0">
                <a:solidFill>
                  <a:srgbClr val="0070C0"/>
                </a:solidFill>
                <a:cs typeface="Arial"/>
              </a:rPr>
              <a:t>oth</a:t>
            </a:r>
            <a:r>
              <a:rPr lang="en-US" altLang="zh-CN" sz="2800" spc="5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35" dirty="0">
                <a:solidFill>
                  <a:srgbClr val="0070C0"/>
                </a:solidFill>
                <a:cs typeface="Arial"/>
              </a:rPr>
              <a:t>is</a:t>
            </a:r>
            <a:r>
              <a:rPr lang="en-US" altLang="zh-CN" sz="2800" spc="5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15" dirty="0">
                <a:solidFill>
                  <a:srgbClr val="0070C0"/>
                </a:solidFill>
                <a:cs typeface="Arial"/>
              </a:rPr>
              <a:t>finally</a:t>
            </a:r>
            <a:r>
              <a:rPr lang="en-US" altLang="zh-CN" sz="2800" spc="6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cs typeface="Arial"/>
              </a:rPr>
              <a:t>gi</a:t>
            </a:r>
            <a:r>
              <a:rPr lang="en-US" altLang="zh-CN" sz="2800" spc="-25" dirty="0">
                <a:solidFill>
                  <a:srgbClr val="0070C0"/>
                </a:solidFill>
                <a:cs typeface="Arial"/>
              </a:rPr>
              <a:t>v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en</a:t>
            </a:r>
            <a:r>
              <a:rPr lang="en-US" altLang="zh-CN" sz="2800" spc="5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45" dirty="0">
                <a:solidFill>
                  <a:srgbClr val="0070C0"/>
                </a:solidFill>
                <a:cs typeface="Arial"/>
              </a:rPr>
              <a:t>b</a:t>
            </a:r>
            <a:r>
              <a:rPr lang="en-US" altLang="zh-CN" sz="2800" spc="20" dirty="0">
                <a:solidFill>
                  <a:srgbClr val="0070C0"/>
                </a:solidFill>
                <a:cs typeface="Arial"/>
              </a:rPr>
              <a:t>y </a:t>
            </a:r>
          </a:p>
          <a:p>
            <a:pPr marL="0" indent="0" algn="ctr">
              <a:lnSpc>
                <a:spcPts val="4000"/>
              </a:lnSpc>
              <a:buNone/>
              <a:tabLst>
                <a:tab pos="358775" algn="l"/>
              </a:tabLst>
            </a:pP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16</a:t>
            </a:r>
            <a:r>
              <a:rPr lang="en-US" altLang="zh-CN" sz="2800" spc="-6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195" dirty="0">
                <a:solidFill>
                  <a:srgbClr val="0070C0"/>
                </a:solidFill>
                <a:cs typeface="Arial"/>
              </a:rPr>
              <a:t>+</a:t>
            </a:r>
            <a:r>
              <a:rPr lang="en-US" altLang="zh-CN" sz="2800" spc="-6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112</a:t>
            </a:r>
            <a:r>
              <a:rPr lang="en-US" altLang="zh-CN" sz="2800" spc="-6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195" dirty="0">
                <a:solidFill>
                  <a:srgbClr val="0070C0"/>
                </a:solidFill>
                <a:cs typeface="Arial"/>
              </a:rPr>
              <a:t>+</a:t>
            </a:r>
            <a:r>
              <a:rPr lang="en-US" altLang="zh-CN" sz="2800" spc="-6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16</a:t>
            </a:r>
            <a:r>
              <a:rPr lang="en-US" altLang="zh-CN" sz="2800" spc="-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195" dirty="0">
                <a:solidFill>
                  <a:srgbClr val="0070C0"/>
                </a:solidFill>
                <a:cs typeface="Arial"/>
              </a:rPr>
              <a:t>=</a:t>
            </a:r>
            <a:r>
              <a:rPr lang="en-US" altLang="zh-CN" sz="2800" spc="-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144</a:t>
            </a:r>
            <a:r>
              <a:rPr lang="en-US" altLang="zh-CN" sz="2800" i="1" spc="-10" dirty="0">
                <a:solidFill>
                  <a:srgbClr val="0070C0"/>
                </a:solidFill>
                <a:cs typeface="Arial"/>
              </a:rPr>
              <a:t>.</a:t>
            </a:r>
            <a:endParaRPr lang="en-US" altLang="zh-CN" sz="2800" dirty="0">
              <a:solidFill>
                <a:srgbClr val="0070C0"/>
              </a:solidFill>
              <a:cs typeface="Arial"/>
            </a:endParaRPr>
          </a:p>
          <a:p>
            <a:pPr>
              <a:lnSpc>
                <a:spcPts val="1000"/>
              </a:lnSpc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  <a:tabLst>
                <a:tab pos="358775" algn="l"/>
              </a:tabLst>
            </a:pPr>
            <a:endParaRPr lang="en-US" altLang="zh-CN" sz="2800" dirty="0">
              <a:cs typeface="Arial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2800" i="1" spc="-1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020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7992690" cy="5328592"/>
          </a:xfrm>
        </p:spPr>
        <p:txBody>
          <a:bodyPr/>
          <a:lstStyle/>
          <a:p>
            <a:pPr algn="just"/>
            <a:r>
              <a:rPr lang="en-US" altLang="zh-CN" sz="2800" b="1" dirty="0">
                <a:cs typeface="Arial"/>
              </a:rPr>
              <a:t>Exercise</a:t>
            </a:r>
            <a:r>
              <a:rPr lang="en-US" altLang="zh-CN" sz="2800" b="1" spc="114" dirty="0">
                <a:cs typeface="Arial"/>
              </a:rPr>
              <a:t> </a:t>
            </a:r>
            <a:r>
              <a:rPr lang="en-US" altLang="zh-CN" sz="2800" b="1" spc="-5" dirty="0">
                <a:cs typeface="Arial"/>
              </a:rPr>
              <a:t>6</a:t>
            </a:r>
            <a:r>
              <a:rPr lang="en-US" altLang="zh-CN" sz="2800" b="1" i="1" spc="75" dirty="0">
                <a:cs typeface="Arial"/>
              </a:rPr>
              <a:t>. </a:t>
            </a:r>
            <a:r>
              <a:rPr lang="en-US" altLang="zh-CN" sz="2800" b="1" i="1" spc="-120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How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30" dirty="0">
                <a:cs typeface="Arial"/>
              </a:rPr>
              <a:t>many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5" dirty="0">
                <a:cs typeface="Arial"/>
              </a:rPr>
              <a:t>binary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105" dirty="0">
                <a:cs typeface="Arial"/>
              </a:rPr>
              <a:t>s</a:t>
            </a:r>
            <a:r>
              <a:rPr lang="en-US" altLang="zh-CN" sz="2800" i="1" spc="-175" dirty="0">
                <a:cs typeface="Arial"/>
              </a:rPr>
              <a:t>e</a:t>
            </a:r>
            <a:r>
              <a:rPr lang="en-US" altLang="zh-CN" sz="2800" i="1" spc="-65" dirty="0">
                <a:cs typeface="Arial"/>
              </a:rPr>
              <a:t>quen</a:t>
            </a:r>
            <a:r>
              <a:rPr lang="en-US" altLang="zh-CN" sz="2800" i="1" spc="-110" dirty="0">
                <a:cs typeface="Arial"/>
              </a:rPr>
              <a:t>c</a:t>
            </a:r>
            <a:r>
              <a:rPr lang="en-US" altLang="zh-CN" sz="2800" i="1" spc="-114" dirty="0">
                <a:cs typeface="Arial"/>
              </a:rPr>
              <a:t>es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of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35" dirty="0">
                <a:cs typeface="Arial"/>
              </a:rPr>
              <a:t>length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8</a:t>
            </a:r>
            <a:r>
              <a:rPr lang="en-US" altLang="zh-CN" sz="2800" spc="50" dirty="0">
                <a:cs typeface="Arial"/>
              </a:rPr>
              <a:t> </a:t>
            </a:r>
            <a:r>
              <a:rPr lang="en-US" altLang="zh-CN" sz="2800" i="1" spc="-75" dirty="0">
                <a:cs typeface="Arial"/>
              </a:rPr>
              <a:t>have</a:t>
            </a:r>
            <a:r>
              <a:rPr lang="en-US" altLang="zh-CN" sz="2800" i="1" spc="50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at</a:t>
            </a:r>
            <a:r>
              <a:rPr lang="en-US" altLang="zh-CN" sz="2800" i="1" spc="50" dirty="0">
                <a:cs typeface="Arial"/>
              </a:rPr>
              <a:t> </a:t>
            </a:r>
            <a:r>
              <a:rPr lang="en-US" altLang="zh-CN" sz="2800" i="1" spc="-25" dirty="0">
                <a:cs typeface="Arial"/>
              </a:rPr>
              <a:t>l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-35" dirty="0">
                <a:cs typeface="Arial"/>
              </a:rPr>
              <a:t>ast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one</a:t>
            </a:r>
            <a:r>
              <a:rPr lang="en-US" altLang="zh-CN" sz="2800" i="1" spc="5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0</a:t>
            </a:r>
            <a:r>
              <a:rPr lang="en-US" altLang="zh-CN" sz="2800" spc="50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and</a:t>
            </a:r>
            <a:r>
              <a:rPr lang="en-US" altLang="zh-CN" sz="2800" i="1" spc="50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one</a:t>
            </a:r>
            <a:r>
              <a:rPr lang="en-US" altLang="zh-CN" sz="2800" i="1" spc="5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i="1" spc="-55" dirty="0">
                <a:cs typeface="Arial"/>
              </a:rPr>
              <a:t>? </a:t>
            </a:r>
            <a:r>
              <a:rPr lang="en-US" altLang="zh-CN" sz="2800" i="1" spc="-120" dirty="0">
                <a:cs typeface="Arial"/>
              </a:rPr>
              <a:t> </a:t>
            </a:r>
            <a:r>
              <a:rPr lang="en-US" altLang="zh-CN" sz="2800" i="1" spc="40" dirty="0">
                <a:cs typeface="Arial"/>
              </a:rPr>
              <a:t>A</a:t>
            </a:r>
            <a:r>
              <a:rPr lang="en-US" altLang="zh-CN" sz="2800" i="1" spc="-35" dirty="0">
                <a:cs typeface="Arial"/>
              </a:rPr>
              <a:t>nd</a:t>
            </a:r>
            <a:r>
              <a:rPr lang="en-US" altLang="zh-CN" sz="2800" i="1" spc="50" dirty="0">
                <a:cs typeface="Arial"/>
              </a:rPr>
              <a:t> </a:t>
            </a:r>
            <a:r>
              <a:rPr lang="en-US" altLang="zh-CN" sz="2800" i="1" spc="-65" dirty="0">
                <a:cs typeface="Arial"/>
              </a:rPr>
              <a:t>how</a:t>
            </a:r>
            <a:r>
              <a:rPr lang="en-US" altLang="zh-CN" sz="2800" i="1" spc="50" dirty="0">
                <a:cs typeface="Arial"/>
              </a:rPr>
              <a:t> </a:t>
            </a:r>
            <a:r>
              <a:rPr lang="en-US" altLang="zh-CN" sz="2800" i="1" spc="-30" dirty="0">
                <a:cs typeface="Arial"/>
              </a:rPr>
              <a:t>many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75" dirty="0">
                <a:cs typeface="Arial"/>
              </a:rPr>
              <a:t>have</a:t>
            </a:r>
            <a:r>
              <a:rPr lang="en-US" altLang="zh-CN" sz="2800" i="1" spc="-40" dirty="0">
                <a:cs typeface="Arial"/>
              </a:rPr>
              <a:t> at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25" dirty="0">
                <a:cs typeface="Arial"/>
              </a:rPr>
              <a:t>l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-35" dirty="0">
                <a:cs typeface="Arial"/>
              </a:rPr>
              <a:t>ast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25" dirty="0">
                <a:cs typeface="Arial"/>
              </a:rPr>
              <a:t>two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0</a:t>
            </a:r>
            <a:r>
              <a:rPr lang="en-US" altLang="zh-CN" sz="2800" i="1" spc="-25" dirty="0">
                <a:cs typeface="Arial"/>
              </a:rPr>
              <a:t>’s?</a:t>
            </a:r>
          </a:p>
        </p:txBody>
      </p:sp>
    </p:spTree>
    <p:extLst>
      <p:ext uri="{BB962C8B-B14F-4D97-AF65-F5344CB8AC3E}">
        <p14:creationId xmlns:p14="http://schemas.microsoft.com/office/powerpoint/2010/main" val="15562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08714" cy="5328592"/>
          </a:xfrm>
        </p:spPr>
        <p:txBody>
          <a:bodyPr/>
          <a:lstStyle/>
          <a:p>
            <a:pPr algn="just"/>
            <a:r>
              <a:rPr lang="en-US" altLang="zh-CN" sz="2800" b="1" dirty="0">
                <a:cs typeface="Arial"/>
              </a:rPr>
              <a:t>Exercise</a:t>
            </a:r>
            <a:r>
              <a:rPr lang="en-US" altLang="zh-CN" sz="2800" b="1" spc="114" dirty="0">
                <a:cs typeface="Arial"/>
              </a:rPr>
              <a:t> </a:t>
            </a:r>
            <a:r>
              <a:rPr lang="en-US" altLang="zh-CN" sz="2800" b="1" spc="-5" dirty="0">
                <a:cs typeface="Arial"/>
              </a:rPr>
              <a:t>6</a:t>
            </a:r>
            <a:r>
              <a:rPr lang="en-US" altLang="zh-CN" sz="2800" b="1" i="1" spc="75" dirty="0">
                <a:cs typeface="Arial"/>
              </a:rPr>
              <a:t>. </a:t>
            </a:r>
            <a:r>
              <a:rPr lang="en-US" altLang="zh-CN" sz="2800" b="1" i="1" spc="-120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How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30" dirty="0">
                <a:cs typeface="Arial"/>
              </a:rPr>
              <a:t>many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5" dirty="0">
                <a:cs typeface="Arial"/>
              </a:rPr>
              <a:t>binary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105" dirty="0">
                <a:cs typeface="Arial"/>
              </a:rPr>
              <a:t>s</a:t>
            </a:r>
            <a:r>
              <a:rPr lang="en-US" altLang="zh-CN" sz="2800" i="1" spc="-175" dirty="0">
                <a:cs typeface="Arial"/>
              </a:rPr>
              <a:t>e</a:t>
            </a:r>
            <a:r>
              <a:rPr lang="en-US" altLang="zh-CN" sz="2800" i="1" spc="-65" dirty="0">
                <a:cs typeface="Arial"/>
              </a:rPr>
              <a:t>quen</a:t>
            </a:r>
            <a:r>
              <a:rPr lang="en-US" altLang="zh-CN" sz="2800" i="1" spc="-110" dirty="0">
                <a:cs typeface="Arial"/>
              </a:rPr>
              <a:t>c</a:t>
            </a:r>
            <a:r>
              <a:rPr lang="en-US" altLang="zh-CN" sz="2800" i="1" spc="-114" dirty="0">
                <a:cs typeface="Arial"/>
              </a:rPr>
              <a:t>es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of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35" dirty="0">
                <a:cs typeface="Arial"/>
              </a:rPr>
              <a:t>length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8</a:t>
            </a:r>
            <a:r>
              <a:rPr lang="en-US" altLang="zh-CN" sz="2800" spc="50" dirty="0">
                <a:cs typeface="Arial"/>
              </a:rPr>
              <a:t> </a:t>
            </a:r>
            <a:r>
              <a:rPr lang="en-US" altLang="zh-CN" sz="2800" i="1" spc="-75" dirty="0">
                <a:cs typeface="Arial"/>
              </a:rPr>
              <a:t>have</a:t>
            </a:r>
            <a:r>
              <a:rPr lang="en-US" altLang="zh-CN" sz="2800" i="1" spc="50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at</a:t>
            </a:r>
            <a:r>
              <a:rPr lang="en-US" altLang="zh-CN" sz="2800" i="1" spc="50" dirty="0">
                <a:cs typeface="Arial"/>
              </a:rPr>
              <a:t> </a:t>
            </a:r>
            <a:r>
              <a:rPr lang="en-US" altLang="zh-CN" sz="2800" i="1" spc="-25" dirty="0">
                <a:cs typeface="Arial"/>
              </a:rPr>
              <a:t>l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-35" dirty="0">
                <a:cs typeface="Arial"/>
              </a:rPr>
              <a:t>ast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one</a:t>
            </a:r>
            <a:r>
              <a:rPr lang="en-US" altLang="zh-CN" sz="2800" i="1" spc="5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0</a:t>
            </a:r>
            <a:r>
              <a:rPr lang="en-US" altLang="zh-CN" sz="2800" spc="50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and</a:t>
            </a:r>
            <a:r>
              <a:rPr lang="en-US" altLang="zh-CN" sz="2800" i="1" spc="50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one</a:t>
            </a:r>
            <a:r>
              <a:rPr lang="en-US" altLang="zh-CN" sz="2800" i="1" spc="5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i="1" spc="-55" dirty="0">
                <a:cs typeface="Arial"/>
              </a:rPr>
              <a:t>? </a:t>
            </a:r>
            <a:r>
              <a:rPr lang="en-US" altLang="zh-CN" sz="2800" i="1" spc="-120" dirty="0">
                <a:cs typeface="Arial"/>
              </a:rPr>
              <a:t> </a:t>
            </a:r>
            <a:r>
              <a:rPr lang="en-US" altLang="zh-CN" sz="2800" i="1" spc="40" dirty="0">
                <a:cs typeface="Arial"/>
              </a:rPr>
              <a:t>A</a:t>
            </a:r>
            <a:r>
              <a:rPr lang="en-US" altLang="zh-CN" sz="2800" i="1" spc="-35" dirty="0">
                <a:cs typeface="Arial"/>
              </a:rPr>
              <a:t>nd</a:t>
            </a:r>
            <a:r>
              <a:rPr lang="en-US" altLang="zh-CN" sz="2800" i="1" spc="50" dirty="0">
                <a:cs typeface="Arial"/>
              </a:rPr>
              <a:t> </a:t>
            </a:r>
            <a:r>
              <a:rPr lang="en-US" altLang="zh-CN" sz="2800" i="1" spc="-65" dirty="0">
                <a:cs typeface="Arial"/>
              </a:rPr>
              <a:t>how</a:t>
            </a:r>
            <a:r>
              <a:rPr lang="en-US" altLang="zh-CN" sz="2800" i="1" spc="50" dirty="0">
                <a:cs typeface="Arial"/>
              </a:rPr>
              <a:t> </a:t>
            </a:r>
            <a:r>
              <a:rPr lang="en-US" altLang="zh-CN" sz="2800" i="1" spc="-30" dirty="0">
                <a:cs typeface="Arial"/>
              </a:rPr>
              <a:t>many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75" dirty="0">
                <a:cs typeface="Arial"/>
              </a:rPr>
              <a:t>have</a:t>
            </a:r>
            <a:r>
              <a:rPr lang="en-US" altLang="zh-CN" sz="2800" i="1" spc="-40" dirty="0">
                <a:cs typeface="Arial"/>
              </a:rPr>
              <a:t> at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25" dirty="0">
                <a:cs typeface="Arial"/>
              </a:rPr>
              <a:t>l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-35" dirty="0">
                <a:cs typeface="Arial"/>
              </a:rPr>
              <a:t>ast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25" dirty="0">
                <a:cs typeface="Arial"/>
              </a:rPr>
              <a:t>two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0</a:t>
            </a:r>
            <a:r>
              <a:rPr lang="en-US" altLang="zh-CN" sz="2800" i="1" spc="-25" dirty="0">
                <a:cs typeface="Arial"/>
              </a:rPr>
              <a:t>’s?</a:t>
            </a:r>
          </a:p>
          <a:p>
            <a:pPr marL="0" indent="0" algn="just">
              <a:buNone/>
            </a:pPr>
            <a:r>
              <a:rPr lang="en-US" altLang="zh-CN" sz="2800" u="sng" spc="110" dirty="0">
                <a:cs typeface="Arial"/>
              </a:rPr>
              <a:t>Solution</a:t>
            </a:r>
            <a:r>
              <a:rPr lang="en-US" altLang="zh-CN" sz="2800" spc="-10" dirty="0">
                <a:cs typeface="Arial"/>
              </a:rPr>
              <a:t>. </a:t>
            </a:r>
            <a:r>
              <a:rPr lang="en-US" altLang="zh-CN" sz="2800" spc="-145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In </a:t>
            </a:r>
            <a:r>
              <a:rPr lang="en-US" altLang="zh-CN" sz="2800" spc="-25" dirty="0">
                <a:cs typeface="Arial"/>
              </a:rPr>
              <a:t>order </a:t>
            </a:r>
            <a:r>
              <a:rPr lang="en-US" altLang="zh-CN" sz="2800" spc="20" dirty="0">
                <a:cs typeface="Arial"/>
              </a:rPr>
              <a:t>to </a:t>
            </a:r>
            <a:r>
              <a:rPr lang="en-US" altLang="zh-CN" sz="2800" spc="-50" dirty="0">
                <a:cs typeface="Arial"/>
              </a:rPr>
              <a:t>ans</a:t>
            </a:r>
            <a:r>
              <a:rPr lang="en-US" altLang="zh-CN" sz="2800" spc="-95" dirty="0">
                <a:cs typeface="Arial"/>
              </a:rPr>
              <a:t>w</a:t>
            </a:r>
            <a:r>
              <a:rPr lang="en-US" altLang="zh-CN" sz="2800" spc="-35" dirty="0">
                <a:cs typeface="Arial"/>
              </a:rPr>
              <a:t>er </a:t>
            </a:r>
            <a:r>
              <a:rPr lang="en-US" altLang="zh-CN" sz="2800" spc="55" dirty="0">
                <a:cs typeface="Arial"/>
              </a:rPr>
              <a:t>th</a:t>
            </a:r>
            <a:r>
              <a:rPr lang="en-US" altLang="zh-CN" sz="2800" spc="-130" dirty="0">
                <a:cs typeface="Arial"/>
              </a:rPr>
              <a:t>e </a:t>
            </a:r>
            <a:r>
              <a:rPr lang="en-US" altLang="zh-CN" sz="2800" spc="-35" dirty="0">
                <a:cs typeface="Arial"/>
              </a:rPr>
              <a:t>questions,</a:t>
            </a:r>
            <a:r>
              <a:rPr lang="en-US" altLang="zh-CN" sz="2800" spc="15" dirty="0">
                <a:cs typeface="Arial"/>
              </a:rPr>
              <a:t> let </a:t>
            </a:r>
            <a:r>
              <a:rPr lang="en-US" altLang="zh-CN" sz="2800" spc="-65" dirty="0">
                <a:cs typeface="Arial"/>
              </a:rPr>
              <a:t>us </a:t>
            </a:r>
            <a:r>
              <a:rPr lang="en-US" altLang="zh-CN" sz="2800" spc="-45" dirty="0">
                <a:cs typeface="Arial"/>
              </a:rPr>
              <a:t>cou</a:t>
            </a:r>
            <a:r>
              <a:rPr lang="en-US" altLang="zh-CN" sz="2800" spc="-75" dirty="0">
                <a:cs typeface="Arial"/>
              </a:rPr>
              <a:t>n</a:t>
            </a:r>
            <a:r>
              <a:rPr lang="en-US" altLang="zh-CN" sz="2800" spc="114" dirty="0">
                <a:cs typeface="Arial"/>
              </a:rPr>
              <a:t>t </a:t>
            </a:r>
            <a:r>
              <a:rPr lang="en-US" altLang="zh-CN" sz="2800" spc="-15" dirty="0">
                <a:cs typeface="Arial"/>
              </a:rPr>
              <a:t>the 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0" dirty="0">
                <a:cs typeface="Arial"/>
              </a:rPr>
              <a:t>u</a:t>
            </a:r>
            <a:r>
              <a:rPr lang="en-US" altLang="zh-CN" sz="2800" spc="-40" dirty="0">
                <a:cs typeface="Arial"/>
              </a:rPr>
              <a:t>m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35" dirty="0">
                <a:cs typeface="Arial"/>
              </a:rPr>
              <a:t>er </a:t>
            </a:r>
            <a:r>
              <a:rPr lang="en-US" altLang="zh-CN" sz="2800" spc="-25" dirty="0">
                <a:cs typeface="Arial"/>
              </a:rPr>
              <a:t>of </a:t>
            </a:r>
            <a:r>
              <a:rPr lang="en-US" altLang="zh-CN" sz="2800" spc="-85" dirty="0">
                <a:cs typeface="Arial"/>
              </a:rPr>
              <a:t>sequences</a:t>
            </a:r>
            <a:r>
              <a:rPr lang="en-US" altLang="zh-CN" sz="2800" spc="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 </a:t>
            </a:r>
            <a:r>
              <a:rPr lang="en-US" altLang="zh-CN" sz="2800" spc="-40" dirty="0">
                <a:cs typeface="Arial"/>
              </a:rPr>
              <a:t>do </a:t>
            </a:r>
            <a:r>
              <a:rPr lang="en-US" altLang="zh-CN" sz="2800" spc="10" dirty="0">
                <a:cs typeface="Arial"/>
              </a:rPr>
              <a:t>not </a:t>
            </a:r>
            <a:r>
              <a:rPr lang="en-US" altLang="zh-CN" sz="2800" spc="-40" dirty="0">
                <a:cs typeface="Arial"/>
              </a:rPr>
              <a:t>wa</a:t>
            </a:r>
            <a:r>
              <a:rPr lang="en-US" altLang="zh-CN" sz="2800" spc="-70" dirty="0">
                <a:cs typeface="Arial"/>
              </a:rPr>
              <a:t>n</a:t>
            </a:r>
            <a:r>
              <a:rPr lang="en-US" altLang="zh-CN" sz="2800" spc="55" dirty="0">
                <a:cs typeface="Arial"/>
              </a:rPr>
              <a:t>t.</a:t>
            </a:r>
          </a:p>
          <a:p>
            <a:pPr marL="0" indent="0" algn="just">
              <a:buNone/>
            </a:pPr>
            <a:r>
              <a:rPr lang="en-US" altLang="zh-CN" sz="2800" spc="55" dirty="0">
                <a:cs typeface="Arial"/>
              </a:rPr>
              <a:t>   </a:t>
            </a:r>
            <a:r>
              <a:rPr lang="en-US" altLang="zh-CN" sz="2800" spc="-145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There</a:t>
            </a:r>
            <a:r>
              <a:rPr lang="en-US" altLang="zh-CN" sz="2800" spc="-10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are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just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85" dirty="0">
                <a:cs typeface="Arial"/>
              </a:rPr>
              <a:t>t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70" dirty="0">
                <a:cs typeface="Arial"/>
              </a:rPr>
              <a:t>o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strings</a:t>
            </a:r>
            <a:r>
              <a:rPr lang="en-US" altLang="zh-CN" sz="2800" spc="45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that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do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10" dirty="0">
                <a:cs typeface="Arial"/>
              </a:rPr>
              <a:t>not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at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leas</a:t>
            </a:r>
            <a:r>
              <a:rPr lang="en-US" altLang="zh-CN" sz="2800" spc="114" dirty="0">
                <a:cs typeface="Arial"/>
              </a:rPr>
              <a:t>t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o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0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one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1,</a:t>
            </a:r>
            <a:r>
              <a:rPr lang="en-US" altLang="zh-CN" sz="2800" spc="45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namely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00000000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65" dirty="0">
                <a:cs typeface="Arial"/>
              </a:rPr>
              <a:t>11111111. </a:t>
            </a:r>
            <a:r>
              <a:rPr lang="en-US" altLang="zh-CN" sz="2800" spc="-135" dirty="0">
                <a:cs typeface="Arial"/>
              </a:rPr>
              <a:t> </a:t>
            </a:r>
          </a:p>
          <a:p>
            <a:pPr marL="0" indent="0" algn="just">
              <a:buNone/>
            </a:pPr>
            <a:r>
              <a:rPr lang="en-US" altLang="zh-CN" sz="2800" spc="-135" dirty="0">
                <a:cs typeface="Arial"/>
              </a:rPr>
              <a:t>   </a:t>
            </a:r>
            <a:r>
              <a:rPr lang="en-US" altLang="zh-CN" sz="2800" spc="-140" dirty="0">
                <a:cs typeface="Arial"/>
              </a:rPr>
              <a:t>S</a:t>
            </a:r>
            <a:r>
              <a:rPr lang="en-US" altLang="zh-CN" sz="2800" spc="-40" dirty="0">
                <a:cs typeface="Arial"/>
              </a:rPr>
              <a:t>ince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-10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total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0" dirty="0">
                <a:cs typeface="Arial"/>
              </a:rPr>
              <a:t>u</a:t>
            </a:r>
            <a:r>
              <a:rPr lang="en-US" altLang="zh-CN" sz="2800" spc="-40" dirty="0">
                <a:cs typeface="Arial"/>
              </a:rPr>
              <a:t>m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0" dirty="0">
                <a:cs typeface="Arial"/>
              </a:rPr>
              <a:t>ossible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85" dirty="0">
                <a:cs typeface="Arial"/>
              </a:rPr>
              <a:t>sequences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pc="-37" baseline="27777" dirty="0">
                <a:cs typeface="Arial"/>
              </a:rPr>
              <a:t>8 </a:t>
            </a:r>
            <a:r>
              <a:rPr lang="en-US" altLang="zh-CN" spc="-142" baseline="27777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55" dirty="0">
                <a:cs typeface="Arial"/>
              </a:rPr>
              <a:t>256,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then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0" dirty="0">
                <a:cs typeface="Arial"/>
              </a:rPr>
              <a:t>u</a:t>
            </a:r>
            <a:r>
              <a:rPr lang="en-US" altLang="zh-CN" sz="2800" spc="-40" dirty="0">
                <a:cs typeface="Arial"/>
              </a:rPr>
              <a:t>m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25" dirty="0">
                <a:cs typeface="Arial"/>
              </a:rPr>
              <a:t>s</a:t>
            </a:r>
            <a:r>
              <a:rPr lang="en-US" altLang="zh-CN" sz="2800" spc="-65" dirty="0">
                <a:cs typeface="Arial"/>
              </a:rPr>
              <a:t>equ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-20" dirty="0">
                <a:cs typeface="Arial"/>
              </a:rPr>
              <a:t>n</a:t>
            </a:r>
            <a:r>
              <a:rPr lang="en-US" altLang="zh-CN" sz="2800" spc="-70" dirty="0">
                <a:cs typeface="Arial"/>
              </a:rPr>
              <a:t>c</a:t>
            </a:r>
            <a:r>
              <a:rPr lang="en-US" altLang="zh-CN" sz="2800" spc="-130" dirty="0">
                <a:cs typeface="Arial"/>
              </a:rPr>
              <a:t>es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40" dirty="0">
                <a:cs typeface="Arial"/>
              </a:rPr>
              <a:t>a</a:t>
            </a:r>
            <a:r>
              <a:rPr lang="en-US" altLang="zh-CN" sz="2800" spc="-70" dirty="0">
                <a:cs typeface="Arial"/>
              </a:rPr>
              <a:t>n</a:t>
            </a:r>
            <a:r>
              <a:rPr lang="en-US" altLang="zh-CN" sz="2800" spc="114" dirty="0">
                <a:cs typeface="Arial"/>
              </a:rPr>
              <a:t>t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  <a:endParaRPr lang="en-US" altLang="zh-CN" sz="2800" dirty="0">
              <a:cs typeface="Arial"/>
            </a:endParaRPr>
          </a:p>
          <a:p>
            <a:pPr>
              <a:lnSpc>
                <a:spcPts val="1100"/>
              </a:lnSpc>
              <a:spcBef>
                <a:spcPts val="30"/>
              </a:spcBef>
            </a:pPr>
            <a:endParaRPr lang="en-US" altLang="zh-CN" sz="2800" dirty="0"/>
          </a:p>
          <a:p>
            <a:pPr marL="0" marR="0" indent="0" algn="ctr">
              <a:lnSpc>
                <a:spcPct val="100000"/>
              </a:lnSpc>
              <a:buNone/>
            </a:pPr>
            <a:r>
              <a:rPr lang="en-US" altLang="zh-CN" sz="2800" spc="-70" dirty="0">
                <a:cs typeface="Arial"/>
              </a:rPr>
              <a:t>256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−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254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  <a:endParaRPr lang="en-US" altLang="zh-C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8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spc="5" dirty="0">
                <a:cs typeface="Arial"/>
              </a:rPr>
              <a:t>    Similarl</a:t>
            </a:r>
            <a:r>
              <a:rPr lang="en-US" altLang="zh-CN" sz="2800" spc="-75" dirty="0">
                <a:cs typeface="Arial"/>
              </a:rPr>
              <a:t>y</a:t>
            </a:r>
            <a:r>
              <a:rPr lang="en-US" altLang="zh-CN" sz="2800" spc="-10" dirty="0">
                <a:cs typeface="Arial"/>
              </a:rPr>
              <a:t>,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there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one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-80" dirty="0">
                <a:cs typeface="Arial"/>
              </a:rPr>
              <a:t>sequence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with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no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0’s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eig</a:t>
            </a:r>
            <a:r>
              <a:rPr lang="en-US" altLang="zh-CN" sz="2800" spc="-75" dirty="0">
                <a:cs typeface="Arial"/>
              </a:rPr>
              <a:t>h</a:t>
            </a:r>
            <a:r>
              <a:rPr lang="en-US" altLang="zh-CN" sz="2800" spc="114" dirty="0">
                <a:cs typeface="Arial"/>
              </a:rPr>
              <a:t>t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-85" dirty="0">
                <a:cs typeface="Arial"/>
              </a:rPr>
              <a:t>sequences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with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exactly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one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0. </a:t>
            </a:r>
            <a:r>
              <a:rPr lang="en-US" altLang="zh-CN" sz="2800" spc="-110" dirty="0">
                <a:cs typeface="Arial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spc="-110" dirty="0">
                <a:cs typeface="Arial"/>
              </a:rPr>
              <a:t>    </a:t>
            </a:r>
            <a:r>
              <a:rPr lang="en-US" altLang="zh-CN" sz="2800" spc="50" dirty="0">
                <a:cs typeface="Arial"/>
              </a:rPr>
              <a:t>T</a:t>
            </a:r>
            <a:r>
              <a:rPr lang="en-US" altLang="zh-CN" sz="2800" spc="15" dirty="0">
                <a:cs typeface="Arial"/>
              </a:rPr>
              <a:t>h</a:t>
            </a:r>
            <a:r>
              <a:rPr lang="en-US" altLang="zh-CN" sz="2800" spc="-65" dirty="0">
                <a:cs typeface="Arial"/>
              </a:rPr>
              <a:t>us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0" dirty="0">
                <a:cs typeface="Arial"/>
              </a:rPr>
              <a:t>u</a:t>
            </a:r>
            <a:r>
              <a:rPr lang="en-US" altLang="zh-CN" sz="2800" spc="-40" dirty="0">
                <a:cs typeface="Arial"/>
              </a:rPr>
              <a:t>m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85" dirty="0">
                <a:cs typeface="Arial"/>
              </a:rPr>
              <a:t>sequences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10" dirty="0">
                <a:cs typeface="Arial"/>
              </a:rPr>
              <a:t>w</a:t>
            </a:r>
            <a:r>
              <a:rPr lang="en-US" altLang="zh-CN" sz="2800" spc="50" dirty="0">
                <a:cs typeface="Arial"/>
              </a:rPr>
              <a:t>i</a:t>
            </a:r>
            <a:r>
              <a:rPr lang="en-US" altLang="zh-CN" sz="2800" spc="55" dirty="0">
                <a:cs typeface="Arial"/>
              </a:rPr>
              <a:t>th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at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0" dirty="0">
                <a:cs typeface="Arial"/>
              </a:rPr>
              <a:t>least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85" dirty="0">
                <a:cs typeface="Arial"/>
              </a:rPr>
              <a:t>t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70" dirty="0">
                <a:cs typeface="Arial"/>
              </a:rPr>
              <a:t>o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0’s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spc="-70" dirty="0">
                <a:cs typeface="Arial"/>
              </a:rPr>
              <a:t>256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−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9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247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  <a:endParaRPr lang="en-US" altLang="zh-C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079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r>
              <a:rPr lang="en-US" altLang="zh-CN" sz="2800" b="1" dirty="0">
                <a:cs typeface="Arial"/>
              </a:rPr>
              <a:t>Exercise</a:t>
            </a:r>
            <a:r>
              <a:rPr lang="en-US" altLang="zh-CN" sz="2800" b="1" spc="114" dirty="0">
                <a:cs typeface="Arial"/>
              </a:rPr>
              <a:t> </a:t>
            </a:r>
            <a:r>
              <a:rPr lang="en-US" altLang="zh-CN" sz="2800" b="1" spc="-5" dirty="0">
                <a:cs typeface="Arial"/>
              </a:rPr>
              <a:t>7</a:t>
            </a:r>
            <a:r>
              <a:rPr lang="en-US" altLang="zh-CN" sz="2800" b="1" i="1" spc="75" dirty="0">
                <a:cs typeface="Arial"/>
              </a:rPr>
              <a:t>. </a:t>
            </a:r>
            <a:r>
              <a:rPr lang="en-US" altLang="zh-CN" sz="2800" b="1" i="1" spc="-110" dirty="0">
                <a:cs typeface="Arial"/>
              </a:rPr>
              <a:t> </a:t>
            </a:r>
            <a:r>
              <a:rPr lang="en-US" altLang="zh-CN" sz="2800" i="1" spc="5" dirty="0">
                <a:cs typeface="Arial"/>
              </a:rPr>
              <a:t>L</a:t>
            </a:r>
            <a:r>
              <a:rPr lang="en-US" altLang="zh-CN" sz="2800" i="1" spc="-25" dirty="0">
                <a:cs typeface="Arial"/>
              </a:rPr>
              <a:t>etters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50" dirty="0">
                <a:cs typeface="Arial"/>
              </a:rPr>
              <a:t>A,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spc="25" dirty="0">
                <a:cs typeface="Arial"/>
              </a:rPr>
              <a:t>B,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5" dirty="0">
                <a:cs typeface="Arial"/>
              </a:rPr>
              <a:t>C,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20" dirty="0">
                <a:cs typeface="Arial"/>
              </a:rPr>
              <a:t>D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and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E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15" dirty="0">
                <a:cs typeface="Arial"/>
              </a:rPr>
              <a:t>a</a:t>
            </a:r>
            <a:r>
              <a:rPr lang="en-US" altLang="zh-CN" sz="2800" i="1" spc="-45" dirty="0">
                <a:cs typeface="Arial"/>
              </a:rPr>
              <a:t>r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to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70" dirty="0">
                <a:cs typeface="Arial"/>
              </a:rPr>
              <a:t>b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spc="-85" dirty="0">
                <a:cs typeface="Arial"/>
              </a:rPr>
              <a:t>us</a:t>
            </a:r>
            <a:r>
              <a:rPr lang="en-US" altLang="zh-CN" sz="2800" i="1" spc="-145" dirty="0">
                <a:cs typeface="Arial"/>
              </a:rPr>
              <a:t>e</a:t>
            </a:r>
            <a:r>
              <a:rPr lang="en-US" altLang="zh-CN" sz="2800" i="1" spc="-55" dirty="0">
                <a:cs typeface="Arial"/>
              </a:rPr>
              <a:t>d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to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5" dirty="0">
                <a:cs typeface="Arial"/>
              </a:rPr>
              <a:t>form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strings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of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35" dirty="0">
                <a:cs typeface="Arial"/>
              </a:rPr>
              <a:t>length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i="1" spc="25" dirty="0">
                <a:cs typeface="Arial"/>
              </a:rPr>
              <a:t>.</a:t>
            </a:r>
            <a:endParaRPr lang="en-US" altLang="zh-CN" sz="2800" i="1" spc="-25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447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r>
              <a:rPr lang="en-US" altLang="zh-CN" sz="2800" b="1" dirty="0">
                <a:cs typeface="Arial"/>
              </a:rPr>
              <a:t>Exercise</a:t>
            </a:r>
            <a:r>
              <a:rPr lang="en-US" altLang="zh-CN" sz="2800" b="1" spc="114" dirty="0">
                <a:cs typeface="Arial"/>
              </a:rPr>
              <a:t> </a:t>
            </a:r>
            <a:r>
              <a:rPr lang="en-US" altLang="zh-CN" sz="2800" b="1" spc="-5" dirty="0">
                <a:cs typeface="Arial"/>
              </a:rPr>
              <a:t>7</a:t>
            </a:r>
            <a:r>
              <a:rPr lang="en-US" altLang="zh-CN" sz="2800" b="1" i="1" spc="75" dirty="0">
                <a:cs typeface="Arial"/>
              </a:rPr>
              <a:t>. </a:t>
            </a:r>
            <a:r>
              <a:rPr lang="en-US" altLang="zh-CN" sz="2800" b="1" i="1" spc="-110" dirty="0">
                <a:cs typeface="Arial"/>
              </a:rPr>
              <a:t> </a:t>
            </a:r>
            <a:r>
              <a:rPr lang="en-US" altLang="zh-CN" sz="2800" i="1" spc="5" dirty="0">
                <a:cs typeface="Arial"/>
              </a:rPr>
              <a:t>L</a:t>
            </a:r>
            <a:r>
              <a:rPr lang="en-US" altLang="zh-CN" sz="2800" i="1" spc="-25" dirty="0">
                <a:cs typeface="Arial"/>
              </a:rPr>
              <a:t>etters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50" dirty="0">
                <a:cs typeface="Arial"/>
              </a:rPr>
              <a:t>A,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spc="25" dirty="0">
                <a:cs typeface="Arial"/>
              </a:rPr>
              <a:t>B,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5" dirty="0">
                <a:cs typeface="Arial"/>
              </a:rPr>
              <a:t>C,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20" dirty="0">
                <a:cs typeface="Arial"/>
              </a:rPr>
              <a:t>D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and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E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15" dirty="0">
                <a:cs typeface="Arial"/>
              </a:rPr>
              <a:t>a</a:t>
            </a:r>
            <a:r>
              <a:rPr lang="en-US" altLang="zh-CN" sz="2800" i="1" spc="-45" dirty="0">
                <a:cs typeface="Arial"/>
              </a:rPr>
              <a:t>r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to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70" dirty="0">
                <a:cs typeface="Arial"/>
              </a:rPr>
              <a:t>b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spc="-85" dirty="0">
                <a:cs typeface="Arial"/>
              </a:rPr>
              <a:t>us</a:t>
            </a:r>
            <a:r>
              <a:rPr lang="en-US" altLang="zh-CN" sz="2800" i="1" spc="-145" dirty="0">
                <a:cs typeface="Arial"/>
              </a:rPr>
              <a:t>e</a:t>
            </a:r>
            <a:r>
              <a:rPr lang="en-US" altLang="zh-CN" sz="2800" i="1" spc="-55" dirty="0">
                <a:cs typeface="Arial"/>
              </a:rPr>
              <a:t>d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to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5" dirty="0">
                <a:cs typeface="Arial"/>
              </a:rPr>
              <a:t>form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strings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of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35" dirty="0">
                <a:cs typeface="Arial"/>
              </a:rPr>
              <a:t>length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i="1" spc="25" dirty="0">
                <a:cs typeface="Arial"/>
              </a:rPr>
              <a:t>.</a:t>
            </a:r>
            <a:endParaRPr lang="en-US" altLang="zh-CN" sz="2800" i="1" spc="-25" dirty="0">
              <a:cs typeface="Arial"/>
            </a:endParaRPr>
          </a:p>
          <a:p>
            <a:pPr marL="633095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358775" algn="l"/>
              </a:tabLst>
            </a:pPr>
            <a:r>
              <a:rPr lang="en-US" altLang="zh-CN" sz="2200" i="1" spc="-40" dirty="0">
                <a:cs typeface="Arial"/>
              </a:rPr>
              <a:t>How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30" dirty="0">
                <a:cs typeface="Arial"/>
              </a:rPr>
              <a:t>many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30" dirty="0">
                <a:cs typeface="Arial"/>
              </a:rPr>
              <a:t>strin</a:t>
            </a:r>
            <a:r>
              <a:rPr lang="en-US" altLang="zh-CN" sz="2200" i="1" spc="-114" dirty="0">
                <a:cs typeface="Arial"/>
              </a:rPr>
              <a:t>gs</a:t>
            </a:r>
            <a:r>
              <a:rPr lang="en-US" altLang="zh-CN" sz="2200" i="1" spc="80" dirty="0">
                <a:cs typeface="Arial"/>
              </a:rPr>
              <a:t> </a:t>
            </a:r>
            <a:r>
              <a:rPr lang="en-US" altLang="zh-CN" sz="2200" i="1" spc="-110" dirty="0">
                <a:cs typeface="Arial"/>
              </a:rPr>
              <a:t>c</a:t>
            </a:r>
            <a:r>
              <a:rPr lang="en-US" altLang="zh-CN" sz="2200" i="1" spc="-35" dirty="0">
                <a:cs typeface="Arial"/>
              </a:rPr>
              <a:t>an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170" dirty="0">
                <a:cs typeface="Arial"/>
              </a:rPr>
              <a:t>b</a:t>
            </a:r>
            <a:r>
              <a:rPr lang="en-US" altLang="zh-CN" sz="2200" i="1" spc="-110" dirty="0">
                <a:cs typeface="Arial"/>
              </a:rPr>
              <a:t>e</a:t>
            </a:r>
            <a:r>
              <a:rPr lang="en-US" altLang="zh-CN" sz="2200" i="1" spc="80" dirty="0">
                <a:cs typeface="Arial"/>
              </a:rPr>
              <a:t> </a:t>
            </a:r>
            <a:r>
              <a:rPr lang="en-US" altLang="zh-CN" sz="2200" i="1" spc="-20" dirty="0">
                <a:cs typeface="Arial"/>
              </a:rPr>
              <a:t>form</a:t>
            </a:r>
            <a:r>
              <a:rPr lang="en-US" altLang="zh-CN" sz="2200" i="1" spc="-75" dirty="0">
                <a:cs typeface="Arial"/>
              </a:rPr>
              <a:t>e</a:t>
            </a:r>
            <a:r>
              <a:rPr lang="en-US" altLang="zh-CN" sz="2200" i="1" spc="-55" dirty="0">
                <a:cs typeface="Arial"/>
              </a:rPr>
              <a:t>d</a:t>
            </a:r>
            <a:r>
              <a:rPr lang="en-US" altLang="zh-CN" sz="2200" i="1" spc="80" dirty="0">
                <a:cs typeface="Arial"/>
              </a:rPr>
              <a:t> </a:t>
            </a:r>
            <a:r>
              <a:rPr lang="en-US" altLang="zh-CN" sz="2200" i="1" spc="55" dirty="0">
                <a:cs typeface="Arial"/>
              </a:rPr>
              <a:t>if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95" dirty="0">
                <a:cs typeface="Arial"/>
              </a:rPr>
              <a:t>we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20" dirty="0">
                <a:cs typeface="Arial"/>
              </a:rPr>
              <a:t>a</a:t>
            </a:r>
            <a:r>
              <a:rPr lang="en-US" altLang="zh-CN" sz="2200" i="1" spc="45" dirty="0">
                <a:cs typeface="Arial"/>
              </a:rPr>
              <a:t>l</a:t>
            </a:r>
            <a:r>
              <a:rPr lang="en-US" altLang="zh-CN" sz="2200" i="1" spc="-35" dirty="0">
                <a:cs typeface="Arial"/>
              </a:rPr>
              <a:t>low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30" dirty="0">
                <a:cs typeface="Arial"/>
              </a:rPr>
              <a:t>r</a:t>
            </a:r>
            <a:r>
              <a:rPr lang="en-US" altLang="zh-CN" sz="2200" i="1" spc="-90" dirty="0">
                <a:cs typeface="Arial"/>
              </a:rPr>
              <a:t>e</a:t>
            </a:r>
            <a:r>
              <a:rPr lang="en-US" altLang="zh-CN" sz="2200" i="1" spc="-150" dirty="0">
                <a:cs typeface="Arial"/>
              </a:rPr>
              <a:t>p</a:t>
            </a:r>
            <a:r>
              <a:rPr lang="en-US" altLang="zh-CN" sz="2200" i="1" spc="-5" dirty="0">
                <a:cs typeface="Arial"/>
              </a:rPr>
              <a:t>etitions?</a:t>
            </a:r>
            <a:endParaRPr lang="en-US" altLang="zh-CN" sz="2200" dirty="0"/>
          </a:p>
          <a:p>
            <a:pPr marL="633095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358775" algn="l"/>
              </a:tabLst>
            </a:pPr>
            <a:r>
              <a:rPr lang="en-US" altLang="zh-CN" sz="2200" i="1" spc="-40" dirty="0">
                <a:cs typeface="Arial"/>
              </a:rPr>
              <a:t>How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30" dirty="0">
                <a:cs typeface="Arial"/>
              </a:rPr>
              <a:t>many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30" dirty="0">
                <a:cs typeface="Arial"/>
              </a:rPr>
              <a:t>strin</a:t>
            </a:r>
            <a:r>
              <a:rPr lang="en-US" altLang="zh-CN" sz="2200" i="1" spc="-114" dirty="0">
                <a:cs typeface="Arial"/>
              </a:rPr>
              <a:t>gs</a:t>
            </a:r>
            <a:r>
              <a:rPr lang="en-US" altLang="zh-CN" sz="2200" i="1" spc="80" dirty="0">
                <a:cs typeface="Arial"/>
              </a:rPr>
              <a:t> </a:t>
            </a:r>
            <a:r>
              <a:rPr lang="en-US" altLang="zh-CN" sz="2200" i="1" spc="-110" dirty="0">
                <a:cs typeface="Arial"/>
              </a:rPr>
              <a:t>c</a:t>
            </a:r>
            <a:r>
              <a:rPr lang="en-US" altLang="zh-CN" sz="2200" i="1" spc="-35" dirty="0">
                <a:cs typeface="Arial"/>
              </a:rPr>
              <a:t>an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170" dirty="0">
                <a:cs typeface="Arial"/>
              </a:rPr>
              <a:t>b</a:t>
            </a:r>
            <a:r>
              <a:rPr lang="en-US" altLang="zh-CN" sz="2200" i="1" spc="-110" dirty="0">
                <a:cs typeface="Arial"/>
              </a:rPr>
              <a:t>e</a:t>
            </a:r>
            <a:r>
              <a:rPr lang="en-US" altLang="zh-CN" sz="2200" i="1" spc="80" dirty="0">
                <a:cs typeface="Arial"/>
              </a:rPr>
              <a:t> </a:t>
            </a:r>
            <a:r>
              <a:rPr lang="en-US" altLang="zh-CN" sz="2200" i="1" spc="-20" dirty="0">
                <a:cs typeface="Arial"/>
              </a:rPr>
              <a:t>form</a:t>
            </a:r>
            <a:r>
              <a:rPr lang="en-US" altLang="zh-CN" sz="2200" i="1" spc="-75" dirty="0">
                <a:cs typeface="Arial"/>
              </a:rPr>
              <a:t>e</a:t>
            </a:r>
            <a:r>
              <a:rPr lang="en-US" altLang="zh-CN" sz="2200" i="1" spc="-55" dirty="0">
                <a:cs typeface="Arial"/>
              </a:rPr>
              <a:t>d</a:t>
            </a:r>
            <a:r>
              <a:rPr lang="en-US" altLang="zh-CN" sz="2200" i="1" spc="80" dirty="0">
                <a:cs typeface="Arial"/>
              </a:rPr>
              <a:t> </a:t>
            </a:r>
            <a:r>
              <a:rPr lang="en-US" altLang="zh-CN" sz="2200" i="1" spc="55" dirty="0">
                <a:cs typeface="Arial"/>
              </a:rPr>
              <a:t>if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95" dirty="0">
                <a:cs typeface="Arial"/>
              </a:rPr>
              <a:t>we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55" dirty="0">
                <a:cs typeface="Arial"/>
              </a:rPr>
              <a:t>do</a:t>
            </a:r>
            <a:r>
              <a:rPr lang="en-US" altLang="zh-CN" sz="2200" i="1" spc="80" dirty="0">
                <a:cs typeface="Arial"/>
              </a:rPr>
              <a:t> </a:t>
            </a:r>
            <a:r>
              <a:rPr lang="en-US" altLang="zh-CN" sz="2200" i="1" dirty="0">
                <a:cs typeface="Arial"/>
              </a:rPr>
              <a:t>not</a:t>
            </a:r>
            <a:r>
              <a:rPr lang="en-US" altLang="zh-CN" sz="2200" i="1" spc="80" dirty="0">
                <a:cs typeface="Arial"/>
              </a:rPr>
              <a:t> </a:t>
            </a:r>
            <a:r>
              <a:rPr lang="en-US" altLang="zh-CN" sz="2200" i="1" spc="-20" dirty="0">
                <a:cs typeface="Arial"/>
              </a:rPr>
              <a:t>a</a:t>
            </a:r>
            <a:r>
              <a:rPr lang="en-US" altLang="zh-CN" sz="2200" i="1" spc="45" dirty="0">
                <a:cs typeface="Arial"/>
              </a:rPr>
              <a:t>l</a:t>
            </a:r>
            <a:r>
              <a:rPr lang="en-US" altLang="zh-CN" sz="2200" i="1" spc="-35" dirty="0">
                <a:cs typeface="Arial"/>
              </a:rPr>
              <a:t>low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35" dirty="0">
                <a:cs typeface="Arial"/>
              </a:rPr>
              <a:t>r</a:t>
            </a:r>
            <a:r>
              <a:rPr lang="en-US" altLang="zh-CN" sz="2200" i="1" spc="-90" dirty="0">
                <a:cs typeface="Arial"/>
              </a:rPr>
              <a:t>e</a:t>
            </a:r>
            <a:r>
              <a:rPr lang="en-US" altLang="zh-CN" sz="2200" i="1" spc="-150" dirty="0">
                <a:cs typeface="Arial"/>
              </a:rPr>
              <a:t>p</a:t>
            </a:r>
            <a:r>
              <a:rPr lang="en-US" altLang="zh-CN" sz="2200" i="1" spc="-5" dirty="0">
                <a:cs typeface="Arial"/>
              </a:rPr>
              <a:t>etitions?</a:t>
            </a:r>
            <a:endParaRPr lang="en-US" altLang="zh-CN" sz="2200" dirty="0"/>
          </a:p>
          <a:p>
            <a:pPr marL="633095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358775" algn="l"/>
              </a:tabLst>
            </a:pPr>
            <a:r>
              <a:rPr lang="en-US" altLang="zh-CN" sz="2200" i="1" spc="-40" dirty="0">
                <a:cs typeface="Arial"/>
              </a:rPr>
              <a:t>How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30" dirty="0">
                <a:cs typeface="Arial"/>
              </a:rPr>
              <a:t>many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30" dirty="0">
                <a:cs typeface="Arial"/>
              </a:rPr>
              <a:t>strin</a:t>
            </a:r>
            <a:r>
              <a:rPr lang="en-US" altLang="zh-CN" sz="2200" i="1" spc="-114" dirty="0">
                <a:cs typeface="Arial"/>
              </a:rPr>
              <a:t>gs</a:t>
            </a:r>
            <a:r>
              <a:rPr lang="en-US" altLang="zh-CN" sz="2200" i="1" spc="80" dirty="0">
                <a:cs typeface="Arial"/>
              </a:rPr>
              <a:t> </a:t>
            </a:r>
            <a:r>
              <a:rPr lang="en-US" altLang="zh-CN" sz="2200" i="1" spc="-170" dirty="0">
                <a:cs typeface="Arial"/>
              </a:rPr>
              <a:t>be</a:t>
            </a:r>
            <a:r>
              <a:rPr lang="en-US" altLang="zh-CN" sz="2200" i="1" spc="-10" dirty="0">
                <a:cs typeface="Arial"/>
              </a:rPr>
              <a:t>gin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dirty="0">
                <a:cs typeface="Arial"/>
              </a:rPr>
              <a:t>with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50" dirty="0">
                <a:cs typeface="Arial"/>
              </a:rPr>
              <a:t>A,</a:t>
            </a:r>
            <a:r>
              <a:rPr lang="en-US" altLang="zh-CN" sz="2200" i="1" spc="80" dirty="0">
                <a:cs typeface="Arial"/>
              </a:rPr>
              <a:t> </a:t>
            </a:r>
            <a:r>
              <a:rPr lang="en-US" altLang="zh-CN" sz="2200" i="1" spc="-20" dirty="0">
                <a:cs typeface="Arial"/>
              </a:rPr>
              <a:t>a</a:t>
            </a:r>
            <a:r>
              <a:rPr lang="en-US" altLang="zh-CN" sz="2200" i="1" spc="45" dirty="0">
                <a:cs typeface="Arial"/>
              </a:rPr>
              <a:t>l</a:t>
            </a:r>
            <a:r>
              <a:rPr lang="en-US" altLang="zh-CN" sz="2200" i="1" spc="-25" dirty="0">
                <a:cs typeface="Arial"/>
              </a:rPr>
              <a:t>lowing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35" dirty="0">
                <a:cs typeface="Arial"/>
              </a:rPr>
              <a:t>r</a:t>
            </a:r>
            <a:r>
              <a:rPr lang="en-US" altLang="zh-CN" sz="2200" i="1" spc="-90" dirty="0">
                <a:cs typeface="Arial"/>
              </a:rPr>
              <a:t>e</a:t>
            </a:r>
            <a:r>
              <a:rPr lang="en-US" altLang="zh-CN" sz="2200" i="1" spc="-150" dirty="0">
                <a:cs typeface="Arial"/>
              </a:rPr>
              <a:t>p</a:t>
            </a:r>
            <a:r>
              <a:rPr lang="en-US" altLang="zh-CN" sz="2200" i="1" spc="-5" dirty="0">
                <a:cs typeface="Arial"/>
              </a:rPr>
              <a:t>etitions?</a:t>
            </a:r>
            <a:endParaRPr lang="en-US" altLang="zh-CN" sz="2200" dirty="0"/>
          </a:p>
          <a:p>
            <a:pPr marL="633095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358775" algn="l"/>
              </a:tabLst>
            </a:pPr>
            <a:r>
              <a:rPr lang="en-US" altLang="zh-CN" sz="2200" i="1" spc="-40" dirty="0">
                <a:cs typeface="Arial"/>
              </a:rPr>
              <a:t>How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30" dirty="0">
                <a:cs typeface="Arial"/>
              </a:rPr>
              <a:t>many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30" dirty="0">
                <a:cs typeface="Arial"/>
              </a:rPr>
              <a:t>strin</a:t>
            </a:r>
            <a:r>
              <a:rPr lang="en-US" altLang="zh-CN" sz="2200" i="1" spc="-114" dirty="0">
                <a:cs typeface="Arial"/>
              </a:rPr>
              <a:t>gs</a:t>
            </a:r>
            <a:r>
              <a:rPr lang="en-US" altLang="zh-CN" sz="2200" i="1" spc="80" dirty="0">
                <a:cs typeface="Arial"/>
              </a:rPr>
              <a:t> </a:t>
            </a:r>
            <a:r>
              <a:rPr lang="en-US" altLang="zh-CN" sz="2200" i="1" spc="-170" dirty="0">
                <a:cs typeface="Arial"/>
              </a:rPr>
              <a:t>be</a:t>
            </a:r>
            <a:r>
              <a:rPr lang="en-US" altLang="zh-CN" sz="2200" i="1" spc="-10" dirty="0">
                <a:cs typeface="Arial"/>
              </a:rPr>
              <a:t>gin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dirty="0">
                <a:cs typeface="Arial"/>
              </a:rPr>
              <a:t>with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70" dirty="0">
                <a:cs typeface="Arial"/>
              </a:rPr>
              <a:t>A</a:t>
            </a:r>
            <a:r>
              <a:rPr lang="en-US" altLang="zh-CN" sz="2200" i="1" spc="80" dirty="0">
                <a:cs typeface="Arial"/>
              </a:rPr>
              <a:t> </a:t>
            </a:r>
            <a:r>
              <a:rPr lang="en-US" altLang="zh-CN" sz="2200" i="1" spc="55" dirty="0">
                <a:cs typeface="Arial"/>
              </a:rPr>
              <a:t>if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35" dirty="0">
                <a:cs typeface="Arial"/>
              </a:rPr>
              <a:t>r</a:t>
            </a:r>
            <a:r>
              <a:rPr lang="en-US" altLang="zh-CN" sz="2200" i="1" spc="-90" dirty="0">
                <a:cs typeface="Arial"/>
              </a:rPr>
              <a:t>e</a:t>
            </a:r>
            <a:r>
              <a:rPr lang="en-US" altLang="zh-CN" sz="2200" i="1" spc="-150" dirty="0">
                <a:cs typeface="Arial"/>
              </a:rPr>
              <a:t>p</a:t>
            </a:r>
            <a:r>
              <a:rPr lang="en-US" altLang="zh-CN" sz="2200" i="1" dirty="0">
                <a:cs typeface="Arial"/>
              </a:rPr>
              <a:t>etitions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15" dirty="0">
                <a:cs typeface="Arial"/>
              </a:rPr>
              <a:t>a</a:t>
            </a:r>
            <a:r>
              <a:rPr lang="en-US" altLang="zh-CN" sz="2200" i="1" spc="-50" dirty="0">
                <a:cs typeface="Arial"/>
              </a:rPr>
              <a:t>r</a:t>
            </a:r>
            <a:r>
              <a:rPr lang="en-US" altLang="zh-CN" sz="2200" i="1" spc="-110" dirty="0">
                <a:cs typeface="Arial"/>
              </a:rPr>
              <a:t>e</a:t>
            </a:r>
            <a:r>
              <a:rPr lang="en-US" altLang="zh-CN" sz="2200" i="1" spc="80" dirty="0">
                <a:cs typeface="Arial"/>
              </a:rPr>
              <a:t> </a:t>
            </a:r>
            <a:r>
              <a:rPr lang="en-US" altLang="zh-CN" sz="2200" i="1" dirty="0">
                <a:cs typeface="Arial"/>
              </a:rPr>
              <a:t>not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20" dirty="0">
                <a:cs typeface="Arial"/>
              </a:rPr>
              <a:t>a</a:t>
            </a:r>
            <a:r>
              <a:rPr lang="en-US" altLang="zh-CN" sz="2200" i="1" spc="45" dirty="0">
                <a:cs typeface="Arial"/>
              </a:rPr>
              <a:t>l</a:t>
            </a:r>
            <a:r>
              <a:rPr lang="en-US" altLang="zh-CN" sz="2200" i="1" spc="-50" dirty="0">
                <a:cs typeface="Arial"/>
              </a:rPr>
              <a:t>low</a:t>
            </a:r>
            <a:r>
              <a:rPr lang="en-US" altLang="zh-CN" sz="2200" i="1" spc="-110" dirty="0">
                <a:cs typeface="Arial"/>
              </a:rPr>
              <a:t>e</a:t>
            </a:r>
            <a:r>
              <a:rPr lang="en-US" altLang="zh-CN" sz="2200" i="1" spc="-55" dirty="0">
                <a:cs typeface="Arial"/>
              </a:rPr>
              <a:t>d?</a:t>
            </a:r>
            <a:endParaRPr lang="en-US" altLang="zh-CN" sz="2200" dirty="0"/>
          </a:p>
          <a:p>
            <a:pPr marL="633095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358775" algn="l"/>
              </a:tabLst>
            </a:pPr>
            <a:r>
              <a:rPr lang="en-US" altLang="zh-CN" sz="2200" i="1" spc="-40" dirty="0">
                <a:cs typeface="Arial"/>
              </a:rPr>
              <a:t>How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30" dirty="0">
                <a:cs typeface="Arial"/>
              </a:rPr>
              <a:t>many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30" dirty="0">
                <a:cs typeface="Arial"/>
              </a:rPr>
              <a:t>strin</a:t>
            </a:r>
            <a:r>
              <a:rPr lang="en-US" altLang="zh-CN" sz="2200" i="1" spc="-114" dirty="0">
                <a:cs typeface="Arial"/>
              </a:rPr>
              <a:t>gs</a:t>
            </a:r>
            <a:r>
              <a:rPr lang="en-US" altLang="zh-CN" sz="2200" i="1" spc="80" dirty="0">
                <a:cs typeface="Arial"/>
              </a:rPr>
              <a:t> </a:t>
            </a:r>
            <a:r>
              <a:rPr lang="en-US" altLang="zh-CN" sz="2200" i="1" spc="-55" dirty="0">
                <a:cs typeface="Arial"/>
              </a:rPr>
              <a:t>do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dirty="0">
                <a:cs typeface="Arial"/>
              </a:rPr>
              <a:t>not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110" dirty="0">
                <a:cs typeface="Arial"/>
              </a:rPr>
              <a:t>c</a:t>
            </a:r>
            <a:r>
              <a:rPr lang="en-US" altLang="zh-CN" sz="2200" i="1" spc="5" dirty="0">
                <a:cs typeface="Arial"/>
              </a:rPr>
              <a:t>ontain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45" dirty="0">
                <a:cs typeface="Arial"/>
              </a:rPr>
              <a:t>the</a:t>
            </a:r>
            <a:r>
              <a:rPr lang="en-US" altLang="zh-CN" sz="2200" i="1" spc="80" dirty="0">
                <a:cs typeface="Arial"/>
              </a:rPr>
              <a:t> </a:t>
            </a:r>
            <a:r>
              <a:rPr lang="en-US" altLang="zh-CN" sz="2200" i="1" dirty="0">
                <a:cs typeface="Arial"/>
              </a:rPr>
              <a:t>letter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50" dirty="0">
                <a:cs typeface="Arial"/>
              </a:rPr>
              <a:t>A,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20" dirty="0">
                <a:cs typeface="Arial"/>
              </a:rPr>
              <a:t>a</a:t>
            </a:r>
            <a:r>
              <a:rPr lang="en-US" altLang="zh-CN" sz="2200" i="1" spc="45" dirty="0">
                <a:cs typeface="Arial"/>
              </a:rPr>
              <a:t>l</a:t>
            </a:r>
            <a:r>
              <a:rPr lang="en-US" altLang="zh-CN" sz="2200" i="1" spc="-25" dirty="0">
                <a:cs typeface="Arial"/>
              </a:rPr>
              <a:t>lowing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35" dirty="0">
                <a:cs typeface="Arial"/>
              </a:rPr>
              <a:t>r</a:t>
            </a:r>
            <a:r>
              <a:rPr lang="en-US" altLang="zh-CN" sz="2200" i="1" spc="-90" dirty="0">
                <a:cs typeface="Arial"/>
              </a:rPr>
              <a:t>e</a:t>
            </a:r>
            <a:r>
              <a:rPr lang="en-US" altLang="zh-CN" sz="2200" i="1" spc="-150" dirty="0">
                <a:cs typeface="Arial"/>
              </a:rPr>
              <a:t>p</a:t>
            </a:r>
            <a:r>
              <a:rPr lang="en-US" altLang="zh-CN" sz="2200" i="1" spc="-5" dirty="0">
                <a:cs typeface="Arial"/>
              </a:rPr>
              <a:t>etitions?</a:t>
            </a:r>
            <a:endParaRPr lang="en-US" altLang="zh-CN" sz="2200" dirty="0"/>
          </a:p>
          <a:p>
            <a:pPr marL="633095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358775" algn="l"/>
              </a:tabLst>
            </a:pPr>
            <a:r>
              <a:rPr lang="en-US" altLang="zh-CN" sz="2200" i="1" spc="-40" dirty="0">
                <a:cs typeface="Arial"/>
              </a:rPr>
              <a:t>How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30" dirty="0">
                <a:cs typeface="Arial"/>
              </a:rPr>
              <a:t>many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30" dirty="0">
                <a:cs typeface="Arial"/>
              </a:rPr>
              <a:t>strin</a:t>
            </a:r>
            <a:r>
              <a:rPr lang="en-US" altLang="zh-CN" sz="2200" i="1" spc="-114" dirty="0">
                <a:cs typeface="Arial"/>
              </a:rPr>
              <a:t>gs</a:t>
            </a:r>
            <a:r>
              <a:rPr lang="en-US" altLang="zh-CN" sz="2200" i="1" spc="80" dirty="0">
                <a:cs typeface="Arial"/>
              </a:rPr>
              <a:t> </a:t>
            </a:r>
            <a:r>
              <a:rPr lang="en-US" altLang="zh-CN" sz="2200" i="1" spc="-55" dirty="0">
                <a:cs typeface="Arial"/>
              </a:rPr>
              <a:t>do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dirty="0">
                <a:cs typeface="Arial"/>
              </a:rPr>
              <a:t>not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110" dirty="0">
                <a:cs typeface="Arial"/>
              </a:rPr>
              <a:t>c</a:t>
            </a:r>
            <a:r>
              <a:rPr lang="en-US" altLang="zh-CN" sz="2200" i="1" spc="5" dirty="0">
                <a:cs typeface="Arial"/>
              </a:rPr>
              <a:t>ontain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45" dirty="0">
                <a:cs typeface="Arial"/>
              </a:rPr>
              <a:t>the</a:t>
            </a:r>
            <a:r>
              <a:rPr lang="en-US" altLang="zh-CN" sz="2200" i="1" spc="80" dirty="0">
                <a:cs typeface="Arial"/>
              </a:rPr>
              <a:t> </a:t>
            </a:r>
            <a:r>
              <a:rPr lang="en-US" altLang="zh-CN" sz="2200" i="1" dirty="0">
                <a:cs typeface="Arial"/>
              </a:rPr>
              <a:t>letter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70" dirty="0">
                <a:cs typeface="Arial"/>
              </a:rPr>
              <a:t>A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55" dirty="0">
                <a:cs typeface="Arial"/>
              </a:rPr>
              <a:t>if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30" dirty="0">
                <a:cs typeface="Arial"/>
              </a:rPr>
              <a:t>r</a:t>
            </a:r>
            <a:r>
              <a:rPr lang="en-US" altLang="zh-CN" sz="2200" i="1" spc="-90" dirty="0">
                <a:cs typeface="Arial"/>
              </a:rPr>
              <a:t>e</a:t>
            </a:r>
            <a:r>
              <a:rPr lang="en-US" altLang="zh-CN" sz="2200" i="1" spc="-150" dirty="0">
                <a:cs typeface="Arial"/>
              </a:rPr>
              <a:t>p</a:t>
            </a:r>
            <a:r>
              <a:rPr lang="en-US" altLang="zh-CN" sz="2200" i="1" dirty="0">
                <a:cs typeface="Arial"/>
              </a:rPr>
              <a:t>etitions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15" dirty="0">
                <a:cs typeface="Arial"/>
              </a:rPr>
              <a:t>a</a:t>
            </a:r>
            <a:r>
              <a:rPr lang="en-US" altLang="zh-CN" sz="2200" i="1" spc="-45" dirty="0">
                <a:cs typeface="Arial"/>
              </a:rPr>
              <a:t>r</a:t>
            </a:r>
            <a:r>
              <a:rPr lang="en-US" altLang="zh-CN" sz="2200" i="1" spc="-110" dirty="0">
                <a:cs typeface="Arial"/>
              </a:rPr>
              <a:t>e</a:t>
            </a:r>
            <a:r>
              <a:rPr lang="en-US" altLang="zh-CN" sz="2200" i="1" spc="80" dirty="0">
                <a:cs typeface="Arial"/>
              </a:rPr>
              <a:t> </a:t>
            </a:r>
            <a:r>
              <a:rPr lang="en-US" altLang="zh-CN" sz="2200" i="1" dirty="0">
                <a:cs typeface="Arial"/>
              </a:rPr>
              <a:t>not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20" dirty="0">
                <a:cs typeface="Arial"/>
              </a:rPr>
              <a:t>a</a:t>
            </a:r>
            <a:r>
              <a:rPr lang="en-US" altLang="zh-CN" sz="2200" i="1" spc="45" dirty="0">
                <a:cs typeface="Arial"/>
              </a:rPr>
              <a:t>l</a:t>
            </a:r>
            <a:r>
              <a:rPr lang="en-US" altLang="zh-CN" sz="2200" i="1" spc="-50" dirty="0">
                <a:cs typeface="Arial"/>
              </a:rPr>
              <a:t>low</a:t>
            </a:r>
            <a:r>
              <a:rPr lang="en-US" altLang="zh-CN" sz="2200" i="1" spc="-110" dirty="0">
                <a:cs typeface="Arial"/>
              </a:rPr>
              <a:t>e</a:t>
            </a:r>
            <a:r>
              <a:rPr lang="en-US" altLang="zh-CN" sz="2200" i="1" spc="-55" dirty="0">
                <a:cs typeface="Arial"/>
              </a:rPr>
              <a:t>d?</a:t>
            </a:r>
            <a:endParaRPr lang="en-US" altLang="zh-CN" sz="2200" dirty="0"/>
          </a:p>
          <a:p>
            <a:pPr marL="633095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358775" algn="l"/>
              </a:tabLst>
            </a:pPr>
            <a:r>
              <a:rPr lang="en-US" altLang="zh-CN" sz="2200" i="1" spc="-40" dirty="0">
                <a:cs typeface="Arial"/>
              </a:rPr>
              <a:t>How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30" dirty="0">
                <a:cs typeface="Arial"/>
              </a:rPr>
              <a:t>many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30" dirty="0">
                <a:cs typeface="Arial"/>
              </a:rPr>
              <a:t>strin</a:t>
            </a:r>
            <a:r>
              <a:rPr lang="en-US" altLang="zh-CN" sz="2200" i="1" spc="-114" dirty="0">
                <a:cs typeface="Arial"/>
              </a:rPr>
              <a:t>gs</a:t>
            </a:r>
            <a:r>
              <a:rPr lang="en-US" altLang="zh-CN" sz="2200" i="1" spc="80" dirty="0">
                <a:cs typeface="Arial"/>
              </a:rPr>
              <a:t> </a:t>
            </a:r>
            <a:r>
              <a:rPr lang="en-US" altLang="zh-CN" sz="2200" i="1" spc="-110" dirty="0">
                <a:cs typeface="Arial"/>
              </a:rPr>
              <a:t>c</a:t>
            </a:r>
            <a:r>
              <a:rPr lang="en-US" altLang="zh-CN" sz="2200" i="1" spc="5" dirty="0">
                <a:cs typeface="Arial"/>
              </a:rPr>
              <a:t>ontain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45" dirty="0">
                <a:cs typeface="Arial"/>
              </a:rPr>
              <a:t>the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dirty="0">
                <a:cs typeface="Arial"/>
              </a:rPr>
              <a:t>letter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70" dirty="0">
                <a:cs typeface="Arial"/>
              </a:rPr>
              <a:t>A</a:t>
            </a:r>
            <a:r>
              <a:rPr lang="en-US" altLang="zh-CN" sz="2200" i="1" spc="25" dirty="0">
                <a:cs typeface="Arial"/>
              </a:rPr>
              <a:t>,</a:t>
            </a:r>
            <a:r>
              <a:rPr lang="en-US" altLang="zh-CN" sz="2200" i="1" spc="80" dirty="0">
                <a:cs typeface="Arial"/>
              </a:rPr>
              <a:t> </a:t>
            </a:r>
            <a:r>
              <a:rPr lang="en-US" altLang="zh-CN" sz="2200" i="1" spc="-20" dirty="0">
                <a:cs typeface="Arial"/>
              </a:rPr>
              <a:t>a</a:t>
            </a:r>
            <a:r>
              <a:rPr lang="en-US" altLang="zh-CN" sz="2200" i="1" spc="45" dirty="0">
                <a:cs typeface="Arial"/>
              </a:rPr>
              <a:t>l</a:t>
            </a:r>
            <a:r>
              <a:rPr lang="en-US" altLang="zh-CN" sz="2200" i="1" spc="-25" dirty="0">
                <a:cs typeface="Arial"/>
              </a:rPr>
              <a:t>lowing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35" dirty="0">
                <a:cs typeface="Arial"/>
              </a:rPr>
              <a:t>r</a:t>
            </a:r>
            <a:r>
              <a:rPr lang="en-US" altLang="zh-CN" sz="2200" i="1" spc="-90" dirty="0">
                <a:cs typeface="Arial"/>
              </a:rPr>
              <a:t>e</a:t>
            </a:r>
            <a:r>
              <a:rPr lang="en-US" altLang="zh-CN" sz="2200" i="1" spc="-150" dirty="0">
                <a:cs typeface="Arial"/>
              </a:rPr>
              <a:t>p</a:t>
            </a:r>
            <a:r>
              <a:rPr lang="en-US" altLang="zh-CN" sz="2200" i="1" spc="-5" dirty="0">
                <a:cs typeface="Arial"/>
              </a:rPr>
              <a:t>etitions?</a:t>
            </a:r>
            <a:endParaRPr lang="en-US" altLang="zh-CN" sz="2200" dirty="0"/>
          </a:p>
          <a:p>
            <a:pPr marL="633095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358775" algn="l"/>
              </a:tabLst>
            </a:pPr>
            <a:r>
              <a:rPr lang="en-US" altLang="zh-CN" sz="2200" i="1" spc="-40" dirty="0">
                <a:cs typeface="Arial"/>
              </a:rPr>
              <a:t>How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30" dirty="0">
                <a:cs typeface="Arial"/>
              </a:rPr>
              <a:t>many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30" dirty="0">
                <a:cs typeface="Arial"/>
              </a:rPr>
              <a:t>strin</a:t>
            </a:r>
            <a:r>
              <a:rPr lang="en-US" altLang="zh-CN" sz="2200" i="1" spc="-114" dirty="0">
                <a:cs typeface="Arial"/>
              </a:rPr>
              <a:t>gs</a:t>
            </a:r>
            <a:r>
              <a:rPr lang="en-US" altLang="zh-CN" sz="2200" i="1" spc="80" dirty="0">
                <a:cs typeface="Arial"/>
              </a:rPr>
              <a:t> </a:t>
            </a:r>
            <a:r>
              <a:rPr lang="en-US" altLang="zh-CN" sz="2200" i="1" spc="-110" dirty="0">
                <a:cs typeface="Arial"/>
              </a:rPr>
              <a:t>c</a:t>
            </a:r>
            <a:r>
              <a:rPr lang="en-US" altLang="zh-CN" sz="2200" i="1" spc="5" dirty="0">
                <a:cs typeface="Arial"/>
              </a:rPr>
              <a:t>ontain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45" dirty="0">
                <a:cs typeface="Arial"/>
              </a:rPr>
              <a:t>the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dirty="0">
                <a:cs typeface="Arial"/>
              </a:rPr>
              <a:t>letter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70" dirty="0">
                <a:cs typeface="Arial"/>
              </a:rPr>
              <a:t>A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55" dirty="0">
                <a:cs typeface="Arial"/>
              </a:rPr>
              <a:t>if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35" dirty="0">
                <a:cs typeface="Arial"/>
              </a:rPr>
              <a:t>r</a:t>
            </a:r>
            <a:r>
              <a:rPr lang="en-US" altLang="zh-CN" sz="2200" i="1" spc="-90" dirty="0">
                <a:cs typeface="Arial"/>
              </a:rPr>
              <a:t>e</a:t>
            </a:r>
            <a:r>
              <a:rPr lang="en-US" altLang="zh-CN" sz="2200" i="1" spc="-150" dirty="0">
                <a:cs typeface="Arial"/>
              </a:rPr>
              <a:t>p</a:t>
            </a:r>
            <a:r>
              <a:rPr lang="en-US" altLang="zh-CN" sz="2200" i="1" dirty="0">
                <a:cs typeface="Arial"/>
              </a:rPr>
              <a:t>etitions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15" dirty="0">
                <a:cs typeface="Arial"/>
              </a:rPr>
              <a:t>a</a:t>
            </a:r>
            <a:r>
              <a:rPr lang="en-US" altLang="zh-CN" sz="2200" i="1" spc="-45" dirty="0">
                <a:cs typeface="Arial"/>
              </a:rPr>
              <a:t>r</a:t>
            </a:r>
            <a:r>
              <a:rPr lang="en-US" altLang="zh-CN" sz="2200" i="1" spc="-110" dirty="0">
                <a:cs typeface="Arial"/>
              </a:rPr>
              <a:t>e</a:t>
            </a:r>
            <a:r>
              <a:rPr lang="en-US" altLang="zh-CN" sz="2200" i="1" spc="80" dirty="0">
                <a:cs typeface="Arial"/>
              </a:rPr>
              <a:t> </a:t>
            </a:r>
            <a:r>
              <a:rPr lang="en-US" altLang="zh-CN" sz="2200" i="1" dirty="0">
                <a:cs typeface="Arial"/>
              </a:rPr>
              <a:t>not</a:t>
            </a:r>
            <a:r>
              <a:rPr lang="en-US" altLang="zh-CN" sz="2200" i="1" spc="85" dirty="0">
                <a:cs typeface="Arial"/>
              </a:rPr>
              <a:t> </a:t>
            </a:r>
            <a:r>
              <a:rPr lang="en-US" altLang="zh-CN" sz="2200" i="1" spc="-20" dirty="0">
                <a:cs typeface="Arial"/>
              </a:rPr>
              <a:t>a</a:t>
            </a:r>
            <a:r>
              <a:rPr lang="en-US" altLang="zh-CN" sz="2200" i="1" spc="45" dirty="0">
                <a:cs typeface="Arial"/>
              </a:rPr>
              <a:t>l</a:t>
            </a:r>
            <a:r>
              <a:rPr lang="en-US" altLang="zh-CN" sz="2200" i="1" spc="-50" dirty="0">
                <a:cs typeface="Arial"/>
              </a:rPr>
              <a:t>low</a:t>
            </a:r>
            <a:r>
              <a:rPr lang="en-US" altLang="zh-CN" sz="2200" i="1" spc="-110" dirty="0">
                <a:cs typeface="Arial"/>
              </a:rPr>
              <a:t>e</a:t>
            </a:r>
            <a:r>
              <a:rPr lang="en-US" altLang="zh-CN" sz="2200" i="1" spc="-55" dirty="0">
                <a:cs typeface="Arial"/>
              </a:rPr>
              <a:t>d?</a:t>
            </a:r>
            <a:endParaRPr lang="en-US" altLang="zh-CN" sz="2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83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 u="sng" spc="110" dirty="0">
                <a:cs typeface="Arial"/>
              </a:rPr>
              <a:t>Solution</a:t>
            </a:r>
            <a:r>
              <a:rPr lang="en-US" altLang="zh-CN" sz="2800" spc="-10" dirty="0">
                <a:cs typeface="Arial"/>
              </a:rPr>
              <a:t>. </a:t>
            </a:r>
            <a:r>
              <a:rPr lang="en-US" altLang="zh-CN" sz="2800" spc="-13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Let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65" dirty="0">
                <a:cs typeface="Arial"/>
              </a:rPr>
              <a:t>us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consider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-75" dirty="0">
                <a:cs typeface="Arial"/>
              </a:rPr>
              <a:t>a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15" dirty="0">
                <a:cs typeface="Arial"/>
              </a:rPr>
              <a:t>h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0" dirty="0">
                <a:cs typeface="Arial"/>
              </a:rPr>
              <a:t>question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in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turn</a:t>
            </a:r>
            <a:r>
              <a:rPr lang="en-US" altLang="zh-CN" sz="2800" spc="-10" dirty="0">
                <a:cs typeface="Arial"/>
              </a:rPr>
              <a:t>.</a:t>
            </a:r>
            <a:endParaRPr lang="en-US" altLang="zh-CN" sz="280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spc="-20" dirty="0">
                <a:cs typeface="Arial"/>
              </a:rPr>
              <a:t>1. 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apply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45" dirty="0">
                <a:cs typeface="Arial"/>
              </a:rPr>
              <a:t>M</a:t>
            </a:r>
            <a:r>
              <a:rPr lang="en-US" altLang="zh-CN" sz="2800" spc="-5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.</a:t>
            </a:r>
            <a:r>
              <a:rPr lang="en-US" altLang="zh-CN" sz="2800" spc="55" dirty="0">
                <a:cs typeface="Arial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spc="-10" dirty="0">
                <a:cs typeface="Arial"/>
              </a:rPr>
              <a:t>    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25" dirty="0">
                <a:cs typeface="Arial"/>
              </a:rPr>
              <a:t>s</a:t>
            </a:r>
            <a:r>
              <a:rPr lang="en-US" altLang="zh-CN" sz="2800" spc="85" dirty="0">
                <a:cs typeface="Arial"/>
              </a:rPr>
              <a:t>tr</a:t>
            </a:r>
            <a:r>
              <a:rPr lang="en-US" altLang="zh-CN" sz="2800" spc="-5" dirty="0">
                <a:cs typeface="Arial"/>
              </a:rPr>
              <a:t>ing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0" dirty="0">
                <a:cs typeface="Arial"/>
              </a:rPr>
              <a:t>length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3,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5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95" dirty="0">
                <a:cs typeface="Arial"/>
              </a:rPr>
              <a:t>ea</a:t>
            </a:r>
            <a:r>
              <a:rPr lang="en-US" altLang="zh-CN" sz="2800" spc="-114" dirty="0">
                <a:cs typeface="Arial"/>
              </a:rPr>
              <a:t>c</a:t>
            </a:r>
            <a:r>
              <a:rPr lang="en-US" altLang="zh-CN" sz="2800" spc="-15" dirty="0">
                <a:cs typeface="Arial"/>
              </a:rPr>
              <a:t>h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osition. </a:t>
            </a:r>
            <a:r>
              <a:rPr lang="en-US" altLang="zh-CN" sz="2800" spc="-125" dirty="0">
                <a:cs typeface="Arial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spc="-125" dirty="0">
                <a:cs typeface="Arial"/>
              </a:rPr>
              <a:t>    </a:t>
            </a:r>
            <a:r>
              <a:rPr lang="en-US" altLang="zh-CN" sz="2800" spc="-10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ans</a:t>
            </a:r>
            <a:r>
              <a:rPr lang="en-US" altLang="zh-CN" sz="2800" spc="-95" dirty="0">
                <a:cs typeface="Arial"/>
              </a:rPr>
              <a:t>w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50" dirty="0">
                <a:cs typeface="Arial"/>
              </a:rPr>
              <a:t>i</a:t>
            </a:r>
            <a:r>
              <a:rPr lang="en-US" altLang="zh-CN" sz="2800" spc="-125" dirty="0">
                <a:cs typeface="Arial"/>
              </a:rPr>
              <a:t>s</a:t>
            </a:r>
            <a:endParaRPr lang="en-US" altLang="zh-CN" sz="2800" dirty="0"/>
          </a:p>
          <a:p>
            <a:pPr marL="3175" indent="0" algn="ctr">
              <a:lnSpc>
                <a:spcPct val="100000"/>
              </a:lnSpc>
              <a:buNone/>
            </a:pPr>
            <a:r>
              <a:rPr lang="en-US" altLang="zh-CN" sz="2800" spc="-70" dirty="0">
                <a:cs typeface="Arial"/>
              </a:rPr>
              <a:t>5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5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5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5</a:t>
            </a:r>
            <a:r>
              <a:rPr lang="en-US" altLang="zh-CN" spc="-37" baseline="31250" dirty="0">
                <a:cs typeface="Arial"/>
              </a:rPr>
              <a:t>3 </a:t>
            </a:r>
            <a:r>
              <a:rPr lang="en-US" altLang="zh-CN" spc="-142" baseline="31250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125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</a:p>
          <a:p>
            <a:pPr marL="3175" indent="0" algn="just">
              <a:lnSpc>
                <a:spcPct val="100000"/>
              </a:lnSpc>
              <a:buNone/>
            </a:pPr>
            <a:r>
              <a:rPr lang="en-US" altLang="zh-CN" sz="2800" spc="-10" dirty="0">
                <a:cs typeface="Arial"/>
              </a:rPr>
              <a:t>2. </a:t>
            </a:r>
            <a:r>
              <a:rPr lang="en-US" altLang="zh-CN" sz="2800" spc="-20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apply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45" dirty="0">
                <a:cs typeface="Arial"/>
              </a:rPr>
              <a:t>M</a:t>
            </a:r>
            <a:r>
              <a:rPr lang="en-US" altLang="zh-CN" sz="2800" spc="-5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.</a:t>
            </a:r>
            <a:r>
              <a:rPr lang="en-US" altLang="zh-CN" sz="2800" spc="-20" dirty="0">
                <a:cs typeface="Arial"/>
              </a:rPr>
              <a:t> </a:t>
            </a:r>
          </a:p>
          <a:p>
            <a:pPr marL="3175" indent="0" algn="just">
              <a:lnSpc>
                <a:spcPct val="100000"/>
              </a:lnSpc>
              <a:buNone/>
            </a:pPr>
            <a:r>
              <a:rPr lang="en-US" altLang="zh-CN" sz="2800" spc="-20" dirty="0">
                <a:cs typeface="Arial"/>
              </a:rPr>
              <a:t>    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5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first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osition,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second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</a:t>
            </a:r>
            <a:r>
              <a:rPr lang="en-US" altLang="zh-CN" sz="2800" spc="-1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100" dirty="0">
                <a:cs typeface="Arial"/>
              </a:rPr>
              <a:t>c</a:t>
            </a:r>
            <a:r>
              <a:rPr lang="en-US" altLang="zh-CN" sz="2800" spc="-5" dirty="0">
                <a:cs typeface="Arial"/>
              </a:rPr>
              <a:t>hoi</a:t>
            </a:r>
            <a:r>
              <a:rPr lang="en-US" altLang="zh-CN" sz="2800" spc="-70" dirty="0">
                <a:cs typeface="Arial"/>
              </a:rPr>
              <a:t>c</a:t>
            </a:r>
            <a:r>
              <a:rPr lang="en-US" altLang="zh-CN" sz="2800" spc="-130" dirty="0">
                <a:cs typeface="Arial"/>
              </a:rPr>
              <a:t>es</a:t>
            </a:r>
            <a:r>
              <a:rPr lang="en-US" altLang="zh-CN" sz="2800" spc="-7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50" dirty="0">
                <a:cs typeface="Arial"/>
              </a:rPr>
              <a:t>thi</a:t>
            </a:r>
            <a:r>
              <a:rPr lang="en-US" altLang="zh-CN" sz="2800" spc="20" dirty="0">
                <a:cs typeface="Arial"/>
              </a:rPr>
              <a:t>rd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55" dirty="0">
                <a:cs typeface="Arial"/>
              </a:rPr>
              <a:t>one. </a:t>
            </a:r>
            <a:r>
              <a:rPr lang="en-US" altLang="zh-CN" sz="2800" spc="-130" dirty="0">
                <a:cs typeface="Arial"/>
              </a:rPr>
              <a:t> </a:t>
            </a:r>
          </a:p>
          <a:p>
            <a:pPr marL="3175" indent="0" algn="just">
              <a:lnSpc>
                <a:spcPct val="100000"/>
              </a:lnSpc>
              <a:buNone/>
            </a:pPr>
            <a:r>
              <a:rPr lang="en-US" altLang="zh-CN" sz="2800" spc="-10" dirty="0">
                <a:cs typeface="Arial"/>
              </a:rPr>
              <a:t>    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a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25" dirty="0">
                <a:cs typeface="Arial"/>
              </a:rPr>
              <a:t>s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  </a:t>
            </a:r>
            <a:r>
              <a:rPr lang="en-US" altLang="zh-CN" sz="2800" spc="-70" dirty="0">
                <a:cs typeface="Arial"/>
              </a:rPr>
              <a:t>5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60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  <a:endParaRPr lang="en-US" altLang="zh-CN" sz="2800" i="1" spc="-25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770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80722" cy="5328592"/>
          </a:xfrm>
        </p:spPr>
        <p:txBody>
          <a:bodyPr/>
          <a:lstStyle/>
          <a:p>
            <a:r>
              <a:rPr lang="en-US" altLang="zh-CN" sz="2800" b="1" dirty="0">
                <a:cs typeface="Arial"/>
              </a:rPr>
              <a:t>Exercise</a:t>
            </a:r>
            <a:r>
              <a:rPr lang="en-US" altLang="zh-CN" sz="2800" b="1" spc="114" dirty="0">
                <a:cs typeface="Arial"/>
              </a:rPr>
              <a:t> </a:t>
            </a:r>
            <a:r>
              <a:rPr lang="en-US" altLang="zh-CN" sz="2800" b="1" spc="-5" dirty="0">
                <a:cs typeface="Arial"/>
              </a:rPr>
              <a:t>1</a:t>
            </a:r>
            <a:r>
              <a:rPr lang="en-US" altLang="zh-CN" sz="2800" b="1" i="1" spc="75" dirty="0">
                <a:cs typeface="Arial"/>
              </a:rPr>
              <a:t>. </a:t>
            </a:r>
            <a:r>
              <a:rPr lang="en-US" altLang="zh-CN" sz="2800" b="1" i="1" spc="-120" dirty="0">
                <a:cs typeface="Arial"/>
              </a:rPr>
              <a:t> </a:t>
            </a:r>
            <a:r>
              <a:rPr lang="en-US" altLang="zh-CN" sz="2800" i="1" spc="70" dirty="0">
                <a:cs typeface="Arial"/>
              </a:rPr>
              <a:t>A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30" dirty="0">
                <a:cs typeface="Arial"/>
              </a:rPr>
              <a:t>man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80" dirty="0">
                <a:cs typeface="Arial"/>
              </a:rPr>
              <a:t>has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8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shirts,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4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p</a:t>
            </a:r>
            <a:r>
              <a:rPr lang="en-US" altLang="zh-CN" sz="2800" i="1" dirty="0">
                <a:cs typeface="Arial"/>
              </a:rPr>
              <a:t>airs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of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65" dirty="0">
                <a:cs typeface="Arial"/>
              </a:rPr>
              <a:t>t</a:t>
            </a:r>
            <a:r>
              <a:rPr lang="en-US" altLang="zh-CN" sz="2800" i="1" spc="25" dirty="0">
                <a:cs typeface="Arial"/>
              </a:rPr>
              <a:t>r</a:t>
            </a:r>
            <a:r>
              <a:rPr lang="en-US" altLang="zh-CN" sz="2800" i="1" spc="-55" dirty="0">
                <a:cs typeface="Arial"/>
              </a:rPr>
              <a:t>ousers</a:t>
            </a:r>
            <a:r>
              <a:rPr lang="en-US" altLang="zh-CN" sz="2800" i="1" spc="60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and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5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p</a:t>
            </a:r>
            <a:r>
              <a:rPr lang="en-US" altLang="zh-CN" sz="2800" i="1" dirty="0">
                <a:cs typeface="Arial"/>
              </a:rPr>
              <a:t>airs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of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80" dirty="0">
                <a:cs typeface="Arial"/>
              </a:rPr>
              <a:t>sh</a:t>
            </a:r>
            <a:r>
              <a:rPr lang="en-US" altLang="zh-CN" sz="2800" i="1" spc="-135" dirty="0">
                <a:cs typeface="Arial"/>
              </a:rPr>
              <a:t>o</a:t>
            </a:r>
            <a:r>
              <a:rPr lang="en-US" altLang="zh-CN" sz="2800" i="1" spc="-65" dirty="0">
                <a:cs typeface="Arial"/>
              </a:rPr>
              <a:t>es. </a:t>
            </a:r>
            <a:r>
              <a:rPr lang="en-US" altLang="zh-CN" sz="2800" i="1" spc="-120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How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30" dirty="0">
                <a:cs typeface="Arial"/>
              </a:rPr>
              <a:t>many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10" dirty="0">
                <a:cs typeface="Arial"/>
              </a:rPr>
              <a:t>diffe</a:t>
            </a:r>
            <a:r>
              <a:rPr lang="en-US" altLang="zh-CN" sz="2800" i="1" spc="-45" dirty="0">
                <a:cs typeface="Arial"/>
              </a:rPr>
              <a:t>r</a:t>
            </a:r>
            <a:r>
              <a:rPr lang="en-US" altLang="zh-CN" sz="2800" i="1" spc="-25" dirty="0">
                <a:cs typeface="Arial"/>
              </a:rPr>
              <a:t>ent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5" dirty="0">
                <a:cs typeface="Arial"/>
              </a:rPr>
              <a:t>outfits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15" dirty="0">
                <a:cs typeface="Arial"/>
              </a:rPr>
              <a:t>a</a:t>
            </a:r>
            <a:r>
              <a:rPr lang="en-US" altLang="zh-CN" sz="2800" i="1" spc="-45" dirty="0">
                <a:cs typeface="Arial"/>
              </a:rPr>
              <a:t>r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-5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p</a:t>
            </a:r>
            <a:r>
              <a:rPr lang="en-US" altLang="zh-CN" sz="2800" i="1" spc="-60" dirty="0">
                <a:cs typeface="Arial"/>
              </a:rPr>
              <a:t>ossible?</a:t>
            </a:r>
            <a:endParaRPr lang="en-US" altLang="zh-CN" sz="2800" dirty="0">
              <a:cs typeface="Arial"/>
            </a:endParaRPr>
          </a:p>
          <a:p>
            <a:pPr marL="12700" marR="12700" indent="0" algn="just">
              <a:spcBef>
                <a:spcPts val="0"/>
              </a:spcBef>
              <a:buNone/>
            </a:pPr>
            <a:endParaRPr lang="en-US" altLang="zh-C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89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 spc="-20" dirty="0">
                <a:cs typeface="Arial"/>
              </a:rPr>
              <a:t>3. 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apply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45" dirty="0">
                <a:cs typeface="Arial"/>
              </a:rPr>
              <a:t>M</a:t>
            </a:r>
            <a:r>
              <a:rPr lang="en-US" altLang="zh-CN" sz="2800" spc="-60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.</a:t>
            </a:r>
            <a:r>
              <a:rPr lang="en-US" altLang="zh-CN" sz="2800" spc="60" dirty="0">
                <a:cs typeface="Arial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spc="-10" dirty="0">
                <a:cs typeface="Arial"/>
              </a:rPr>
              <a:t>    The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first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fixed,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then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5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second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40" dirty="0">
                <a:cs typeface="Arial"/>
              </a:rPr>
              <a:t>third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spc="-10" dirty="0">
                <a:cs typeface="Arial"/>
              </a:rPr>
              <a:t>    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ans</a:t>
            </a:r>
            <a:r>
              <a:rPr lang="en-US" altLang="zh-CN" sz="2800" spc="-95" dirty="0">
                <a:cs typeface="Arial"/>
              </a:rPr>
              <a:t>w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2800" spc="-70" dirty="0">
                <a:cs typeface="Arial"/>
              </a:rPr>
              <a:t>5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5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5</a:t>
            </a:r>
            <a:r>
              <a:rPr lang="en-US" altLang="zh-CN" spc="-37" baseline="31250" dirty="0">
                <a:cs typeface="Arial"/>
              </a:rPr>
              <a:t>2 </a:t>
            </a:r>
            <a:r>
              <a:rPr lang="en-US" altLang="zh-CN" spc="-142" baseline="31250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25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800" spc="-10" dirty="0">
                <a:cs typeface="Arial"/>
              </a:rPr>
              <a:t>4. </a:t>
            </a:r>
            <a:r>
              <a:rPr lang="en-US" altLang="zh-CN" sz="2800" spc="-20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apply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45" dirty="0">
                <a:cs typeface="Arial"/>
              </a:rPr>
              <a:t>M</a:t>
            </a:r>
            <a:r>
              <a:rPr lang="en-US" altLang="zh-CN" sz="2800" spc="-60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.</a:t>
            </a:r>
            <a:r>
              <a:rPr lang="en-US" altLang="zh-CN" sz="2800" spc="75" dirty="0">
                <a:cs typeface="Arial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800" spc="75" dirty="0">
                <a:cs typeface="Arial"/>
              </a:rPr>
              <a:t>    </a:t>
            </a:r>
            <a:r>
              <a:rPr lang="en-US" altLang="zh-CN" sz="2800" dirty="0">
                <a:cs typeface="Arial"/>
              </a:rPr>
              <a:t>Again</a:t>
            </a:r>
            <a:r>
              <a:rPr lang="en-US" altLang="zh-CN" sz="2800" spc="-10" dirty="0">
                <a:cs typeface="Arial"/>
              </a:rPr>
              <a:t>,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spc="55" dirty="0">
                <a:cs typeface="Arial"/>
              </a:rPr>
              <a:t>th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first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fixed,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second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</a:t>
            </a:r>
            <a:r>
              <a:rPr lang="en-US" altLang="zh-CN" sz="2800" spc="7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00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50" dirty="0">
                <a:cs typeface="Arial"/>
              </a:rPr>
              <a:t>thi</a:t>
            </a:r>
            <a:r>
              <a:rPr lang="en-US" altLang="zh-CN" sz="2800" spc="20" dirty="0">
                <a:cs typeface="Arial"/>
              </a:rPr>
              <a:t>rd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100" dirty="0">
                <a:cs typeface="Arial"/>
              </a:rPr>
              <a:t>os</a:t>
            </a:r>
            <a:r>
              <a:rPr lang="en-US" altLang="zh-CN" sz="2800" spc="50" dirty="0">
                <a:cs typeface="Arial"/>
              </a:rPr>
              <a:t>i</a:t>
            </a:r>
            <a:r>
              <a:rPr lang="en-US" altLang="zh-CN" sz="2800" spc="15" dirty="0">
                <a:cs typeface="Arial"/>
              </a:rPr>
              <a:t>tion. </a:t>
            </a:r>
            <a:r>
              <a:rPr lang="en-US" altLang="zh-CN" sz="2800" spc="-125" dirty="0">
                <a:cs typeface="Arial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800" spc="-125" dirty="0">
                <a:cs typeface="Arial"/>
              </a:rPr>
              <a:t>     </a:t>
            </a:r>
            <a:r>
              <a:rPr lang="en-US" altLang="zh-CN" sz="2800" spc="-10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ans</a:t>
            </a:r>
            <a:r>
              <a:rPr lang="en-US" altLang="zh-CN" sz="2800" spc="-95" dirty="0">
                <a:cs typeface="Arial"/>
              </a:rPr>
              <a:t>w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12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  <a:endParaRPr lang="en-US" altLang="zh-CN" sz="2800" i="1" spc="-25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07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 spc="-20" dirty="0">
                <a:cs typeface="Arial"/>
              </a:rPr>
              <a:t>5. 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apply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45" dirty="0">
                <a:cs typeface="Arial"/>
              </a:rPr>
              <a:t>M</a:t>
            </a:r>
            <a:r>
              <a:rPr lang="en-US" altLang="zh-CN" sz="2800" spc="-5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.</a:t>
            </a:r>
            <a:r>
              <a:rPr lang="en-US" altLang="zh-CN" sz="2800" spc="55" dirty="0">
                <a:cs typeface="Arial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spc="55" dirty="0">
                <a:cs typeface="Arial"/>
              </a:rPr>
              <a:t>    </a:t>
            </a:r>
            <a:r>
              <a:rPr lang="en-US" altLang="zh-CN" sz="2800" spc="-20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00" dirty="0">
                <a:cs typeface="Arial"/>
              </a:rPr>
              <a:t>c</a:t>
            </a:r>
            <a:r>
              <a:rPr lang="en-US" altLang="zh-CN" sz="2800" spc="-20" dirty="0">
                <a:cs typeface="Arial"/>
              </a:rPr>
              <a:t>h</a:t>
            </a:r>
            <a:r>
              <a:rPr lang="en-US" altLang="zh-CN" sz="2800" spc="-55" dirty="0">
                <a:cs typeface="Arial"/>
              </a:rPr>
              <a:t>oice</a:t>
            </a:r>
            <a:r>
              <a:rPr lang="en-US" altLang="zh-CN" sz="2800" spc="-125" dirty="0">
                <a:cs typeface="Arial"/>
              </a:rPr>
              <a:t>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95" dirty="0">
                <a:cs typeface="Arial"/>
              </a:rPr>
              <a:t>ea</a:t>
            </a:r>
            <a:r>
              <a:rPr lang="en-US" altLang="zh-CN" sz="2800" spc="-114" dirty="0">
                <a:cs typeface="Arial"/>
              </a:rPr>
              <a:t>c</a:t>
            </a:r>
            <a:r>
              <a:rPr lang="en-US" altLang="zh-CN" sz="2800" spc="-15" dirty="0">
                <a:cs typeface="Arial"/>
              </a:rPr>
              <a:t>h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5" dirty="0">
                <a:cs typeface="Arial"/>
              </a:rPr>
              <a:t>ositi</a:t>
            </a:r>
            <a:r>
              <a:rPr lang="en-US" altLang="zh-CN" sz="2800" spc="-30" dirty="0">
                <a:cs typeface="Arial"/>
              </a:rPr>
              <a:t>on. </a:t>
            </a:r>
            <a:r>
              <a:rPr lang="en-US" altLang="zh-CN" sz="2800" spc="-125" dirty="0">
                <a:cs typeface="Arial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spc="-125" dirty="0">
                <a:cs typeface="Arial"/>
              </a:rPr>
              <a:t>     </a:t>
            </a:r>
            <a:r>
              <a:rPr lang="en-US" altLang="zh-CN" sz="2800" spc="-10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ans</a:t>
            </a:r>
            <a:r>
              <a:rPr lang="en-US" altLang="zh-CN" sz="2800" spc="-9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r </a:t>
            </a:r>
            <a:r>
              <a:rPr lang="en-US" altLang="zh-CN" sz="2800" spc="-35" dirty="0">
                <a:cs typeface="Arial"/>
              </a:rPr>
              <a:t>is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4</a:t>
            </a:r>
            <a:r>
              <a:rPr lang="en-US" altLang="zh-CN" spc="-37" baseline="31250" dirty="0">
                <a:cs typeface="Arial"/>
              </a:rPr>
              <a:t>3 </a:t>
            </a:r>
            <a:r>
              <a:rPr lang="en-US" altLang="zh-CN" spc="-142" baseline="31250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64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spc="-20" dirty="0">
                <a:cs typeface="Arial"/>
              </a:rPr>
              <a:t>6. 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apply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45" dirty="0">
                <a:cs typeface="Arial"/>
              </a:rPr>
              <a:t>M</a:t>
            </a:r>
            <a:r>
              <a:rPr lang="en-US" altLang="zh-CN" sz="2800" spc="-5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.</a:t>
            </a:r>
            <a:r>
              <a:rPr lang="en-US" altLang="zh-CN" sz="2800" spc="-20" dirty="0">
                <a:cs typeface="Arial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spc="-20" dirty="0">
                <a:cs typeface="Arial"/>
              </a:rPr>
              <a:t>    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first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osition,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second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</a:t>
            </a:r>
            <a:r>
              <a:rPr lang="en-US" altLang="zh-CN" sz="2800" spc="-1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100" dirty="0">
                <a:cs typeface="Arial"/>
              </a:rPr>
              <a:t>c</a:t>
            </a:r>
            <a:r>
              <a:rPr lang="en-US" altLang="zh-CN" sz="2800" spc="-5" dirty="0">
                <a:cs typeface="Arial"/>
              </a:rPr>
              <a:t>hoi</a:t>
            </a:r>
            <a:r>
              <a:rPr lang="en-US" altLang="zh-CN" sz="2800" spc="-70" dirty="0">
                <a:cs typeface="Arial"/>
              </a:rPr>
              <a:t>c</a:t>
            </a:r>
            <a:r>
              <a:rPr lang="en-US" altLang="zh-CN" sz="2800" spc="-130" dirty="0">
                <a:cs typeface="Arial"/>
              </a:rPr>
              <a:t>es</a:t>
            </a:r>
            <a:r>
              <a:rPr lang="en-US" altLang="zh-CN" sz="2800" spc="-7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55" dirty="0">
                <a:cs typeface="Arial"/>
              </a:rPr>
              <a:t>th</a:t>
            </a:r>
            <a:r>
              <a:rPr lang="en-US" altLang="zh-CN" sz="2800" spc="35" dirty="0">
                <a:cs typeface="Arial"/>
              </a:rPr>
              <a:t>ird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100" dirty="0">
                <a:cs typeface="Arial"/>
              </a:rPr>
              <a:t>os</a:t>
            </a:r>
            <a:r>
              <a:rPr lang="en-US" altLang="zh-CN" sz="2800" spc="50" dirty="0">
                <a:cs typeface="Arial"/>
              </a:rPr>
              <a:t>i</a:t>
            </a:r>
            <a:r>
              <a:rPr lang="en-US" altLang="zh-CN" sz="2800" spc="15" dirty="0">
                <a:cs typeface="Arial"/>
              </a:rPr>
              <a:t>tion. </a:t>
            </a:r>
            <a:r>
              <a:rPr lang="en-US" altLang="zh-CN" sz="2800" spc="-125" dirty="0">
                <a:cs typeface="Arial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spc="-10" dirty="0">
                <a:cs typeface="Arial"/>
              </a:rPr>
              <a:t>    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ans</a:t>
            </a:r>
            <a:r>
              <a:rPr lang="en-US" altLang="zh-CN" sz="2800" spc="-95" dirty="0">
                <a:cs typeface="Arial"/>
              </a:rPr>
              <a:t>w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24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  <a:endParaRPr lang="en-US" altLang="zh-CN" sz="2800" i="1" spc="-25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09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 spc="-20" dirty="0">
                <a:cs typeface="Arial"/>
              </a:rPr>
              <a:t>7. </a:t>
            </a:r>
            <a:r>
              <a:rPr lang="en-US" altLang="zh-CN" sz="2800" spc="5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apply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40" dirty="0">
                <a:cs typeface="Arial"/>
              </a:rPr>
              <a:t>A</a:t>
            </a:r>
            <a:r>
              <a:rPr lang="en-US" altLang="zh-CN" sz="2800" spc="-50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.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0" dirty="0">
                <a:cs typeface="Arial"/>
              </a:rPr>
              <a:t>Consider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foll</a:t>
            </a:r>
            <a:r>
              <a:rPr lang="en-US" altLang="zh-CN" sz="2800" spc="-30" dirty="0">
                <a:cs typeface="Arial"/>
              </a:rPr>
              <a:t>o</a:t>
            </a:r>
            <a:r>
              <a:rPr lang="en-US" altLang="zh-CN" sz="2800" spc="-10" dirty="0">
                <a:cs typeface="Arial"/>
              </a:rPr>
              <a:t>wing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80" dirty="0">
                <a:cs typeface="Arial"/>
              </a:rPr>
              <a:t>se</a:t>
            </a:r>
            <a:r>
              <a:rPr lang="en-US" altLang="zh-CN" sz="2800" spc="-105" dirty="0">
                <a:cs typeface="Arial"/>
              </a:rPr>
              <a:t>v</a:t>
            </a:r>
            <a:r>
              <a:rPr lang="en-US" altLang="zh-CN" sz="2800" spc="-70" dirty="0">
                <a:cs typeface="Arial"/>
              </a:rPr>
              <a:t>en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85" dirty="0">
                <a:cs typeface="Arial"/>
              </a:rPr>
              <a:t>cases: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i="1" spc="70" dirty="0">
                <a:cs typeface="Arial"/>
              </a:rPr>
              <a:t>A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o</a:t>
            </a:r>
            <a:r>
              <a:rPr lang="en-US" altLang="zh-CN" sz="2800" i="1" spc="-110" dirty="0">
                <a:cs typeface="Arial"/>
              </a:rPr>
              <a:t>c</a:t>
            </a:r>
            <a:r>
              <a:rPr lang="en-US" altLang="zh-CN" sz="2800" i="1" spc="-10" dirty="0">
                <a:cs typeface="Arial"/>
              </a:rPr>
              <a:t>cupi</a:t>
            </a:r>
            <a:r>
              <a:rPr lang="en-US" altLang="zh-CN" sz="2800" i="1" spc="-114" dirty="0">
                <a:cs typeface="Arial"/>
              </a:rPr>
              <a:t>es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just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p</a:t>
            </a:r>
            <a:r>
              <a:rPr lang="en-US" altLang="zh-CN" sz="2800" i="1" dirty="0">
                <a:cs typeface="Arial"/>
              </a:rPr>
              <a:t>osition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one.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spc="-20" dirty="0">
                <a:cs typeface="Arial"/>
              </a:rPr>
              <a:t>    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second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40" dirty="0">
                <a:cs typeface="Arial"/>
              </a:rPr>
              <a:t>third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osition. 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In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total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4</a:t>
            </a:r>
            <a:r>
              <a:rPr lang="en-US" altLang="zh-CN" spc="-37" baseline="27777" dirty="0">
                <a:cs typeface="Arial"/>
              </a:rPr>
              <a:t>2 </a:t>
            </a:r>
            <a:r>
              <a:rPr lang="en-US" altLang="zh-CN" spc="-142" baseline="27777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16.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i="1" spc="70" dirty="0">
                <a:cs typeface="Arial"/>
              </a:rPr>
              <a:t>A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o</a:t>
            </a:r>
            <a:r>
              <a:rPr lang="en-US" altLang="zh-CN" sz="2800" i="1" spc="-110" dirty="0">
                <a:cs typeface="Arial"/>
              </a:rPr>
              <a:t>c</a:t>
            </a:r>
            <a:r>
              <a:rPr lang="en-US" altLang="zh-CN" sz="2800" i="1" spc="-10" dirty="0">
                <a:cs typeface="Arial"/>
              </a:rPr>
              <a:t>cupi</a:t>
            </a:r>
            <a:r>
              <a:rPr lang="en-US" altLang="zh-CN" sz="2800" i="1" spc="-114" dirty="0">
                <a:cs typeface="Arial"/>
              </a:rPr>
              <a:t>es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just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p</a:t>
            </a:r>
            <a:r>
              <a:rPr lang="en-US" altLang="zh-CN" sz="2800" i="1" dirty="0">
                <a:cs typeface="Arial"/>
              </a:rPr>
              <a:t>osition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two.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spc="-20" dirty="0">
                <a:cs typeface="Arial"/>
              </a:rPr>
              <a:t>    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first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40" dirty="0">
                <a:cs typeface="Arial"/>
              </a:rPr>
              <a:t>third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osition. 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In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total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4</a:t>
            </a:r>
            <a:r>
              <a:rPr lang="en-US" altLang="zh-CN" spc="-37" baseline="27777" dirty="0">
                <a:cs typeface="Arial"/>
              </a:rPr>
              <a:t>2 </a:t>
            </a:r>
            <a:r>
              <a:rPr lang="en-US" altLang="zh-CN" spc="-142" baseline="27777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16.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i="1" spc="70" dirty="0">
                <a:cs typeface="Arial"/>
              </a:rPr>
              <a:t>A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o</a:t>
            </a:r>
            <a:r>
              <a:rPr lang="en-US" altLang="zh-CN" sz="2800" i="1" spc="-110" dirty="0">
                <a:cs typeface="Arial"/>
              </a:rPr>
              <a:t>c</a:t>
            </a:r>
            <a:r>
              <a:rPr lang="en-US" altLang="zh-CN" sz="2800" i="1" spc="-10" dirty="0">
                <a:cs typeface="Arial"/>
              </a:rPr>
              <a:t>cupi</a:t>
            </a:r>
            <a:r>
              <a:rPr lang="en-US" altLang="zh-CN" sz="2800" i="1" spc="-114" dirty="0">
                <a:cs typeface="Arial"/>
              </a:rPr>
              <a:t>es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just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p</a:t>
            </a:r>
            <a:r>
              <a:rPr lang="en-US" altLang="zh-CN" sz="2800" i="1" dirty="0">
                <a:cs typeface="Arial"/>
              </a:rPr>
              <a:t>osition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30" dirty="0">
                <a:cs typeface="Arial"/>
              </a:rPr>
              <a:t>th</a:t>
            </a:r>
            <a:r>
              <a:rPr lang="en-US" altLang="zh-CN" sz="2800" i="1" spc="-35" dirty="0">
                <a:cs typeface="Arial"/>
              </a:rPr>
              <a:t>r</a:t>
            </a:r>
            <a:r>
              <a:rPr lang="en-US" altLang="zh-CN" sz="2800" i="1" spc="-170" dirty="0">
                <a:cs typeface="Arial"/>
              </a:rPr>
              <a:t>e</a:t>
            </a:r>
            <a:r>
              <a:rPr lang="en-US" altLang="zh-CN" sz="2800" i="1" spc="-45" dirty="0">
                <a:cs typeface="Arial"/>
              </a:rPr>
              <a:t>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spc="-20" dirty="0">
                <a:cs typeface="Arial"/>
              </a:rPr>
              <a:t>    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first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second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osition. 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In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total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4</a:t>
            </a:r>
            <a:r>
              <a:rPr lang="en-US" altLang="zh-CN" spc="-37" baseline="27777" dirty="0">
                <a:cs typeface="Arial"/>
              </a:rPr>
              <a:t>2 </a:t>
            </a:r>
            <a:r>
              <a:rPr lang="en-US" altLang="zh-CN" spc="-142" baseline="27777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16.</a:t>
            </a:r>
            <a:endParaRPr lang="en-US" altLang="zh-CN" sz="2800" i="1" spc="-25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11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i="1" spc="70" dirty="0">
                <a:cs typeface="Arial"/>
              </a:rPr>
              <a:t>A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o</a:t>
            </a:r>
            <a:r>
              <a:rPr lang="en-US" altLang="zh-CN" sz="2800" i="1" spc="-110" dirty="0">
                <a:cs typeface="Arial"/>
              </a:rPr>
              <a:t>c</a:t>
            </a:r>
            <a:r>
              <a:rPr lang="en-US" altLang="zh-CN" sz="2800" i="1" spc="-10" dirty="0">
                <a:cs typeface="Arial"/>
              </a:rPr>
              <a:t>cupi</a:t>
            </a:r>
            <a:r>
              <a:rPr lang="en-US" altLang="zh-CN" sz="2800" i="1" spc="-114" dirty="0">
                <a:cs typeface="Arial"/>
              </a:rPr>
              <a:t>es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p</a:t>
            </a:r>
            <a:r>
              <a:rPr lang="en-US" altLang="zh-CN" sz="2800" i="1" dirty="0">
                <a:cs typeface="Arial"/>
              </a:rPr>
              <a:t>osition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one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and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p</a:t>
            </a:r>
            <a:r>
              <a:rPr lang="en-US" altLang="zh-CN" sz="2800" i="1" dirty="0">
                <a:cs typeface="Arial"/>
              </a:rPr>
              <a:t>osition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two.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800" spc="-20" dirty="0">
                <a:cs typeface="Arial"/>
              </a:rPr>
              <a:t>    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40" dirty="0">
                <a:cs typeface="Arial"/>
              </a:rPr>
              <a:t>third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osition.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i="1" spc="70" dirty="0">
                <a:cs typeface="Arial"/>
              </a:rPr>
              <a:t>A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o</a:t>
            </a:r>
            <a:r>
              <a:rPr lang="en-US" altLang="zh-CN" sz="2800" i="1" spc="-110" dirty="0">
                <a:cs typeface="Arial"/>
              </a:rPr>
              <a:t>c</a:t>
            </a:r>
            <a:r>
              <a:rPr lang="en-US" altLang="zh-CN" sz="2800" i="1" spc="-10" dirty="0">
                <a:cs typeface="Arial"/>
              </a:rPr>
              <a:t>cupi</a:t>
            </a:r>
            <a:r>
              <a:rPr lang="en-US" altLang="zh-CN" sz="2800" i="1" spc="-114" dirty="0">
                <a:cs typeface="Arial"/>
              </a:rPr>
              <a:t>es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p</a:t>
            </a:r>
            <a:r>
              <a:rPr lang="en-US" altLang="zh-CN" sz="2800" i="1" dirty="0">
                <a:cs typeface="Arial"/>
              </a:rPr>
              <a:t>osition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one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and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p</a:t>
            </a:r>
            <a:r>
              <a:rPr lang="en-US" altLang="zh-CN" sz="2800" i="1" dirty="0">
                <a:cs typeface="Arial"/>
              </a:rPr>
              <a:t>osition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30" dirty="0">
                <a:cs typeface="Arial"/>
              </a:rPr>
              <a:t>th</a:t>
            </a:r>
            <a:r>
              <a:rPr lang="en-US" altLang="zh-CN" sz="2800" i="1" spc="-30" dirty="0">
                <a:cs typeface="Arial"/>
              </a:rPr>
              <a:t>r</a:t>
            </a:r>
            <a:r>
              <a:rPr lang="en-US" altLang="zh-CN" sz="2800" i="1" spc="-170" dirty="0">
                <a:cs typeface="Arial"/>
              </a:rPr>
              <a:t>e</a:t>
            </a:r>
            <a:r>
              <a:rPr lang="en-US" altLang="zh-CN" sz="2800" i="1" spc="-45" dirty="0">
                <a:cs typeface="Arial"/>
              </a:rPr>
              <a:t>e.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800" spc="-20" dirty="0">
                <a:cs typeface="Arial"/>
              </a:rPr>
              <a:t>    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second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osition.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i="1" spc="70" dirty="0">
                <a:cs typeface="Arial"/>
              </a:rPr>
              <a:t>A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o</a:t>
            </a:r>
            <a:r>
              <a:rPr lang="en-US" altLang="zh-CN" sz="2800" i="1" spc="-110" dirty="0">
                <a:cs typeface="Arial"/>
              </a:rPr>
              <a:t>c</a:t>
            </a:r>
            <a:r>
              <a:rPr lang="en-US" altLang="zh-CN" sz="2800" i="1" spc="-10" dirty="0">
                <a:cs typeface="Arial"/>
              </a:rPr>
              <a:t>cupi</a:t>
            </a:r>
            <a:r>
              <a:rPr lang="en-US" altLang="zh-CN" sz="2800" i="1" spc="-114" dirty="0">
                <a:cs typeface="Arial"/>
              </a:rPr>
              <a:t>es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p</a:t>
            </a:r>
            <a:r>
              <a:rPr lang="en-US" altLang="zh-CN" sz="2800" i="1" dirty="0">
                <a:cs typeface="Arial"/>
              </a:rPr>
              <a:t>osition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25" dirty="0">
                <a:cs typeface="Arial"/>
              </a:rPr>
              <a:t>two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and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p</a:t>
            </a:r>
            <a:r>
              <a:rPr lang="en-US" altLang="zh-CN" sz="2800" i="1" dirty="0">
                <a:cs typeface="Arial"/>
              </a:rPr>
              <a:t>osition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30" dirty="0">
                <a:cs typeface="Arial"/>
              </a:rPr>
              <a:t>th</a:t>
            </a:r>
            <a:r>
              <a:rPr lang="en-US" altLang="zh-CN" sz="2800" i="1" spc="-30" dirty="0">
                <a:cs typeface="Arial"/>
              </a:rPr>
              <a:t>r</a:t>
            </a:r>
            <a:r>
              <a:rPr lang="en-US" altLang="zh-CN" sz="2800" i="1" spc="-170" dirty="0">
                <a:cs typeface="Arial"/>
              </a:rPr>
              <a:t>e</a:t>
            </a:r>
            <a:r>
              <a:rPr lang="en-US" altLang="zh-CN" sz="2800" i="1" spc="-45" dirty="0">
                <a:cs typeface="Arial"/>
              </a:rPr>
              <a:t>e.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800" spc="-20" dirty="0">
                <a:cs typeface="Arial"/>
              </a:rPr>
              <a:t>    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first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osition.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i="1" spc="70" dirty="0">
                <a:cs typeface="Arial"/>
              </a:rPr>
              <a:t>A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o</a:t>
            </a:r>
            <a:r>
              <a:rPr lang="en-US" altLang="zh-CN" sz="2800" i="1" spc="-110" dirty="0">
                <a:cs typeface="Arial"/>
              </a:rPr>
              <a:t>c</a:t>
            </a:r>
            <a:r>
              <a:rPr lang="en-US" altLang="zh-CN" sz="2800" i="1" spc="-10" dirty="0">
                <a:cs typeface="Arial"/>
              </a:rPr>
              <a:t>cupi</a:t>
            </a:r>
            <a:r>
              <a:rPr lang="en-US" altLang="zh-CN" sz="2800" i="1" spc="-114" dirty="0">
                <a:cs typeface="Arial"/>
              </a:rPr>
              <a:t>es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p</a:t>
            </a:r>
            <a:r>
              <a:rPr lang="en-US" altLang="zh-CN" sz="2800" i="1" dirty="0">
                <a:cs typeface="Arial"/>
              </a:rPr>
              <a:t>osition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one,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25" dirty="0">
                <a:cs typeface="Arial"/>
              </a:rPr>
              <a:t>two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a</a:t>
            </a:r>
            <a:r>
              <a:rPr lang="en-US" altLang="zh-CN" sz="2800" i="1" spc="-35" dirty="0">
                <a:cs typeface="Arial"/>
              </a:rPr>
              <a:t>nd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spc="30" dirty="0">
                <a:cs typeface="Arial"/>
              </a:rPr>
              <a:t>th</a:t>
            </a:r>
            <a:r>
              <a:rPr lang="en-US" altLang="zh-CN" sz="2800" i="1" spc="-30" dirty="0">
                <a:cs typeface="Arial"/>
              </a:rPr>
              <a:t>r</a:t>
            </a:r>
            <a:r>
              <a:rPr lang="en-US" altLang="zh-CN" sz="2800" i="1" spc="-170" dirty="0">
                <a:cs typeface="Arial"/>
              </a:rPr>
              <a:t>e</a:t>
            </a:r>
            <a:r>
              <a:rPr lang="en-US" altLang="zh-CN" sz="2800" i="1" spc="-45" dirty="0">
                <a:cs typeface="Arial"/>
              </a:rPr>
              <a:t>e.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800" spc="-10" dirty="0">
                <a:cs typeface="Arial"/>
              </a:rPr>
              <a:t>    O</a:t>
            </a:r>
            <a:r>
              <a:rPr lang="en-US" altLang="zh-CN" sz="2800" spc="-40" dirty="0">
                <a:cs typeface="Arial"/>
              </a:rPr>
              <a:t>b</a:t>
            </a:r>
            <a:r>
              <a:rPr lang="en-US" altLang="zh-CN" sz="2800" spc="-5" dirty="0">
                <a:cs typeface="Arial"/>
              </a:rPr>
              <a:t>viously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just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one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string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satisfies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5" dirty="0">
                <a:cs typeface="Arial"/>
              </a:rPr>
              <a:t>this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condition. </a:t>
            </a:r>
            <a:endParaRPr lang="en-US" altLang="zh-CN" sz="2800" i="1" spc="-25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8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800" spc="50" dirty="0">
                <a:cs typeface="Arial"/>
              </a:rPr>
              <a:t>    T</a:t>
            </a:r>
            <a:r>
              <a:rPr lang="en-US" altLang="zh-CN" sz="2800" spc="15" dirty="0">
                <a:cs typeface="Arial"/>
              </a:rPr>
              <a:t>h</a:t>
            </a:r>
            <a:r>
              <a:rPr lang="en-US" altLang="zh-CN" sz="2800" spc="-65" dirty="0">
                <a:cs typeface="Arial"/>
              </a:rPr>
              <a:t>us</a:t>
            </a:r>
            <a:r>
              <a:rPr lang="en-US" altLang="zh-CN" sz="2800" spc="114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114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0" dirty="0">
                <a:cs typeface="Arial"/>
              </a:rPr>
              <a:t>u</a:t>
            </a:r>
            <a:r>
              <a:rPr lang="en-US" altLang="zh-CN" sz="2800" spc="-40" dirty="0">
                <a:cs typeface="Arial"/>
              </a:rPr>
              <a:t>m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114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114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strings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that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c</a:t>
            </a:r>
            <a:r>
              <a:rPr lang="en-US" altLang="zh-CN" sz="2800" spc="-40" dirty="0">
                <a:cs typeface="Arial"/>
              </a:rPr>
              <a:t>o</a:t>
            </a:r>
            <a:r>
              <a:rPr lang="en-US" altLang="zh-CN" sz="2800" spc="-70" dirty="0">
                <a:cs typeface="Arial"/>
              </a:rPr>
              <a:t>n</a:t>
            </a:r>
            <a:r>
              <a:rPr lang="en-US" altLang="zh-CN" sz="2800" spc="20" dirty="0">
                <a:cs typeface="Arial"/>
              </a:rPr>
              <a:t>tain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114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letter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80" dirty="0">
                <a:cs typeface="Arial"/>
              </a:rPr>
              <a:t>A</a:t>
            </a:r>
            <a:r>
              <a:rPr lang="en-US" altLang="zh-CN" sz="2800" spc="114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(assuming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110" dirty="0">
                <a:cs typeface="Arial"/>
              </a:rPr>
              <a:t>t</a:t>
            </a:r>
            <a:r>
              <a:rPr lang="en-US" altLang="zh-CN" sz="2800" spc="10" dirty="0">
                <a:cs typeface="Arial"/>
              </a:rPr>
              <a:t>hat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re</a:t>
            </a:r>
            <a:r>
              <a:rPr lang="en-US" altLang="zh-CN" sz="2800" spc="-5" dirty="0">
                <a:cs typeface="Arial"/>
              </a:rPr>
              <a:t>p</a:t>
            </a:r>
            <a:r>
              <a:rPr lang="en-US" altLang="zh-CN" sz="2800" dirty="0">
                <a:cs typeface="Arial"/>
              </a:rPr>
              <a:t>etitions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are</a:t>
            </a:r>
            <a:r>
              <a:rPr lang="en-US" altLang="zh-CN" sz="2800" spc="114" dirty="0">
                <a:cs typeface="Arial"/>
              </a:rPr>
              <a:t> </a:t>
            </a:r>
            <a:r>
              <a:rPr lang="en-US" altLang="zh-CN" sz="2800" spc="10" dirty="0">
                <a:cs typeface="Arial"/>
              </a:rPr>
              <a:t>not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all</a:t>
            </a:r>
            <a:r>
              <a:rPr lang="en-US" altLang="zh-CN" sz="2800" spc="-40" dirty="0">
                <a:cs typeface="Arial"/>
              </a:rPr>
              <a:t>o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30" dirty="0">
                <a:cs typeface="Arial"/>
              </a:rPr>
              <a:t>ed)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are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2800" spc="-70" dirty="0">
                <a:cs typeface="Arial"/>
              </a:rPr>
              <a:t>16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+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16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+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16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+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+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+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+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61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800" i="1" spc="-10" dirty="0">
                <a:cs typeface="Arial"/>
              </a:rPr>
              <a:t>    </a:t>
            </a:r>
            <a:endParaRPr lang="en-US" altLang="zh-CN" sz="2800" i="1" spc="-25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25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800" spc="30" dirty="0">
                <a:solidFill>
                  <a:srgbClr val="FF0000"/>
                </a:solidFill>
                <a:cs typeface="Arial"/>
              </a:rPr>
              <a:t>    </a:t>
            </a:r>
            <a:r>
              <a:rPr lang="en-US" altLang="zh-CN" sz="2800" spc="30" dirty="0">
                <a:cs typeface="Arial"/>
              </a:rPr>
              <a:t>An</a:t>
            </a:r>
            <a:r>
              <a:rPr lang="en-US" altLang="zh-CN" sz="2800" spc="110" dirty="0">
                <a:cs typeface="Arial"/>
              </a:rPr>
              <a:t> </a:t>
            </a:r>
            <a:r>
              <a:rPr lang="en-US" altLang="zh-CN" sz="2800" spc="-55" dirty="0">
                <a:cs typeface="Arial"/>
              </a:rPr>
              <a:t>easier</a:t>
            </a:r>
            <a:r>
              <a:rPr lang="en-US" altLang="zh-CN" sz="2800" spc="11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05" dirty="0">
                <a:cs typeface="Arial"/>
              </a:rPr>
              <a:t>a</a:t>
            </a:r>
            <a:r>
              <a:rPr lang="en-US" altLang="zh-CN" sz="2800" spc="20" dirty="0">
                <a:cs typeface="Arial"/>
              </a:rPr>
              <a:t>y</a:t>
            </a:r>
            <a:r>
              <a:rPr lang="en-US" altLang="zh-CN" sz="2800" spc="110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to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ans</a:t>
            </a:r>
            <a:r>
              <a:rPr lang="en-US" altLang="zh-CN" sz="2800" spc="-95" dirty="0">
                <a:cs typeface="Arial"/>
              </a:rPr>
              <a:t>w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110" dirty="0">
                <a:cs typeface="Arial"/>
              </a:rPr>
              <a:t> </a:t>
            </a:r>
            <a:r>
              <a:rPr lang="en-US" altLang="zh-CN" sz="2800" spc="55" dirty="0">
                <a:cs typeface="Arial"/>
              </a:rPr>
              <a:t>th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10" dirty="0">
                <a:cs typeface="Arial"/>
              </a:rPr>
              <a:t> </a:t>
            </a:r>
            <a:r>
              <a:rPr lang="en-US" altLang="zh-CN" sz="2800" spc="-30" dirty="0">
                <a:cs typeface="Arial"/>
              </a:rPr>
              <a:t>question</a:t>
            </a:r>
            <a:r>
              <a:rPr lang="en-US" altLang="zh-CN" sz="2800" spc="11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0" dirty="0">
                <a:cs typeface="Arial"/>
              </a:rPr>
              <a:t>ould</a:t>
            </a:r>
            <a:r>
              <a:rPr lang="en-US" altLang="zh-CN" sz="2800" spc="11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1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95" dirty="0">
                <a:cs typeface="Arial"/>
              </a:rPr>
              <a:t>een</a:t>
            </a:r>
            <a:r>
              <a:rPr lang="en-US" altLang="zh-CN" sz="2800" spc="11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cou</a:t>
            </a:r>
            <a:r>
              <a:rPr lang="en-US" altLang="zh-CN" sz="2800" spc="-75" dirty="0">
                <a:cs typeface="Arial"/>
              </a:rPr>
              <a:t>n</a:t>
            </a:r>
            <a:r>
              <a:rPr lang="en-US" altLang="zh-CN" sz="2800" spc="20" dirty="0">
                <a:cs typeface="Arial"/>
              </a:rPr>
              <a:t>ting</a:t>
            </a:r>
            <a:r>
              <a:rPr lang="en-US" altLang="zh-CN" sz="2800" spc="11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11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0" dirty="0">
                <a:cs typeface="Arial"/>
              </a:rPr>
              <a:t>u</a:t>
            </a:r>
            <a:r>
              <a:rPr lang="en-US" altLang="zh-CN" sz="2800" spc="-40" dirty="0">
                <a:cs typeface="Arial"/>
              </a:rPr>
              <a:t>m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110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11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strings</a:t>
            </a:r>
            <a:r>
              <a:rPr lang="en-US" altLang="zh-CN" sz="2800" spc="11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1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do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10" dirty="0">
                <a:cs typeface="Arial"/>
              </a:rPr>
              <a:t>not</a:t>
            </a:r>
            <a:r>
              <a:rPr lang="en-US" altLang="zh-CN" sz="2800" spc="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40" dirty="0">
                <a:cs typeface="Arial"/>
              </a:rPr>
              <a:t>a</a:t>
            </a:r>
            <a:r>
              <a:rPr lang="en-US" altLang="zh-CN" sz="2800" spc="-70" dirty="0">
                <a:cs typeface="Arial"/>
              </a:rPr>
              <a:t>n</a:t>
            </a:r>
            <a:r>
              <a:rPr lang="en-US" altLang="zh-CN" sz="2800" spc="55" dirty="0">
                <a:cs typeface="Arial"/>
              </a:rPr>
              <a:t>t,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i.e. 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85" dirty="0">
                <a:cs typeface="Arial"/>
              </a:rPr>
              <a:t>ones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that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do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10" dirty="0">
                <a:cs typeface="Arial"/>
              </a:rPr>
              <a:t>not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co</a:t>
            </a:r>
            <a:r>
              <a:rPr lang="en-US" altLang="zh-CN" sz="2800" spc="-80" dirty="0">
                <a:cs typeface="Arial"/>
              </a:rPr>
              <a:t>n</a:t>
            </a:r>
            <a:r>
              <a:rPr lang="en-US" altLang="zh-CN" sz="2800" spc="20" dirty="0">
                <a:cs typeface="Arial"/>
              </a:rPr>
              <a:t>tain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A.</a:t>
            </a:r>
            <a:r>
              <a:rPr lang="en-US" altLang="zh-CN" sz="2800" spc="55" dirty="0">
                <a:cs typeface="Arial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spc="20" dirty="0">
                <a:cs typeface="Arial"/>
              </a:rPr>
              <a:t>    Their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0" dirty="0">
                <a:cs typeface="Arial"/>
              </a:rPr>
              <a:t>u</a:t>
            </a:r>
            <a:r>
              <a:rPr lang="en-US" altLang="zh-CN" sz="2800" spc="-40" dirty="0">
                <a:cs typeface="Arial"/>
              </a:rPr>
              <a:t>m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simply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4</a:t>
            </a:r>
            <a:r>
              <a:rPr lang="en-US" altLang="zh-CN" spc="-37" baseline="31250" dirty="0">
                <a:cs typeface="Arial"/>
              </a:rPr>
              <a:t>3 </a:t>
            </a:r>
            <a:r>
              <a:rPr lang="en-US" altLang="zh-CN" spc="-142" baseline="31250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64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t</a:t>
            </a:r>
            <a:r>
              <a:rPr lang="en-US" altLang="zh-CN" sz="2800" spc="40" dirty="0">
                <a:cs typeface="Arial"/>
              </a:rPr>
              <a:t>h</a:t>
            </a:r>
            <a:r>
              <a:rPr lang="en-US" altLang="zh-CN" sz="2800" spc="-65" dirty="0">
                <a:cs typeface="Arial"/>
              </a:rPr>
              <a:t>us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ans</a:t>
            </a:r>
            <a:r>
              <a:rPr lang="en-US" altLang="zh-CN" sz="2800" spc="-95" dirty="0">
                <a:cs typeface="Arial"/>
              </a:rPr>
              <a:t>w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spc="-70" dirty="0">
                <a:cs typeface="Arial"/>
              </a:rPr>
              <a:t>125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−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64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61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  <a:endParaRPr lang="en-US" altLang="zh-CN" sz="280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800" i="1" spc="-25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4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800" spc="50" dirty="0">
                <a:cs typeface="Arial"/>
              </a:rPr>
              <a:t>8. </a:t>
            </a:r>
            <a:r>
              <a:rPr lang="en-US" altLang="zh-CN" sz="2800" spc="-20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apply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40" dirty="0">
                <a:cs typeface="Arial"/>
              </a:rPr>
              <a:t>A</a:t>
            </a:r>
            <a:r>
              <a:rPr lang="en-US" altLang="zh-CN" sz="2800" spc="-50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.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0" dirty="0">
                <a:cs typeface="Arial"/>
              </a:rPr>
              <a:t>Consider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foll</a:t>
            </a:r>
            <a:r>
              <a:rPr lang="en-US" altLang="zh-CN" sz="2800" spc="-30" dirty="0">
                <a:cs typeface="Arial"/>
              </a:rPr>
              <a:t>o</a:t>
            </a:r>
            <a:r>
              <a:rPr lang="en-US" altLang="zh-CN" sz="2800" spc="-10" dirty="0">
                <a:cs typeface="Arial"/>
              </a:rPr>
              <a:t>wing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three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85" dirty="0">
                <a:cs typeface="Arial"/>
              </a:rPr>
              <a:t>cases: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i="1" spc="70" dirty="0">
                <a:cs typeface="Arial"/>
              </a:rPr>
              <a:t>A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o</a:t>
            </a:r>
            <a:r>
              <a:rPr lang="en-US" altLang="zh-CN" sz="2800" i="1" spc="-110" dirty="0">
                <a:cs typeface="Arial"/>
              </a:rPr>
              <a:t>c</a:t>
            </a:r>
            <a:r>
              <a:rPr lang="en-US" altLang="zh-CN" sz="2800" i="1" spc="-35" dirty="0">
                <a:cs typeface="Arial"/>
              </a:rPr>
              <a:t>cupie</a:t>
            </a:r>
            <a:r>
              <a:rPr lang="en-US" altLang="zh-CN" sz="2800" i="1" spc="-110" dirty="0">
                <a:cs typeface="Arial"/>
              </a:rPr>
              <a:t>s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p</a:t>
            </a:r>
            <a:r>
              <a:rPr lang="en-US" altLang="zh-CN" sz="2800" i="1" dirty="0">
                <a:cs typeface="Arial"/>
              </a:rPr>
              <a:t>osition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one.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800" spc="-20" dirty="0">
                <a:cs typeface="Arial"/>
              </a:rPr>
              <a:t>    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second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100" dirty="0">
                <a:cs typeface="Arial"/>
              </a:rPr>
              <a:t>os</a:t>
            </a:r>
            <a:r>
              <a:rPr lang="en-US" altLang="zh-CN" sz="2800" spc="50" dirty="0">
                <a:cs typeface="Arial"/>
              </a:rPr>
              <a:t>i</a:t>
            </a:r>
            <a:r>
              <a:rPr lang="en-US" altLang="zh-CN" sz="2800" spc="20" dirty="0">
                <a:cs typeface="Arial"/>
              </a:rPr>
              <a:t>tion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00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50" dirty="0">
                <a:cs typeface="Arial"/>
              </a:rPr>
              <a:t>thi</a:t>
            </a:r>
            <a:r>
              <a:rPr lang="en-US" altLang="zh-CN" sz="2800" spc="20" dirty="0">
                <a:cs typeface="Arial"/>
              </a:rPr>
              <a:t>rd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100" dirty="0">
                <a:cs typeface="Arial"/>
              </a:rPr>
              <a:t>os</a:t>
            </a:r>
            <a:r>
              <a:rPr lang="en-US" altLang="zh-CN" sz="2800" spc="75" dirty="0">
                <a:cs typeface="Arial"/>
              </a:rPr>
              <a:t>iti</a:t>
            </a:r>
            <a:r>
              <a:rPr lang="en-US" altLang="zh-CN" sz="2800" spc="-30" dirty="0">
                <a:cs typeface="Arial"/>
              </a:rPr>
              <a:t>on.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In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total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12.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i="1" spc="70" dirty="0">
                <a:cs typeface="Arial"/>
              </a:rPr>
              <a:t>A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o</a:t>
            </a:r>
            <a:r>
              <a:rPr lang="en-US" altLang="zh-CN" sz="2800" i="1" spc="-110" dirty="0">
                <a:cs typeface="Arial"/>
              </a:rPr>
              <a:t>c</a:t>
            </a:r>
            <a:r>
              <a:rPr lang="en-US" altLang="zh-CN" sz="2800" i="1" spc="-35" dirty="0">
                <a:cs typeface="Arial"/>
              </a:rPr>
              <a:t>cupie</a:t>
            </a:r>
            <a:r>
              <a:rPr lang="en-US" altLang="zh-CN" sz="2800" i="1" spc="-110" dirty="0">
                <a:cs typeface="Arial"/>
              </a:rPr>
              <a:t>s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p</a:t>
            </a:r>
            <a:r>
              <a:rPr lang="en-US" altLang="zh-CN" sz="2800" i="1" dirty="0">
                <a:cs typeface="Arial"/>
              </a:rPr>
              <a:t>osition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two.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800" spc="-20" dirty="0">
                <a:cs typeface="Arial"/>
              </a:rPr>
              <a:t>    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first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45" dirty="0">
                <a:cs typeface="Arial"/>
              </a:rPr>
              <a:t>hoice</a:t>
            </a:r>
            <a:r>
              <a:rPr lang="en-US" altLang="zh-CN" sz="2800" spc="-125" dirty="0">
                <a:cs typeface="Arial"/>
              </a:rPr>
              <a:t>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40" dirty="0">
                <a:cs typeface="Arial"/>
              </a:rPr>
              <a:t>third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osition. </a:t>
            </a:r>
            <a:r>
              <a:rPr lang="en-US" altLang="zh-CN" sz="2800" spc="35" dirty="0">
                <a:cs typeface="Arial"/>
              </a:rPr>
              <a:t>In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total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12.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i="1" spc="70" dirty="0">
                <a:cs typeface="Arial"/>
              </a:rPr>
              <a:t>A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o</a:t>
            </a:r>
            <a:r>
              <a:rPr lang="en-US" altLang="zh-CN" sz="2800" i="1" spc="-110" dirty="0">
                <a:cs typeface="Arial"/>
              </a:rPr>
              <a:t>c</a:t>
            </a:r>
            <a:r>
              <a:rPr lang="en-US" altLang="zh-CN" sz="2800" i="1" spc="-35" dirty="0">
                <a:cs typeface="Arial"/>
              </a:rPr>
              <a:t>cupie</a:t>
            </a:r>
            <a:r>
              <a:rPr lang="en-US" altLang="zh-CN" sz="2800" i="1" spc="-110" dirty="0">
                <a:cs typeface="Arial"/>
              </a:rPr>
              <a:t>s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p</a:t>
            </a:r>
            <a:r>
              <a:rPr lang="en-US" altLang="zh-CN" sz="2800" i="1" dirty="0">
                <a:cs typeface="Arial"/>
              </a:rPr>
              <a:t>osition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30" dirty="0">
                <a:cs typeface="Arial"/>
              </a:rPr>
              <a:t>th</a:t>
            </a:r>
            <a:r>
              <a:rPr lang="en-US" altLang="zh-CN" sz="2800" i="1" spc="-30" dirty="0">
                <a:cs typeface="Arial"/>
              </a:rPr>
              <a:t>r</a:t>
            </a:r>
            <a:r>
              <a:rPr lang="en-US" altLang="zh-CN" sz="2800" i="1" spc="-170" dirty="0">
                <a:cs typeface="Arial"/>
              </a:rPr>
              <a:t>e</a:t>
            </a:r>
            <a:r>
              <a:rPr lang="en-US" altLang="zh-CN" sz="2800" i="1" spc="-45" dirty="0">
                <a:cs typeface="Arial"/>
              </a:rPr>
              <a:t>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800" spc="-20" dirty="0">
                <a:cs typeface="Arial"/>
              </a:rPr>
              <a:t>    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first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45" dirty="0">
                <a:cs typeface="Arial"/>
              </a:rPr>
              <a:t>hoice</a:t>
            </a:r>
            <a:r>
              <a:rPr lang="en-US" altLang="zh-CN" sz="2800" spc="-125" dirty="0">
                <a:cs typeface="Arial"/>
              </a:rPr>
              <a:t>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25" dirty="0">
                <a:cs typeface="Arial"/>
              </a:rPr>
              <a:t>s</a:t>
            </a:r>
            <a:r>
              <a:rPr lang="en-US" altLang="zh-CN" sz="2800" spc="-60" dirty="0">
                <a:cs typeface="Arial"/>
              </a:rPr>
              <a:t>econd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osition. </a:t>
            </a:r>
            <a:r>
              <a:rPr lang="en-US" altLang="zh-CN" sz="2800" spc="35" dirty="0">
                <a:cs typeface="Arial"/>
              </a:rPr>
              <a:t>In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total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12.</a:t>
            </a:r>
            <a:endParaRPr lang="en-US" altLang="zh-CN" sz="2800" i="1" spc="-25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979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900"/>
              </a:spcBef>
              <a:buNone/>
            </a:pPr>
            <a:r>
              <a:rPr lang="en-US" altLang="zh-CN" sz="2800" spc="50" dirty="0">
                <a:cs typeface="Arial"/>
              </a:rPr>
              <a:t>    T</a:t>
            </a:r>
            <a:r>
              <a:rPr lang="en-US" altLang="zh-CN" sz="2800" spc="15" dirty="0">
                <a:cs typeface="Arial"/>
              </a:rPr>
              <a:t>h</a:t>
            </a:r>
            <a:r>
              <a:rPr lang="en-US" altLang="zh-CN" sz="2800" spc="-65" dirty="0">
                <a:cs typeface="Arial"/>
              </a:rPr>
              <a:t>us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110" dirty="0">
                <a:cs typeface="Arial"/>
              </a:rPr>
              <a:t>t</a:t>
            </a:r>
            <a:r>
              <a:rPr lang="en-US" altLang="zh-CN" sz="2800" spc="-70" dirty="0">
                <a:cs typeface="Arial"/>
              </a:rPr>
              <a:t>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0" dirty="0">
                <a:cs typeface="Arial"/>
              </a:rPr>
              <a:t>u</a:t>
            </a:r>
            <a:r>
              <a:rPr lang="en-US" altLang="zh-CN" sz="2800" spc="-40" dirty="0">
                <a:cs typeface="Arial"/>
              </a:rPr>
              <a:t>m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strings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that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co</a:t>
            </a:r>
            <a:r>
              <a:rPr lang="en-US" altLang="zh-CN" sz="2800" spc="-80" dirty="0">
                <a:cs typeface="Arial"/>
              </a:rPr>
              <a:t>n</a:t>
            </a:r>
            <a:r>
              <a:rPr lang="en-US" altLang="zh-CN" sz="2800" spc="20" dirty="0">
                <a:cs typeface="Arial"/>
              </a:rPr>
              <a:t>tain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letter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80" dirty="0">
                <a:cs typeface="Arial"/>
              </a:rPr>
              <a:t>A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(assuming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that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re</a:t>
            </a:r>
            <a:r>
              <a:rPr lang="en-US" altLang="zh-CN" sz="2800" spc="-5" dirty="0">
                <a:cs typeface="Arial"/>
              </a:rPr>
              <a:t>p</a:t>
            </a:r>
            <a:r>
              <a:rPr lang="en-US" altLang="zh-CN" sz="2800" dirty="0">
                <a:cs typeface="Arial"/>
              </a:rPr>
              <a:t>etitions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are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all</a:t>
            </a:r>
            <a:r>
              <a:rPr lang="en-US" altLang="zh-CN" sz="2800" spc="-40" dirty="0">
                <a:cs typeface="Arial"/>
              </a:rPr>
              <a:t>o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30" dirty="0">
                <a:cs typeface="Arial"/>
              </a:rPr>
              <a:t>ed)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are </a:t>
            </a:r>
          </a:p>
          <a:p>
            <a:pPr marL="0" indent="0" algn="ctr">
              <a:lnSpc>
                <a:spcPct val="150000"/>
              </a:lnSpc>
              <a:spcBef>
                <a:spcPts val="900"/>
              </a:spcBef>
              <a:buNone/>
            </a:pPr>
            <a:r>
              <a:rPr lang="en-US" altLang="zh-CN" sz="2800" spc="-70" dirty="0">
                <a:cs typeface="Arial"/>
              </a:rPr>
              <a:t>12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+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12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+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12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36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2800" i="1" spc="-10" dirty="0">
                <a:cs typeface="Arial"/>
              </a:rPr>
              <a:t>    </a:t>
            </a:r>
            <a:endParaRPr lang="en-US" altLang="zh-C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89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9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cs typeface="Arial"/>
              </a:rPr>
              <a:t>    </a:t>
            </a:r>
            <a:r>
              <a:rPr lang="en-US" altLang="zh-CN" sz="2800" dirty="0">
                <a:cs typeface="Arial"/>
              </a:rPr>
              <a:t>Again,</a:t>
            </a:r>
            <a:r>
              <a:rPr lang="en-US" altLang="zh-CN" sz="2800" spc="9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let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65" dirty="0">
                <a:cs typeface="Arial"/>
              </a:rPr>
              <a:t>us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gi</a:t>
            </a:r>
            <a:r>
              <a:rPr lang="en-US" altLang="zh-CN" sz="2800" spc="-25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an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10" dirty="0">
                <a:cs typeface="Arial"/>
              </a:rPr>
              <a:t>alternati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pr</a:t>
            </a:r>
            <a:r>
              <a:rPr lang="en-US" altLang="zh-CN" sz="2800" spc="20" dirty="0">
                <a:cs typeface="Arial"/>
              </a:rPr>
              <a:t>o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b</a:t>
            </a:r>
            <a:r>
              <a:rPr lang="en-US" altLang="zh-CN" sz="2800" spc="20" dirty="0">
                <a:cs typeface="Arial"/>
              </a:rPr>
              <a:t>y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cou</a:t>
            </a:r>
            <a:r>
              <a:rPr lang="en-US" altLang="zh-CN" sz="2800" spc="-75" dirty="0">
                <a:cs typeface="Arial"/>
              </a:rPr>
              <a:t>n</a:t>
            </a:r>
            <a:r>
              <a:rPr lang="en-US" altLang="zh-CN" sz="2800" spc="20" dirty="0">
                <a:cs typeface="Arial"/>
              </a:rPr>
              <a:t>ting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0" dirty="0">
                <a:cs typeface="Arial"/>
              </a:rPr>
              <a:t>u</a:t>
            </a:r>
            <a:r>
              <a:rPr lang="en-US" altLang="zh-CN" sz="2800" spc="-40" dirty="0">
                <a:cs typeface="Arial"/>
              </a:rPr>
              <a:t>m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strings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do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10" dirty="0">
                <a:cs typeface="Arial"/>
              </a:rPr>
              <a:t>not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wa</a:t>
            </a:r>
            <a:r>
              <a:rPr lang="en-US" altLang="zh-CN" sz="2800" spc="-70" dirty="0">
                <a:cs typeface="Arial"/>
              </a:rPr>
              <a:t>n</a:t>
            </a:r>
            <a:r>
              <a:rPr lang="en-US" altLang="zh-CN" sz="2800" spc="55" dirty="0">
                <a:cs typeface="Arial"/>
              </a:rPr>
              <a:t>t,</a:t>
            </a:r>
            <a:r>
              <a:rPr lang="en-US" altLang="zh-CN" sz="2800" spc="95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i.e. </a:t>
            </a:r>
            <a:r>
              <a:rPr lang="en-US" altLang="zh-CN" sz="2800" spc="-4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-10" dirty="0">
                <a:cs typeface="Arial"/>
              </a:rPr>
              <a:t> </a:t>
            </a:r>
            <a:r>
              <a:rPr lang="en-US" altLang="zh-CN" sz="2800" spc="-85" dirty="0">
                <a:cs typeface="Arial"/>
              </a:rPr>
              <a:t>ones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that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do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10" dirty="0">
                <a:cs typeface="Arial"/>
              </a:rPr>
              <a:t>not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co</a:t>
            </a:r>
            <a:r>
              <a:rPr lang="en-US" altLang="zh-CN" sz="2800" spc="-80" dirty="0">
                <a:cs typeface="Arial"/>
              </a:rPr>
              <a:t>n</a:t>
            </a:r>
            <a:r>
              <a:rPr lang="en-US" altLang="zh-CN" sz="2800" spc="20" dirty="0">
                <a:cs typeface="Arial"/>
              </a:rPr>
              <a:t>tain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A.</a:t>
            </a:r>
            <a:r>
              <a:rPr lang="en-US" altLang="zh-CN" sz="2800" spc="55" dirty="0">
                <a:cs typeface="Arial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900"/>
              </a:spcBef>
              <a:buNone/>
            </a:pPr>
            <a:r>
              <a:rPr lang="en-US" altLang="zh-CN" sz="2800" spc="20" dirty="0">
                <a:cs typeface="Arial"/>
              </a:rPr>
              <a:t>    Their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0" dirty="0">
                <a:cs typeface="Arial"/>
              </a:rPr>
              <a:t>u</a:t>
            </a:r>
            <a:r>
              <a:rPr lang="en-US" altLang="zh-CN" sz="2800" spc="-40" dirty="0">
                <a:cs typeface="Arial"/>
              </a:rPr>
              <a:t>m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simply </a:t>
            </a:r>
          </a:p>
          <a:p>
            <a:pPr marL="0" indent="0" algn="ctr">
              <a:lnSpc>
                <a:spcPct val="150000"/>
              </a:lnSpc>
              <a:spcBef>
                <a:spcPts val="900"/>
              </a:spcBef>
              <a:buNone/>
            </a:pP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24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,</a:t>
            </a:r>
          </a:p>
          <a:p>
            <a:pPr marL="0" indent="0" algn="just">
              <a:lnSpc>
                <a:spcPct val="150000"/>
              </a:lnSpc>
              <a:spcBef>
                <a:spcPts val="900"/>
              </a:spcBef>
              <a:buNone/>
            </a:pP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t</a:t>
            </a:r>
            <a:r>
              <a:rPr lang="en-US" altLang="zh-CN" sz="2800" spc="40" dirty="0">
                <a:cs typeface="Arial"/>
              </a:rPr>
              <a:t>h</a:t>
            </a:r>
            <a:r>
              <a:rPr lang="en-US" altLang="zh-CN" sz="2800" spc="-65" dirty="0">
                <a:cs typeface="Arial"/>
              </a:rPr>
              <a:t>us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ans</a:t>
            </a:r>
            <a:r>
              <a:rPr lang="en-US" altLang="zh-CN" sz="2800" spc="-95" dirty="0">
                <a:cs typeface="Arial"/>
              </a:rPr>
              <a:t>w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</a:p>
          <a:p>
            <a:pPr marL="0" indent="0" algn="ctr">
              <a:lnSpc>
                <a:spcPct val="150000"/>
              </a:lnSpc>
              <a:spcBef>
                <a:spcPts val="900"/>
              </a:spcBef>
              <a:buNone/>
            </a:pPr>
            <a:r>
              <a:rPr lang="en-US" altLang="zh-CN" sz="2800" spc="-70" dirty="0">
                <a:cs typeface="Arial"/>
              </a:rPr>
              <a:t>60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−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24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36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  <a:endParaRPr lang="en-US" altLang="zh-C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009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r>
              <a:rPr lang="en-US" altLang="zh-CN" sz="2800" b="1" dirty="0">
                <a:cs typeface="Arial"/>
              </a:rPr>
              <a:t>Exercise</a:t>
            </a:r>
            <a:r>
              <a:rPr lang="en-US" altLang="zh-CN" sz="2800" b="1" spc="114" dirty="0">
                <a:cs typeface="Arial"/>
              </a:rPr>
              <a:t> </a:t>
            </a:r>
            <a:r>
              <a:rPr lang="en-US" altLang="zh-CN" sz="2800" b="1" spc="-5" dirty="0">
                <a:cs typeface="Arial"/>
              </a:rPr>
              <a:t>8</a:t>
            </a:r>
            <a:r>
              <a:rPr lang="en-US" altLang="zh-CN" sz="2800" b="1" i="1" spc="75" dirty="0">
                <a:cs typeface="Arial"/>
              </a:rPr>
              <a:t>. </a:t>
            </a:r>
            <a:r>
              <a:rPr lang="en-US" altLang="zh-CN" sz="2800" b="1" i="1" spc="55" dirty="0">
                <a:cs typeface="Arial"/>
              </a:rPr>
              <a:t> </a:t>
            </a:r>
            <a:r>
              <a:rPr lang="en-US" altLang="zh-CN" sz="2800" i="1" spc="-35" dirty="0">
                <a:cs typeface="Arial"/>
              </a:rPr>
              <a:t>We</a:t>
            </a:r>
            <a:r>
              <a:rPr lang="en-US" altLang="zh-CN" sz="2800" i="1" spc="140" dirty="0">
                <a:cs typeface="Arial"/>
              </a:rPr>
              <a:t> </a:t>
            </a:r>
            <a:r>
              <a:rPr lang="en-US" altLang="zh-CN" sz="2800" i="1" spc="-75" dirty="0">
                <a:cs typeface="Arial"/>
              </a:rPr>
              <a:t>have</a:t>
            </a:r>
            <a:r>
              <a:rPr lang="en-US" altLang="zh-CN" sz="2800" i="1" spc="140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a</a:t>
            </a:r>
            <a:r>
              <a:rPr lang="en-US" altLang="zh-CN" sz="2800" i="1" spc="13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set</a:t>
            </a:r>
            <a:r>
              <a:rPr lang="en-US" altLang="zh-CN" sz="2800" i="1" spc="140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of</a:t>
            </a:r>
            <a:r>
              <a:rPr lang="en-US" altLang="zh-CN" sz="2800" i="1" spc="140" dirty="0">
                <a:cs typeface="Arial"/>
              </a:rPr>
              <a:t> </a:t>
            </a:r>
            <a:r>
              <a:rPr lang="en-US" altLang="zh-CN" sz="2800" i="1" spc="-30" dirty="0">
                <a:cs typeface="Arial"/>
              </a:rPr>
              <a:t>five</a:t>
            </a:r>
            <a:r>
              <a:rPr lang="en-US" altLang="zh-CN" sz="2800" i="1" spc="135" dirty="0">
                <a:cs typeface="Arial"/>
              </a:rPr>
              <a:t> </a:t>
            </a:r>
            <a:r>
              <a:rPr lang="en-US" altLang="zh-CN" sz="2800" i="1" spc="5" dirty="0">
                <a:cs typeface="Arial"/>
              </a:rPr>
              <a:t>distinct</a:t>
            </a:r>
            <a:r>
              <a:rPr lang="en-US" altLang="zh-CN" sz="2800" i="1" spc="140" dirty="0">
                <a:cs typeface="Arial"/>
              </a:rPr>
              <a:t> </a:t>
            </a:r>
            <a:r>
              <a:rPr lang="en-US" altLang="zh-CN" sz="2800" i="1" spc="-110" dirty="0">
                <a:cs typeface="Arial"/>
              </a:rPr>
              <a:t>c</a:t>
            </a:r>
            <a:r>
              <a:rPr lang="en-US" altLang="zh-CN" sz="2800" i="1" spc="-20" dirty="0">
                <a:cs typeface="Arial"/>
              </a:rPr>
              <a:t>omputer</a:t>
            </a:r>
            <a:r>
              <a:rPr lang="en-US" altLang="zh-CN" sz="2800" i="1" spc="140" dirty="0">
                <a:cs typeface="Arial"/>
              </a:rPr>
              <a:t> </a:t>
            </a:r>
            <a:r>
              <a:rPr lang="en-US" altLang="zh-CN" sz="2800" i="1" spc="-45" dirty="0">
                <a:cs typeface="Arial"/>
              </a:rPr>
              <a:t>scien</a:t>
            </a:r>
            <a:r>
              <a:rPr lang="en-US" altLang="zh-CN" sz="2800" i="1" spc="-100" dirty="0">
                <a:cs typeface="Arial"/>
              </a:rPr>
              <a:t>c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140" dirty="0">
                <a:cs typeface="Arial"/>
              </a:rPr>
              <a:t> </a:t>
            </a:r>
            <a:r>
              <a:rPr lang="en-US" altLang="zh-CN" sz="2800" i="1" spc="-170" dirty="0">
                <a:cs typeface="Arial"/>
              </a:rPr>
              <a:t>b</a:t>
            </a:r>
            <a:r>
              <a:rPr lang="en-US" altLang="zh-CN" sz="2800" i="1" spc="-114" dirty="0">
                <a:cs typeface="Arial"/>
              </a:rPr>
              <a:t>o</a:t>
            </a:r>
            <a:r>
              <a:rPr lang="en-US" altLang="zh-CN" sz="2800" i="1" spc="-50" dirty="0">
                <a:cs typeface="Arial"/>
              </a:rPr>
              <a:t>oks, </a:t>
            </a:r>
            <a:r>
              <a:rPr lang="en-US" altLang="zh-CN" sz="2800" i="1" spc="-155" dirty="0">
                <a:cs typeface="Arial"/>
              </a:rPr>
              <a:t> </a:t>
            </a:r>
            <a:r>
              <a:rPr lang="en-US" altLang="zh-CN" sz="2800" i="1" spc="30" dirty="0">
                <a:cs typeface="Arial"/>
              </a:rPr>
              <a:t>th</a:t>
            </a:r>
            <a:r>
              <a:rPr lang="en-US" altLang="zh-CN" sz="2800" i="1" spc="-30" dirty="0">
                <a:cs typeface="Arial"/>
              </a:rPr>
              <a:t>r</a:t>
            </a:r>
            <a:r>
              <a:rPr lang="en-US" altLang="zh-CN" sz="2800" i="1" spc="-170" dirty="0">
                <a:cs typeface="Arial"/>
              </a:rPr>
              <a:t>e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135" dirty="0">
                <a:cs typeface="Arial"/>
              </a:rPr>
              <a:t> </a:t>
            </a:r>
            <a:r>
              <a:rPr lang="en-US" altLang="zh-CN" sz="2800" i="1" spc="5" dirty="0">
                <a:cs typeface="Arial"/>
              </a:rPr>
              <a:t>distinct</a:t>
            </a:r>
            <a:r>
              <a:rPr lang="en-US" altLang="zh-CN" sz="2800" i="1" spc="140" dirty="0">
                <a:cs typeface="Arial"/>
              </a:rPr>
              <a:t> </a:t>
            </a:r>
            <a:r>
              <a:rPr lang="en-US" altLang="zh-CN" sz="2800" i="1" spc="-45" dirty="0" err="1">
                <a:cs typeface="Arial"/>
              </a:rPr>
              <a:t>maths</a:t>
            </a:r>
            <a:r>
              <a:rPr lang="en-US" altLang="zh-CN" sz="2800" i="1" spc="140" dirty="0">
                <a:cs typeface="Arial"/>
              </a:rPr>
              <a:t> </a:t>
            </a:r>
            <a:r>
              <a:rPr lang="en-US" altLang="zh-CN" sz="2800" i="1" spc="-170" dirty="0">
                <a:cs typeface="Arial"/>
              </a:rPr>
              <a:t>b</a:t>
            </a:r>
            <a:r>
              <a:rPr lang="en-US" altLang="zh-CN" sz="2800" i="1" spc="-114" dirty="0">
                <a:cs typeface="Arial"/>
              </a:rPr>
              <a:t>o</a:t>
            </a:r>
            <a:r>
              <a:rPr lang="en-US" altLang="zh-CN" sz="2800" i="1" spc="-75" dirty="0">
                <a:cs typeface="Arial"/>
              </a:rPr>
              <a:t>oks</a:t>
            </a:r>
            <a:r>
              <a:rPr lang="en-US" altLang="zh-CN" sz="2800" i="1" spc="140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and</a:t>
            </a:r>
            <a:r>
              <a:rPr lang="en-US" altLang="zh-CN" sz="2800" i="1" spc="140" dirty="0">
                <a:cs typeface="Arial"/>
              </a:rPr>
              <a:t> </a:t>
            </a:r>
            <a:r>
              <a:rPr lang="en-US" altLang="zh-CN" sz="2800" i="1" spc="-25" dirty="0">
                <a:cs typeface="Arial"/>
              </a:rPr>
              <a:t>two</a:t>
            </a:r>
            <a:r>
              <a:rPr lang="en-US" altLang="zh-CN" sz="2800" i="1" spc="-15" dirty="0">
                <a:cs typeface="Arial"/>
              </a:rPr>
              <a:t> </a:t>
            </a:r>
            <a:r>
              <a:rPr lang="en-US" altLang="zh-CN" sz="2800" i="1" spc="5" dirty="0">
                <a:cs typeface="Arial"/>
              </a:rPr>
              <a:t>distinct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25" dirty="0">
                <a:cs typeface="Arial"/>
              </a:rPr>
              <a:t>art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70" dirty="0">
                <a:cs typeface="Arial"/>
              </a:rPr>
              <a:t>b</a:t>
            </a:r>
            <a:r>
              <a:rPr lang="en-US" altLang="zh-CN" sz="2800" i="1" spc="-114" dirty="0">
                <a:cs typeface="Arial"/>
              </a:rPr>
              <a:t>o</a:t>
            </a:r>
            <a:r>
              <a:rPr lang="en-US" altLang="zh-CN" sz="2800" i="1" spc="-50" dirty="0">
                <a:cs typeface="Arial"/>
              </a:rPr>
              <a:t>oks.</a:t>
            </a:r>
            <a:endParaRPr lang="en-US" altLang="zh-CN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062D8C-CF7D-4DC7-964A-3C87D115C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83" y="3501008"/>
            <a:ext cx="1806277" cy="239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3AA4DEF-8833-4A4E-B288-14E7B793F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44" y="3501008"/>
            <a:ext cx="2199111" cy="236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010CB4-FB39-4C36-85EA-1F7E98969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038" y="3501008"/>
            <a:ext cx="1832992" cy="236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54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80722" cy="5328592"/>
          </a:xfrm>
        </p:spPr>
        <p:txBody>
          <a:bodyPr/>
          <a:lstStyle/>
          <a:p>
            <a:r>
              <a:rPr lang="en-US" altLang="zh-CN" sz="2800" b="1" dirty="0">
                <a:cs typeface="Arial"/>
              </a:rPr>
              <a:t>Exercise</a:t>
            </a:r>
            <a:r>
              <a:rPr lang="en-US" altLang="zh-CN" sz="2800" b="1" spc="114" dirty="0">
                <a:cs typeface="Arial"/>
              </a:rPr>
              <a:t> </a:t>
            </a:r>
            <a:r>
              <a:rPr lang="en-US" altLang="zh-CN" sz="2800" b="1" spc="-5" dirty="0">
                <a:cs typeface="Arial"/>
              </a:rPr>
              <a:t>1</a:t>
            </a:r>
            <a:r>
              <a:rPr lang="en-US" altLang="zh-CN" sz="2800" b="1" i="1" spc="75" dirty="0">
                <a:cs typeface="Arial"/>
              </a:rPr>
              <a:t>. </a:t>
            </a:r>
            <a:r>
              <a:rPr lang="en-US" altLang="zh-CN" sz="2800" b="1" i="1" spc="-120" dirty="0">
                <a:cs typeface="Arial"/>
              </a:rPr>
              <a:t> </a:t>
            </a:r>
            <a:r>
              <a:rPr lang="en-US" altLang="zh-CN" sz="2800" i="1" spc="70" dirty="0">
                <a:cs typeface="Arial"/>
              </a:rPr>
              <a:t>A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30" dirty="0">
                <a:cs typeface="Arial"/>
              </a:rPr>
              <a:t>man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80" dirty="0">
                <a:cs typeface="Arial"/>
              </a:rPr>
              <a:t>has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8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shirts,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4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p</a:t>
            </a:r>
            <a:r>
              <a:rPr lang="en-US" altLang="zh-CN" sz="2800" i="1" dirty="0">
                <a:cs typeface="Arial"/>
              </a:rPr>
              <a:t>airs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of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65" dirty="0">
                <a:cs typeface="Arial"/>
              </a:rPr>
              <a:t>t</a:t>
            </a:r>
            <a:r>
              <a:rPr lang="en-US" altLang="zh-CN" sz="2800" i="1" spc="25" dirty="0">
                <a:cs typeface="Arial"/>
              </a:rPr>
              <a:t>r</a:t>
            </a:r>
            <a:r>
              <a:rPr lang="en-US" altLang="zh-CN" sz="2800" i="1" spc="-55" dirty="0">
                <a:cs typeface="Arial"/>
              </a:rPr>
              <a:t>ousers</a:t>
            </a:r>
            <a:r>
              <a:rPr lang="en-US" altLang="zh-CN" sz="2800" i="1" spc="60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and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5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p</a:t>
            </a:r>
            <a:r>
              <a:rPr lang="en-US" altLang="zh-CN" sz="2800" i="1" dirty="0">
                <a:cs typeface="Arial"/>
              </a:rPr>
              <a:t>airs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of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80" dirty="0">
                <a:cs typeface="Arial"/>
              </a:rPr>
              <a:t>sh</a:t>
            </a:r>
            <a:r>
              <a:rPr lang="en-US" altLang="zh-CN" sz="2800" i="1" spc="-135" dirty="0">
                <a:cs typeface="Arial"/>
              </a:rPr>
              <a:t>o</a:t>
            </a:r>
            <a:r>
              <a:rPr lang="en-US" altLang="zh-CN" sz="2800" i="1" spc="-65" dirty="0">
                <a:cs typeface="Arial"/>
              </a:rPr>
              <a:t>es. </a:t>
            </a:r>
            <a:r>
              <a:rPr lang="en-US" altLang="zh-CN" sz="2800" i="1" spc="-120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How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30" dirty="0">
                <a:cs typeface="Arial"/>
              </a:rPr>
              <a:t>many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10" dirty="0">
                <a:cs typeface="Arial"/>
              </a:rPr>
              <a:t>diffe</a:t>
            </a:r>
            <a:r>
              <a:rPr lang="en-US" altLang="zh-CN" sz="2800" i="1" spc="-45" dirty="0">
                <a:cs typeface="Arial"/>
              </a:rPr>
              <a:t>r</a:t>
            </a:r>
            <a:r>
              <a:rPr lang="en-US" altLang="zh-CN" sz="2800" i="1" spc="-25" dirty="0">
                <a:cs typeface="Arial"/>
              </a:rPr>
              <a:t>ent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-5" dirty="0">
                <a:cs typeface="Arial"/>
              </a:rPr>
              <a:t>outfits</a:t>
            </a:r>
            <a:r>
              <a:rPr lang="en-US" altLang="zh-CN" sz="2800" i="1" spc="55" dirty="0">
                <a:cs typeface="Arial"/>
              </a:rPr>
              <a:t> </a:t>
            </a:r>
            <a:r>
              <a:rPr lang="en-US" altLang="zh-CN" sz="2800" i="1" spc="15" dirty="0">
                <a:cs typeface="Arial"/>
              </a:rPr>
              <a:t>a</a:t>
            </a:r>
            <a:r>
              <a:rPr lang="en-US" altLang="zh-CN" sz="2800" i="1" spc="-45" dirty="0">
                <a:cs typeface="Arial"/>
              </a:rPr>
              <a:t>r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-5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p</a:t>
            </a:r>
            <a:r>
              <a:rPr lang="en-US" altLang="zh-CN" sz="2800" i="1" spc="-60" dirty="0">
                <a:cs typeface="Arial"/>
              </a:rPr>
              <a:t>ossible?</a:t>
            </a:r>
            <a:endParaRPr lang="en-US" altLang="zh-CN" sz="2800" dirty="0">
              <a:cs typeface="Arial"/>
            </a:endParaRPr>
          </a:p>
          <a:p>
            <a:pPr marL="12700" marR="12700" indent="0" algn="just">
              <a:spcBef>
                <a:spcPts val="0"/>
              </a:spcBef>
              <a:buNone/>
            </a:pPr>
            <a:r>
              <a:rPr lang="en-US" altLang="zh-CN" sz="2800" u="sng" spc="110" dirty="0">
                <a:cs typeface="Arial"/>
              </a:rPr>
              <a:t>Solution</a:t>
            </a:r>
            <a:r>
              <a:rPr lang="en-US" altLang="zh-CN" sz="2800" spc="-10" dirty="0">
                <a:cs typeface="Arial"/>
              </a:rPr>
              <a:t>. </a:t>
            </a:r>
            <a:r>
              <a:rPr lang="en-US" altLang="zh-CN" sz="2800" spc="-20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apply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45" dirty="0">
                <a:solidFill>
                  <a:srgbClr val="0070C0"/>
                </a:solidFill>
                <a:cs typeface="Arial"/>
              </a:rPr>
              <a:t>M</a:t>
            </a:r>
            <a:r>
              <a:rPr lang="en-US" altLang="zh-CN" sz="2800" spc="-55" dirty="0">
                <a:solidFill>
                  <a:srgbClr val="0070C0"/>
                </a:solidFill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.</a:t>
            </a:r>
            <a:r>
              <a:rPr lang="en-US" altLang="zh-CN" sz="2800" spc="105" dirty="0">
                <a:cs typeface="Arial"/>
              </a:rPr>
              <a:t> </a:t>
            </a:r>
          </a:p>
          <a:p>
            <a:pPr marL="12700" marR="12700" indent="0" algn="just">
              <a:spcBef>
                <a:spcPts val="0"/>
              </a:spcBef>
              <a:buNone/>
            </a:pPr>
            <a:r>
              <a:rPr lang="en-US" altLang="zh-CN" sz="2800" spc="105" dirty="0">
                <a:cs typeface="Arial"/>
              </a:rPr>
              <a:t>   </a:t>
            </a:r>
            <a:r>
              <a:rPr lang="en-US" altLang="zh-CN" sz="2800" spc="-2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three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30" dirty="0">
                <a:cs typeface="Arial"/>
              </a:rPr>
              <a:t>(</a:t>
            </a:r>
            <a:r>
              <a:rPr lang="en-US" altLang="zh-CN" sz="2800" spc="30" dirty="0">
                <a:solidFill>
                  <a:srgbClr val="0070C0"/>
                </a:solidFill>
                <a:cs typeface="Arial"/>
              </a:rPr>
              <a:t>in</a:t>
            </a:r>
            <a:r>
              <a:rPr lang="en-US" altLang="zh-CN" sz="2800" spc="-50" dirty="0">
                <a:solidFill>
                  <a:srgbClr val="0070C0"/>
                </a:solidFill>
                <a:cs typeface="Arial"/>
              </a:rPr>
              <a:t>de</a:t>
            </a:r>
            <a:r>
              <a:rPr lang="en-US" altLang="zh-CN" sz="2800" spc="-20" dirty="0">
                <a:solidFill>
                  <a:srgbClr val="0070C0"/>
                </a:solidFill>
                <a:cs typeface="Arial"/>
              </a:rPr>
              <a:t>p</a:t>
            </a:r>
            <a:r>
              <a:rPr lang="en-US" altLang="zh-CN" sz="2800" spc="-55" dirty="0">
                <a:solidFill>
                  <a:srgbClr val="0070C0"/>
                </a:solidFill>
                <a:cs typeface="Arial"/>
              </a:rPr>
              <a:t>ende</a:t>
            </a:r>
            <a:r>
              <a:rPr lang="en-US" altLang="zh-CN" sz="2800" spc="-85" dirty="0">
                <a:solidFill>
                  <a:srgbClr val="0070C0"/>
                </a:solidFill>
                <a:cs typeface="Arial"/>
              </a:rPr>
              <a:t>n</a:t>
            </a:r>
            <a:r>
              <a:rPr lang="en-US" altLang="zh-CN" sz="2800" spc="80" dirty="0">
                <a:solidFill>
                  <a:srgbClr val="0070C0"/>
                </a:solidFill>
                <a:cs typeface="Arial"/>
              </a:rPr>
              <a:t>t</a:t>
            </a:r>
            <a:r>
              <a:rPr lang="en-US" altLang="zh-CN" sz="2800" spc="80" dirty="0">
                <a:cs typeface="Arial"/>
              </a:rPr>
              <a:t>)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55" dirty="0">
                <a:cs typeface="Arial"/>
              </a:rPr>
              <a:t>steps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to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consider: </a:t>
            </a:r>
            <a:r>
              <a:rPr lang="en-US" altLang="zh-CN" sz="2800" spc="-25" dirty="0">
                <a:cs typeface="Arial"/>
              </a:rPr>
              <a:t> </a:t>
            </a:r>
          </a:p>
          <a:p>
            <a:pPr marL="12700" marR="12700" indent="347663" algn="just">
              <a:spcBef>
                <a:spcPts val="0"/>
              </a:spcBef>
              <a:buNone/>
            </a:pPr>
            <a:r>
              <a:rPr lang="en-US" altLang="zh-CN" sz="2800" spc="25" dirty="0">
                <a:cs typeface="Arial"/>
              </a:rPr>
              <a:t>in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first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one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10" dirty="0">
                <a:cs typeface="Arial"/>
              </a:rPr>
              <a:t>o</a:t>
            </a:r>
            <a:r>
              <a:rPr lang="en-US" altLang="zh-CN" sz="2800" spc="-110" dirty="0">
                <a:cs typeface="Arial"/>
              </a:rPr>
              <a:t>ose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35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shirt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(8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ossibilities),</a:t>
            </a:r>
            <a:r>
              <a:rPr lang="en-US" altLang="zh-CN" sz="2800" spc="100" dirty="0">
                <a:cs typeface="Arial"/>
              </a:rPr>
              <a:t> </a:t>
            </a:r>
          </a:p>
          <a:p>
            <a:pPr marL="12700" marR="12700" indent="347663" algn="just">
              <a:spcBef>
                <a:spcPts val="0"/>
              </a:spcBef>
              <a:buNone/>
            </a:pPr>
            <a:r>
              <a:rPr lang="en-US" altLang="zh-CN" sz="2800" spc="25" dirty="0">
                <a:cs typeface="Arial"/>
              </a:rPr>
              <a:t>in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second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one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spc="-100" dirty="0">
                <a:cs typeface="Arial"/>
              </a:rPr>
              <a:t>c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10" dirty="0">
                <a:cs typeface="Arial"/>
              </a:rPr>
              <a:t>o</a:t>
            </a:r>
            <a:r>
              <a:rPr lang="en-US" altLang="zh-CN" sz="2800" spc="-100" dirty="0">
                <a:cs typeface="Arial"/>
              </a:rPr>
              <a:t>os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spc="5" dirty="0">
                <a:cs typeface="Arial"/>
              </a:rPr>
              <a:t>pair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30" dirty="0">
                <a:cs typeface="Arial"/>
              </a:rPr>
              <a:t>trousers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(4</a:t>
            </a:r>
            <a:r>
              <a:rPr lang="en-US" altLang="zh-CN" sz="2800" spc="8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ossibilities)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85" dirty="0">
                <a:cs typeface="Arial"/>
              </a:rPr>
              <a:t> </a:t>
            </a:r>
          </a:p>
          <a:p>
            <a:pPr marL="12700" marR="12700" indent="347663" algn="just">
              <a:spcBef>
                <a:spcPts val="0"/>
              </a:spcBef>
              <a:buNone/>
            </a:pPr>
            <a:r>
              <a:rPr lang="en-US" altLang="zh-CN" sz="2800" spc="25" dirty="0">
                <a:cs typeface="Arial"/>
              </a:rPr>
              <a:t>in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last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one</a:t>
            </a:r>
            <a:r>
              <a:rPr lang="en-US" altLang="zh-CN" sz="2800" spc="-3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10" dirty="0">
                <a:cs typeface="Arial"/>
              </a:rPr>
              <a:t>o</a:t>
            </a:r>
            <a:r>
              <a:rPr lang="en-US" altLang="zh-CN" sz="2800" spc="-110" dirty="0">
                <a:cs typeface="Arial"/>
              </a:rPr>
              <a:t>ose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5" dirty="0">
                <a:cs typeface="Arial"/>
              </a:rPr>
              <a:t>pair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65" dirty="0">
                <a:cs typeface="Arial"/>
              </a:rPr>
              <a:t>sh</a:t>
            </a:r>
            <a:r>
              <a:rPr lang="en-US" altLang="zh-CN" sz="2800" spc="-40" dirty="0">
                <a:cs typeface="Arial"/>
              </a:rPr>
              <a:t>o</a:t>
            </a:r>
            <a:r>
              <a:rPr lang="en-US" altLang="zh-CN" sz="2800" spc="-130" dirty="0">
                <a:cs typeface="Arial"/>
              </a:rPr>
              <a:t>es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(5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ossibilities). </a:t>
            </a:r>
          </a:p>
          <a:p>
            <a:pPr marL="12700" marR="12700" indent="347663" algn="just">
              <a:spcBef>
                <a:spcPts val="0"/>
              </a:spcBef>
              <a:buNone/>
            </a:pPr>
            <a:r>
              <a:rPr lang="en-US" altLang="zh-CN" sz="2800" spc="-10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0" dirty="0">
                <a:cs typeface="Arial"/>
              </a:rPr>
              <a:t>u</a:t>
            </a:r>
            <a:r>
              <a:rPr lang="en-US" altLang="zh-CN" sz="2800" spc="-40" dirty="0">
                <a:cs typeface="Arial"/>
              </a:rPr>
              <a:t>m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105" dirty="0">
                <a:cs typeface="Arial"/>
              </a:rPr>
              <a:t>oss</a:t>
            </a:r>
            <a:r>
              <a:rPr lang="en-US" altLang="zh-CN" sz="2800" spc="25" dirty="0">
                <a:cs typeface="Arial"/>
              </a:rPr>
              <a:t>ib</a:t>
            </a:r>
            <a:r>
              <a:rPr lang="en-US" altLang="zh-CN" sz="2800" spc="-40" dirty="0">
                <a:cs typeface="Arial"/>
              </a:rPr>
              <a:t>le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10" dirty="0">
                <a:cs typeface="Arial"/>
              </a:rPr>
              <a:t>outfits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then</a:t>
            </a:r>
            <a:endParaRPr lang="en-US" altLang="zh-CN" sz="2800" dirty="0"/>
          </a:p>
          <a:p>
            <a:pPr marL="12700" marR="0" indent="347663" algn="ctr">
              <a:spcBef>
                <a:spcPts val="0"/>
              </a:spcBef>
              <a:buNone/>
            </a:pPr>
            <a:r>
              <a:rPr lang="en-US" altLang="zh-CN" sz="2800" spc="-70" dirty="0">
                <a:cs typeface="Arial"/>
              </a:rPr>
              <a:t>8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5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160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  <a:endParaRPr lang="en-US" altLang="zh-C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013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r>
              <a:rPr lang="en-US" altLang="zh-CN" sz="2800" b="1" dirty="0">
                <a:cs typeface="Arial"/>
              </a:rPr>
              <a:t>Exercise</a:t>
            </a:r>
            <a:r>
              <a:rPr lang="en-US" altLang="zh-CN" sz="2800" b="1" spc="114" dirty="0">
                <a:cs typeface="Arial"/>
              </a:rPr>
              <a:t> </a:t>
            </a:r>
            <a:r>
              <a:rPr lang="en-US" altLang="zh-CN" sz="2800" b="1" spc="-5" dirty="0">
                <a:cs typeface="Arial"/>
              </a:rPr>
              <a:t>8</a:t>
            </a:r>
            <a:r>
              <a:rPr lang="en-US" altLang="zh-CN" sz="2800" b="1" i="1" spc="75" dirty="0">
                <a:cs typeface="Arial"/>
              </a:rPr>
              <a:t>. </a:t>
            </a:r>
            <a:r>
              <a:rPr lang="en-US" altLang="zh-CN" sz="2800" b="1" i="1" spc="55" dirty="0">
                <a:cs typeface="Arial"/>
              </a:rPr>
              <a:t> </a:t>
            </a:r>
            <a:r>
              <a:rPr lang="en-US" altLang="zh-CN" sz="2800" i="1" spc="-35" dirty="0">
                <a:cs typeface="Arial"/>
              </a:rPr>
              <a:t>We</a:t>
            </a:r>
            <a:r>
              <a:rPr lang="en-US" altLang="zh-CN" sz="2800" i="1" spc="140" dirty="0">
                <a:cs typeface="Arial"/>
              </a:rPr>
              <a:t> </a:t>
            </a:r>
            <a:r>
              <a:rPr lang="en-US" altLang="zh-CN" sz="2800" i="1" spc="-75" dirty="0">
                <a:cs typeface="Arial"/>
              </a:rPr>
              <a:t>have</a:t>
            </a:r>
            <a:r>
              <a:rPr lang="en-US" altLang="zh-CN" sz="2800" i="1" spc="140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a</a:t>
            </a:r>
            <a:r>
              <a:rPr lang="en-US" altLang="zh-CN" sz="2800" i="1" spc="13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set</a:t>
            </a:r>
            <a:r>
              <a:rPr lang="en-US" altLang="zh-CN" sz="2800" i="1" spc="140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of</a:t>
            </a:r>
            <a:r>
              <a:rPr lang="en-US" altLang="zh-CN" sz="2800" i="1" spc="140" dirty="0">
                <a:cs typeface="Arial"/>
              </a:rPr>
              <a:t> </a:t>
            </a:r>
            <a:r>
              <a:rPr lang="en-US" altLang="zh-CN" sz="2800" i="1" spc="-30" dirty="0">
                <a:cs typeface="Arial"/>
              </a:rPr>
              <a:t>five</a:t>
            </a:r>
            <a:r>
              <a:rPr lang="en-US" altLang="zh-CN" sz="2800" i="1" spc="135" dirty="0">
                <a:cs typeface="Arial"/>
              </a:rPr>
              <a:t> </a:t>
            </a:r>
            <a:r>
              <a:rPr lang="en-US" altLang="zh-CN" sz="2800" i="1" spc="5" dirty="0">
                <a:cs typeface="Arial"/>
              </a:rPr>
              <a:t>distinct</a:t>
            </a:r>
            <a:r>
              <a:rPr lang="en-US" altLang="zh-CN" sz="2800" i="1" spc="140" dirty="0">
                <a:cs typeface="Arial"/>
              </a:rPr>
              <a:t> </a:t>
            </a:r>
            <a:r>
              <a:rPr lang="en-US" altLang="zh-CN" sz="2800" i="1" spc="-110" dirty="0">
                <a:cs typeface="Arial"/>
              </a:rPr>
              <a:t>c</a:t>
            </a:r>
            <a:r>
              <a:rPr lang="en-US" altLang="zh-CN" sz="2800" i="1" spc="-20" dirty="0">
                <a:cs typeface="Arial"/>
              </a:rPr>
              <a:t>omputer</a:t>
            </a:r>
            <a:r>
              <a:rPr lang="en-US" altLang="zh-CN" sz="2800" i="1" spc="140" dirty="0">
                <a:cs typeface="Arial"/>
              </a:rPr>
              <a:t> </a:t>
            </a:r>
            <a:r>
              <a:rPr lang="en-US" altLang="zh-CN" sz="2800" i="1" spc="-45" dirty="0">
                <a:cs typeface="Arial"/>
              </a:rPr>
              <a:t>scien</a:t>
            </a:r>
            <a:r>
              <a:rPr lang="en-US" altLang="zh-CN" sz="2800" i="1" spc="-100" dirty="0">
                <a:cs typeface="Arial"/>
              </a:rPr>
              <a:t>c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140" dirty="0">
                <a:cs typeface="Arial"/>
              </a:rPr>
              <a:t> </a:t>
            </a:r>
            <a:r>
              <a:rPr lang="en-US" altLang="zh-CN" sz="2800" i="1" spc="-170" dirty="0">
                <a:cs typeface="Arial"/>
              </a:rPr>
              <a:t>b</a:t>
            </a:r>
            <a:r>
              <a:rPr lang="en-US" altLang="zh-CN" sz="2800" i="1" spc="-114" dirty="0">
                <a:cs typeface="Arial"/>
              </a:rPr>
              <a:t>o</a:t>
            </a:r>
            <a:r>
              <a:rPr lang="en-US" altLang="zh-CN" sz="2800" i="1" spc="-50" dirty="0">
                <a:cs typeface="Arial"/>
              </a:rPr>
              <a:t>oks, </a:t>
            </a:r>
            <a:r>
              <a:rPr lang="en-US" altLang="zh-CN" sz="2800" i="1" spc="-155" dirty="0">
                <a:cs typeface="Arial"/>
              </a:rPr>
              <a:t> </a:t>
            </a:r>
            <a:r>
              <a:rPr lang="en-US" altLang="zh-CN" sz="2800" i="1" spc="30" dirty="0">
                <a:cs typeface="Arial"/>
              </a:rPr>
              <a:t>th</a:t>
            </a:r>
            <a:r>
              <a:rPr lang="en-US" altLang="zh-CN" sz="2800" i="1" spc="-30" dirty="0">
                <a:cs typeface="Arial"/>
              </a:rPr>
              <a:t>r</a:t>
            </a:r>
            <a:r>
              <a:rPr lang="en-US" altLang="zh-CN" sz="2800" i="1" spc="-170" dirty="0">
                <a:cs typeface="Arial"/>
              </a:rPr>
              <a:t>e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135" dirty="0">
                <a:cs typeface="Arial"/>
              </a:rPr>
              <a:t> </a:t>
            </a:r>
            <a:r>
              <a:rPr lang="en-US" altLang="zh-CN" sz="2800" i="1" spc="5" dirty="0">
                <a:cs typeface="Arial"/>
              </a:rPr>
              <a:t>distinct</a:t>
            </a:r>
            <a:r>
              <a:rPr lang="en-US" altLang="zh-CN" sz="2800" i="1" spc="140" dirty="0">
                <a:cs typeface="Arial"/>
              </a:rPr>
              <a:t> </a:t>
            </a:r>
            <a:r>
              <a:rPr lang="en-US" altLang="zh-CN" sz="2800" i="1" spc="-45" dirty="0" err="1">
                <a:cs typeface="Arial"/>
              </a:rPr>
              <a:t>maths</a:t>
            </a:r>
            <a:r>
              <a:rPr lang="en-US" altLang="zh-CN" sz="2800" i="1" spc="140" dirty="0">
                <a:cs typeface="Arial"/>
              </a:rPr>
              <a:t> </a:t>
            </a:r>
            <a:r>
              <a:rPr lang="en-US" altLang="zh-CN" sz="2800" i="1" spc="-170" dirty="0">
                <a:cs typeface="Arial"/>
              </a:rPr>
              <a:t>b</a:t>
            </a:r>
            <a:r>
              <a:rPr lang="en-US" altLang="zh-CN" sz="2800" i="1" spc="-114" dirty="0">
                <a:cs typeface="Arial"/>
              </a:rPr>
              <a:t>o</a:t>
            </a:r>
            <a:r>
              <a:rPr lang="en-US" altLang="zh-CN" sz="2800" i="1" spc="-75" dirty="0">
                <a:cs typeface="Arial"/>
              </a:rPr>
              <a:t>oks</a:t>
            </a:r>
            <a:r>
              <a:rPr lang="en-US" altLang="zh-CN" sz="2800" i="1" spc="140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and</a:t>
            </a:r>
            <a:r>
              <a:rPr lang="en-US" altLang="zh-CN" sz="2800" i="1" spc="140" dirty="0">
                <a:cs typeface="Arial"/>
              </a:rPr>
              <a:t> </a:t>
            </a:r>
            <a:r>
              <a:rPr lang="en-US" altLang="zh-CN" sz="2800" i="1" spc="-25" dirty="0">
                <a:cs typeface="Arial"/>
              </a:rPr>
              <a:t>two</a:t>
            </a:r>
            <a:r>
              <a:rPr lang="en-US" altLang="zh-CN" sz="2800" i="1" spc="-15" dirty="0">
                <a:cs typeface="Arial"/>
              </a:rPr>
              <a:t> </a:t>
            </a:r>
            <a:r>
              <a:rPr lang="en-US" altLang="zh-CN" sz="2800" i="1" spc="5" dirty="0">
                <a:cs typeface="Arial"/>
              </a:rPr>
              <a:t>distinct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25" dirty="0">
                <a:cs typeface="Arial"/>
              </a:rPr>
              <a:t>art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170" dirty="0">
                <a:cs typeface="Arial"/>
              </a:rPr>
              <a:t>b</a:t>
            </a:r>
            <a:r>
              <a:rPr lang="en-US" altLang="zh-CN" sz="2800" i="1" spc="-114" dirty="0">
                <a:cs typeface="Arial"/>
              </a:rPr>
              <a:t>o</a:t>
            </a:r>
            <a:r>
              <a:rPr lang="en-US" altLang="zh-CN" sz="2800" i="1" spc="-50" dirty="0">
                <a:cs typeface="Arial"/>
              </a:rPr>
              <a:t>oks.</a:t>
            </a:r>
            <a:endParaRPr lang="en-US" altLang="zh-CN" sz="1600" dirty="0"/>
          </a:p>
          <a:p>
            <a:pPr marL="539750" indent="-363538">
              <a:spcBef>
                <a:spcPts val="0"/>
              </a:spcBef>
              <a:buFont typeface="Arial"/>
              <a:buAutoNum type="arabicPeriod"/>
              <a:tabLst>
                <a:tab pos="811213" algn="l"/>
              </a:tabLst>
            </a:pPr>
            <a:r>
              <a:rPr lang="en-US" altLang="zh-CN" sz="2300" i="1" spc="55" dirty="0">
                <a:cs typeface="Arial"/>
              </a:rPr>
              <a:t>In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65" dirty="0">
                <a:cs typeface="Arial"/>
              </a:rPr>
              <a:t>how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30" dirty="0">
                <a:cs typeface="Arial"/>
              </a:rPr>
              <a:t>many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65" dirty="0">
                <a:cs typeface="Arial"/>
              </a:rPr>
              <a:t>ways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110" dirty="0">
                <a:cs typeface="Arial"/>
              </a:rPr>
              <a:t>c</a:t>
            </a:r>
            <a:r>
              <a:rPr lang="en-US" altLang="zh-CN" sz="2300" i="1" spc="-35" dirty="0">
                <a:cs typeface="Arial"/>
              </a:rPr>
              <a:t>an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65" dirty="0">
                <a:cs typeface="Arial"/>
              </a:rPr>
              <a:t>these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170" dirty="0">
                <a:cs typeface="Arial"/>
              </a:rPr>
              <a:t>b</a:t>
            </a:r>
            <a:r>
              <a:rPr lang="en-US" altLang="zh-CN" sz="2300" i="1" spc="-114" dirty="0">
                <a:cs typeface="Arial"/>
              </a:rPr>
              <a:t>o</a:t>
            </a:r>
            <a:r>
              <a:rPr lang="en-US" altLang="zh-CN" sz="2300" i="1" spc="-75" dirty="0">
                <a:cs typeface="Arial"/>
              </a:rPr>
              <a:t>oks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170" dirty="0">
                <a:cs typeface="Arial"/>
              </a:rPr>
              <a:t>b</a:t>
            </a:r>
            <a:r>
              <a:rPr lang="en-US" altLang="zh-CN" sz="2300" i="1" spc="-110" dirty="0">
                <a:cs typeface="Arial"/>
              </a:rPr>
              <a:t>e</a:t>
            </a:r>
            <a:r>
              <a:rPr lang="en-US" altLang="zh-CN" sz="2300" i="1" spc="80" dirty="0">
                <a:cs typeface="Arial"/>
              </a:rPr>
              <a:t> </a:t>
            </a:r>
            <a:r>
              <a:rPr lang="en-US" altLang="zh-CN" sz="2300" i="1" spc="40" dirty="0">
                <a:cs typeface="Arial"/>
              </a:rPr>
              <a:t>ar</a:t>
            </a:r>
            <a:r>
              <a:rPr lang="en-US" altLang="zh-CN" sz="2300" i="1" spc="-25" dirty="0">
                <a:cs typeface="Arial"/>
              </a:rPr>
              <a:t>r</a:t>
            </a:r>
            <a:r>
              <a:rPr lang="en-US" altLang="zh-CN" sz="2300" i="1" spc="-75" dirty="0">
                <a:cs typeface="Arial"/>
              </a:rPr>
              <a:t>ang</a:t>
            </a:r>
            <a:r>
              <a:rPr lang="en-US" altLang="zh-CN" sz="2300" i="1" spc="-135" dirty="0">
                <a:cs typeface="Arial"/>
              </a:rPr>
              <a:t>e</a:t>
            </a:r>
            <a:r>
              <a:rPr lang="en-US" altLang="zh-CN" sz="2300" i="1" spc="-55" dirty="0">
                <a:cs typeface="Arial"/>
              </a:rPr>
              <a:t>d</a:t>
            </a:r>
            <a:r>
              <a:rPr lang="en-US" altLang="zh-CN" sz="2300" i="1" spc="80" dirty="0">
                <a:cs typeface="Arial"/>
              </a:rPr>
              <a:t> </a:t>
            </a:r>
            <a:r>
              <a:rPr lang="en-US" altLang="zh-CN" sz="2300" i="1" spc="-35" dirty="0">
                <a:cs typeface="Arial"/>
              </a:rPr>
              <a:t>on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55" dirty="0">
                <a:cs typeface="Arial"/>
              </a:rPr>
              <a:t>a</a:t>
            </a:r>
            <a:r>
              <a:rPr lang="en-US" altLang="zh-CN" sz="2300" i="1" spc="80" dirty="0">
                <a:cs typeface="Arial"/>
              </a:rPr>
              <a:t> </a:t>
            </a:r>
            <a:r>
              <a:rPr lang="en-US" altLang="zh-CN" sz="2300" i="1" spc="-45" dirty="0">
                <a:cs typeface="Arial"/>
              </a:rPr>
              <a:t>shelf</a:t>
            </a:r>
            <a:r>
              <a:rPr lang="en-US" altLang="zh-CN" sz="2300" i="1" spc="-190" dirty="0">
                <a:cs typeface="Arial"/>
              </a:rPr>
              <a:t> </a:t>
            </a:r>
            <a:r>
              <a:rPr lang="en-US" altLang="zh-CN" sz="2300" i="1" spc="-55" dirty="0">
                <a:cs typeface="Arial"/>
              </a:rPr>
              <a:t>?</a:t>
            </a:r>
            <a:endParaRPr lang="en-US" altLang="zh-CN" sz="2300" dirty="0"/>
          </a:p>
          <a:p>
            <a:pPr marL="539750" marR="12700" indent="-363538" algn="just">
              <a:spcBef>
                <a:spcPts val="0"/>
              </a:spcBef>
              <a:buFont typeface="Arial"/>
              <a:buAutoNum type="arabicPeriod"/>
              <a:tabLst>
                <a:tab pos="811213" algn="l"/>
              </a:tabLst>
            </a:pPr>
            <a:r>
              <a:rPr lang="en-US" altLang="zh-CN" sz="2300" i="1" spc="55" dirty="0">
                <a:cs typeface="Arial"/>
              </a:rPr>
              <a:t>In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65" dirty="0">
                <a:cs typeface="Arial"/>
              </a:rPr>
              <a:t>how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30" dirty="0">
                <a:cs typeface="Arial"/>
              </a:rPr>
              <a:t>many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65" dirty="0">
                <a:cs typeface="Arial"/>
              </a:rPr>
              <a:t>ways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110" dirty="0">
                <a:cs typeface="Arial"/>
              </a:rPr>
              <a:t>c</a:t>
            </a:r>
            <a:r>
              <a:rPr lang="en-US" altLang="zh-CN" sz="2300" i="1" spc="-35" dirty="0">
                <a:cs typeface="Arial"/>
              </a:rPr>
              <a:t>an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65" dirty="0">
                <a:cs typeface="Arial"/>
              </a:rPr>
              <a:t>these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170" dirty="0">
                <a:cs typeface="Arial"/>
              </a:rPr>
              <a:t>b</a:t>
            </a:r>
            <a:r>
              <a:rPr lang="en-US" altLang="zh-CN" sz="2300" i="1" spc="-114" dirty="0">
                <a:cs typeface="Arial"/>
              </a:rPr>
              <a:t>o</a:t>
            </a:r>
            <a:r>
              <a:rPr lang="en-US" altLang="zh-CN" sz="2300" i="1" spc="-75" dirty="0">
                <a:cs typeface="Arial"/>
              </a:rPr>
              <a:t>oks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170" dirty="0">
                <a:cs typeface="Arial"/>
              </a:rPr>
              <a:t>b</a:t>
            </a:r>
            <a:r>
              <a:rPr lang="en-US" altLang="zh-CN" sz="2300" i="1" spc="-110" dirty="0">
                <a:cs typeface="Arial"/>
              </a:rPr>
              <a:t>e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40" dirty="0">
                <a:cs typeface="Arial"/>
              </a:rPr>
              <a:t>ar</a:t>
            </a:r>
            <a:r>
              <a:rPr lang="en-US" altLang="zh-CN" sz="2300" i="1" spc="-25" dirty="0">
                <a:cs typeface="Arial"/>
              </a:rPr>
              <a:t>r</a:t>
            </a:r>
            <a:r>
              <a:rPr lang="en-US" altLang="zh-CN" sz="2300" i="1" spc="-75" dirty="0">
                <a:cs typeface="Arial"/>
              </a:rPr>
              <a:t>ang</a:t>
            </a:r>
            <a:r>
              <a:rPr lang="en-US" altLang="zh-CN" sz="2300" i="1" spc="-135" dirty="0">
                <a:cs typeface="Arial"/>
              </a:rPr>
              <a:t>e</a:t>
            </a:r>
            <a:r>
              <a:rPr lang="en-US" altLang="zh-CN" sz="2300" i="1" spc="-55" dirty="0">
                <a:cs typeface="Arial"/>
              </a:rPr>
              <a:t>d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35" dirty="0">
                <a:cs typeface="Arial"/>
              </a:rPr>
              <a:t>on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55" dirty="0">
                <a:cs typeface="Arial"/>
              </a:rPr>
              <a:t>a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45" dirty="0">
                <a:cs typeface="Arial"/>
              </a:rPr>
              <a:t>shelf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55" dirty="0">
                <a:cs typeface="Arial"/>
              </a:rPr>
              <a:t>if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20" dirty="0">
                <a:cs typeface="Arial"/>
              </a:rPr>
              <a:t>a</a:t>
            </a:r>
            <a:r>
              <a:rPr lang="en-US" altLang="zh-CN" sz="2300" i="1" spc="45" dirty="0">
                <a:cs typeface="Arial"/>
              </a:rPr>
              <a:t>l</a:t>
            </a:r>
            <a:r>
              <a:rPr lang="en-US" altLang="zh-CN" sz="2300" i="1" spc="30" dirty="0">
                <a:cs typeface="Arial"/>
              </a:rPr>
              <a:t>l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30" dirty="0">
                <a:cs typeface="Arial"/>
              </a:rPr>
              <a:t>five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110" dirty="0">
                <a:cs typeface="Arial"/>
              </a:rPr>
              <a:t>c</a:t>
            </a:r>
            <a:r>
              <a:rPr lang="en-US" altLang="zh-CN" sz="2300" i="1" spc="-20" dirty="0">
                <a:cs typeface="Arial"/>
              </a:rPr>
              <a:t>omputer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45" dirty="0">
                <a:cs typeface="Arial"/>
              </a:rPr>
              <a:t>scien</a:t>
            </a:r>
            <a:r>
              <a:rPr lang="en-US" altLang="zh-CN" sz="2300" i="1" spc="-100" dirty="0">
                <a:cs typeface="Arial"/>
              </a:rPr>
              <a:t>c</a:t>
            </a:r>
            <a:r>
              <a:rPr lang="en-US" altLang="zh-CN" sz="2300" i="1" spc="-110" dirty="0">
                <a:cs typeface="Arial"/>
              </a:rPr>
              <a:t>e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170" dirty="0">
                <a:cs typeface="Arial"/>
              </a:rPr>
              <a:t>b</a:t>
            </a:r>
            <a:r>
              <a:rPr lang="en-US" altLang="zh-CN" sz="2300" i="1" spc="-114" dirty="0">
                <a:cs typeface="Arial"/>
              </a:rPr>
              <a:t>o</a:t>
            </a:r>
            <a:r>
              <a:rPr lang="en-US" altLang="zh-CN" sz="2300" i="1" spc="-75" dirty="0">
                <a:cs typeface="Arial"/>
              </a:rPr>
              <a:t>oks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15" dirty="0">
                <a:cs typeface="Arial"/>
              </a:rPr>
              <a:t>a</a:t>
            </a:r>
            <a:r>
              <a:rPr lang="en-US" altLang="zh-CN" sz="2300" i="1" spc="-45" dirty="0">
                <a:cs typeface="Arial"/>
              </a:rPr>
              <a:t>r</a:t>
            </a:r>
            <a:r>
              <a:rPr lang="en-US" altLang="zh-CN" sz="2300" i="1" spc="-110" dirty="0">
                <a:cs typeface="Arial"/>
              </a:rPr>
              <a:t>e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35" dirty="0">
                <a:cs typeface="Arial"/>
              </a:rPr>
              <a:t>on</a:t>
            </a:r>
            <a:r>
              <a:rPr lang="en-US" altLang="zh-CN" sz="2300" i="1" spc="-20" dirty="0">
                <a:cs typeface="Arial"/>
              </a:rPr>
              <a:t> </a:t>
            </a:r>
            <a:r>
              <a:rPr lang="en-US" altLang="zh-CN" sz="2300" i="1" spc="-45" dirty="0">
                <a:cs typeface="Arial"/>
              </a:rPr>
              <a:t>the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dirty="0">
                <a:cs typeface="Arial"/>
              </a:rPr>
              <a:t>left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35" dirty="0">
                <a:cs typeface="Arial"/>
              </a:rPr>
              <a:t>an</a:t>
            </a:r>
            <a:r>
              <a:rPr lang="en-US" altLang="zh-CN" sz="2300" i="1" spc="-55" dirty="0">
                <a:cs typeface="Arial"/>
              </a:rPr>
              <a:t>d</a:t>
            </a:r>
            <a:r>
              <a:rPr lang="en-US" altLang="zh-CN" sz="2300" i="1" spc="80" dirty="0">
                <a:cs typeface="Arial"/>
              </a:rPr>
              <a:t> </a:t>
            </a:r>
            <a:r>
              <a:rPr lang="en-US" altLang="zh-CN" sz="2300" i="1" spc="-170" dirty="0">
                <a:cs typeface="Arial"/>
              </a:rPr>
              <a:t>b</a:t>
            </a:r>
            <a:r>
              <a:rPr lang="en-US" altLang="zh-CN" sz="2300" i="1" spc="-25" dirty="0">
                <a:cs typeface="Arial"/>
              </a:rPr>
              <a:t>oth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25" dirty="0">
                <a:cs typeface="Arial"/>
              </a:rPr>
              <a:t>art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170" dirty="0">
                <a:cs typeface="Arial"/>
              </a:rPr>
              <a:t>b</a:t>
            </a:r>
            <a:r>
              <a:rPr lang="en-US" altLang="zh-CN" sz="2300" i="1" spc="-114" dirty="0">
                <a:cs typeface="Arial"/>
              </a:rPr>
              <a:t>o</a:t>
            </a:r>
            <a:r>
              <a:rPr lang="en-US" altLang="zh-CN" sz="2300" i="1" spc="-75" dirty="0">
                <a:cs typeface="Arial"/>
              </a:rPr>
              <a:t>oks</a:t>
            </a:r>
            <a:r>
              <a:rPr lang="en-US" altLang="zh-CN" sz="2300" i="1" spc="80" dirty="0">
                <a:cs typeface="Arial"/>
              </a:rPr>
              <a:t> </a:t>
            </a:r>
            <a:r>
              <a:rPr lang="en-US" altLang="zh-CN" sz="2300" i="1" spc="15" dirty="0">
                <a:cs typeface="Arial"/>
              </a:rPr>
              <a:t>a</a:t>
            </a:r>
            <a:r>
              <a:rPr lang="en-US" altLang="zh-CN" sz="2300" i="1" spc="-45" dirty="0">
                <a:cs typeface="Arial"/>
              </a:rPr>
              <a:t>r</a:t>
            </a:r>
            <a:r>
              <a:rPr lang="en-US" altLang="zh-CN" sz="2300" i="1" spc="-110" dirty="0">
                <a:cs typeface="Arial"/>
              </a:rPr>
              <a:t>e</a:t>
            </a:r>
            <a:r>
              <a:rPr lang="en-US" altLang="zh-CN" sz="2300" i="1" spc="80" dirty="0">
                <a:cs typeface="Arial"/>
              </a:rPr>
              <a:t> </a:t>
            </a:r>
            <a:r>
              <a:rPr lang="en-US" altLang="zh-CN" sz="2300" i="1" spc="-35" dirty="0">
                <a:cs typeface="Arial"/>
              </a:rPr>
              <a:t>on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45" dirty="0">
                <a:cs typeface="Arial"/>
              </a:rPr>
              <a:t>the</a:t>
            </a:r>
            <a:r>
              <a:rPr lang="en-US" altLang="zh-CN" sz="2300" i="1" spc="85" dirty="0">
                <a:cs typeface="Arial"/>
              </a:rPr>
              <a:t> r</a:t>
            </a:r>
            <a:r>
              <a:rPr lang="en-US" altLang="zh-CN" sz="2300" i="1" spc="-20" dirty="0">
                <a:cs typeface="Arial"/>
              </a:rPr>
              <a:t>ight?</a:t>
            </a:r>
            <a:endParaRPr lang="en-US" altLang="zh-CN" sz="2300" dirty="0"/>
          </a:p>
          <a:p>
            <a:pPr marL="539750" marR="12700" indent="-363538" algn="just">
              <a:spcBef>
                <a:spcPts val="0"/>
              </a:spcBef>
              <a:buFont typeface="Arial"/>
              <a:buAutoNum type="arabicPeriod"/>
              <a:tabLst>
                <a:tab pos="811213" algn="l"/>
              </a:tabLst>
            </a:pPr>
            <a:r>
              <a:rPr lang="en-US" altLang="zh-CN" sz="2300" i="1" spc="55" dirty="0">
                <a:cs typeface="Arial"/>
              </a:rPr>
              <a:t>In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65" dirty="0">
                <a:cs typeface="Arial"/>
              </a:rPr>
              <a:t>how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30" dirty="0">
                <a:cs typeface="Arial"/>
              </a:rPr>
              <a:t>many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65" dirty="0">
                <a:cs typeface="Arial"/>
              </a:rPr>
              <a:t>ways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110" dirty="0">
                <a:cs typeface="Arial"/>
              </a:rPr>
              <a:t>c</a:t>
            </a:r>
            <a:r>
              <a:rPr lang="en-US" altLang="zh-CN" sz="2300" i="1" spc="-35" dirty="0">
                <a:cs typeface="Arial"/>
              </a:rPr>
              <a:t>an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65" dirty="0">
                <a:cs typeface="Arial"/>
              </a:rPr>
              <a:t>these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170" dirty="0">
                <a:cs typeface="Arial"/>
              </a:rPr>
              <a:t>b</a:t>
            </a:r>
            <a:r>
              <a:rPr lang="en-US" altLang="zh-CN" sz="2300" i="1" spc="-114" dirty="0">
                <a:cs typeface="Arial"/>
              </a:rPr>
              <a:t>o</a:t>
            </a:r>
            <a:r>
              <a:rPr lang="en-US" altLang="zh-CN" sz="2300" i="1" spc="-75" dirty="0">
                <a:cs typeface="Arial"/>
              </a:rPr>
              <a:t>oks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170" dirty="0">
                <a:cs typeface="Arial"/>
              </a:rPr>
              <a:t>b</a:t>
            </a:r>
            <a:r>
              <a:rPr lang="en-US" altLang="zh-CN" sz="2300" i="1" spc="-110" dirty="0">
                <a:cs typeface="Arial"/>
              </a:rPr>
              <a:t>e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40" dirty="0">
                <a:cs typeface="Arial"/>
              </a:rPr>
              <a:t>ar</a:t>
            </a:r>
            <a:r>
              <a:rPr lang="en-US" altLang="zh-CN" sz="2300" i="1" spc="-25" dirty="0">
                <a:cs typeface="Arial"/>
              </a:rPr>
              <a:t>r</a:t>
            </a:r>
            <a:r>
              <a:rPr lang="en-US" altLang="zh-CN" sz="2300" i="1" spc="-75" dirty="0">
                <a:cs typeface="Arial"/>
              </a:rPr>
              <a:t>ang</a:t>
            </a:r>
            <a:r>
              <a:rPr lang="en-US" altLang="zh-CN" sz="2300" i="1" spc="-135" dirty="0">
                <a:cs typeface="Arial"/>
              </a:rPr>
              <a:t>e</a:t>
            </a:r>
            <a:r>
              <a:rPr lang="en-US" altLang="zh-CN" sz="2300" i="1" spc="-55" dirty="0">
                <a:cs typeface="Arial"/>
              </a:rPr>
              <a:t>d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35" dirty="0">
                <a:cs typeface="Arial"/>
              </a:rPr>
              <a:t>on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55" dirty="0">
                <a:cs typeface="Arial"/>
              </a:rPr>
              <a:t>a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45" dirty="0">
                <a:cs typeface="Arial"/>
              </a:rPr>
              <a:t>shelf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55" dirty="0">
                <a:cs typeface="Arial"/>
              </a:rPr>
              <a:t>if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20" dirty="0">
                <a:cs typeface="Arial"/>
              </a:rPr>
              <a:t>a</a:t>
            </a:r>
            <a:r>
              <a:rPr lang="en-US" altLang="zh-CN" sz="2300" i="1" spc="45" dirty="0">
                <a:cs typeface="Arial"/>
              </a:rPr>
              <a:t>l</a:t>
            </a:r>
            <a:r>
              <a:rPr lang="en-US" altLang="zh-CN" sz="2300" i="1" spc="30" dirty="0">
                <a:cs typeface="Arial"/>
              </a:rPr>
              <a:t>l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30" dirty="0">
                <a:cs typeface="Arial"/>
              </a:rPr>
              <a:t>five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110" dirty="0">
                <a:cs typeface="Arial"/>
              </a:rPr>
              <a:t>c</a:t>
            </a:r>
            <a:r>
              <a:rPr lang="en-US" altLang="zh-CN" sz="2300" i="1" spc="-20" dirty="0">
                <a:cs typeface="Arial"/>
              </a:rPr>
              <a:t>omputer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45" dirty="0">
                <a:cs typeface="Arial"/>
              </a:rPr>
              <a:t>scien</a:t>
            </a:r>
            <a:r>
              <a:rPr lang="en-US" altLang="zh-CN" sz="2300" i="1" spc="-100" dirty="0">
                <a:cs typeface="Arial"/>
              </a:rPr>
              <a:t>c</a:t>
            </a:r>
            <a:r>
              <a:rPr lang="en-US" altLang="zh-CN" sz="2300" i="1" spc="-110" dirty="0">
                <a:cs typeface="Arial"/>
              </a:rPr>
              <a:t>e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170" dirty="0">
                <a:cs typeface="Arial"/>
              </a:rPr>
              <a:t>b</a:t>
            </a:r>
            <a:r>
              <a:rPr lang="en-US" altLang="zh-CN" sz="2300" i="1" spc="-114" dirty="0">
                <a:cs typeface="Arial"/>
              </a:rPr>
              <a:t>o</a:t>
            </a:r>
            <a:r>
              <a:rPr lang="en-US" altLang="zh-CN" sz="2300" i="1" spc="-75" dirty="0">
                <a:cs typeface="Arial"/>
              </a:rPr>
              <a:t>oks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15" dirty="0">
                <a:cs typeface="Arial"/>
              </a:rPr>
              <a:t>a</a:t>
            </a:r>
            <a:r>
              <a:rPr lang="en-US" altLang="zh-CN" sz="2300" i="1" spc="-45" dirty="0">
                <a:cs typeface="Arial"/>
              </a:rPr>
              <a:t>r</a:t>
            </a:r>
            <a:r>
              <a:rPr lang="en-US" altLang="zh-CN" sz="2300" i="1" spc="-110" dirty="0">
                <a:cs typeface="Arial"/>
              </a:rPr>
              <a:t>e</a:t>
            </a:r>
            <a:r>
              <a:rPr lang="en-US" altLang="zh-CN" sz="2300" i="1" spc="105" dirty="0">
                <a:cs typeface="Arial"/>
              </a:rPr>
              <a:t> </a:t>
            </a:r>
            <a:r>
              <a:rPr lang="en-US" altLang="zh-CN" sz="2300" i="1" spc="-35" dirty="0">
                <a:cs typeface="Arial"/>
              </a:rPr>
              <a:t>on</a:t>
            </a:r>
            <a:r>
              <a:rPr lang="en-US" altLang="zh-CN" sz="2300" i="1" spc="-20" dirty="0">
                <a:cs typeface="Arial"/>
              </a:rPr>
              <a:t> </a:t>
            </a:r>
            <a:r>
              <a:rPr lang="en-US" altLang="zh-CN" sz="2300" i="1" spc="-45" dirty="0">
                <a:cs typeface="Arial"/>
              </a:rPr>
              <a:t>the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15" dirty="0">
                <a:cs typeface="Arial"/>
              </a:rPr>
              <a:t>left?</a:t>
            </a:r>
            <a:endParaRPr lang="en-US" altLang="zh-CN" sz="2300" dirty="0"/>
          </a:p>
          <a:p>
            <a:pPr marL="539750" marR="12700" indent="-363538" algn="just">
              <a:spcBef>
                <a:spcPts val="0"/>
              </a:spcBef>
              <a:buFont typeface="Arial"/>
              <a:buAutoNum type="arabicPeriod"/>
              <a:tabLst>
                <a:tab pos="811213" algn="l"/>
              </a:tabLst>
            </a:pPr>
            <a:r>
              <a:rPr lang="en-US" altLang="zh-CN" sz="2300" i="1" spc="55" dirty="0">
                <a:cs typeface="Arial"/>
              </a:rPr>
              <a:t>In</a:t>
            </a:r>
            <a:r>
              <a:rPr lang="en-US" altLang="zh-CN" sz="2300" i="1" spc="35" dirty="0">
                <a:cs typeface="Arial"/>
              </a:rPr>
              <a:t> </a:t>
            </a:r>
            <a:r>
              <a:rPr lang="en-US" altLang="zh-CN" sz="2300" i="1" spc="-65" dirty="0">
                <a:cs typeface="Arial"/>
              </a:rPr>
              <a:t>how</a:t>
            </a:r>
            <a:r>
              <a:rPr lang="en-US" altLang="zh-CN" sz="2300" i="1" spc="35" dirty="0">
                <a:cs typeface="Arial"/>
              </a:rPr>
              <a:t> </a:t>
            </a:r>
            <a:r>
              <a:rPr lang="en-US" altLang="zh-CN" sz="2300" i="1" spc="-30" dirty="0">
                <a:cs typeface="Arial"/>
              </a:rPr>
              <a:t>many</a:t>
            </a:r>
            <a:r>
              <a:rPr lang="en-US" altLang="zh-CN" sz="2300" i="1" spc="35" dirty="0">
                <a:cs typeface="Arial"/>
              </a:rPr>
              <a:t> </a:t>
            </a:r>
            <a:r>
              <a:rPr lang="en-US" altLang="zh-CN" sz="2300" i="1" spc="-65" dirty="0">
                <a:cs typeface="Arial"/>
              </a:rPr>
              <a:t>ways</a:t>
            </a:r>
            <a:r>
              <a:rPr lang="en-US" altLang="zh-CN" sz="2300" i="1" spc="40" dirty="0">
                <a:cs typeface="Arial"/>
              </a:rPr>
              <a:t> </a:t>
            </a:r>
            <a:r>
              <a:rPr lang="en-US" altLang="zh-CN" sz="2300" i="1" spc="-110" dirty="0">
                <a:cs typeface="Arial"/>
              </a:rPr>
              <a:t>c</a:t>
            </a:r>
            <a:r>
              <a:rPr lang="en-US" altLang="zh-CN" sz="2300" i="1" spc="-35" dirty="0">
                <a:cs typeface="Arial"/>
              </a:rPr>
              <a:t>an</a:t>
            </a:r>
            <a:r>
              <a:rPr lang="en-US" altLang="zh-CN" sz="2300" i="1" spc="35" dirty="0">
                <a:cs typeface="Arial"/>
              </a:rPr>
              <a:t> </a:t>
            </a:r>
            <a:r>
              <a:rPr lang="en-US" altLang="zh-CN" sz="2300" i="1" spc="-65" dirty="0">
                <a:cs typeface="Arial"/>
              </a:rPr>
              <a:t>these</a:t>
            </a:r>
            <a:r>
              <a:rPr lang="en-US" altLang="zh-CN" sz="2300" i="1" spc="35" dirty="0">
                <a:cs typeface="Arial"/>
              </a:rPr>
              <a:t> </a:t>
            </a:r>
            <a:r>
              <a:rPr lang="en-US" altLang="zh-CN" sz="2300" i="1" spc="-170" dirty="0">
                <a:cs typeface="Arial"/>
              </a:rPr>
              <a:t>b</a:t>
            </a:r>
            <a:r>
              <a:rPr lang="en-US" altLang="zh-CN" sz="2300" i="1" spc="-114" dirty="0">
                <a:cs typeface="Arial"/>
              </a:rPr>
              <a:t>o</a:t>
            </a:r>
            <a:r>
              <a:rPr lang="en-US" altLang="zh-CN" sz="2300" i="1" spc="-75" dirty="0">
                <a:cs typeface="Arial"/>
              </a:rPr>
              <a:t>oks</a:t>
            </a:r>
            <a:r>
              <a:rPr lang="en-US" altLang="zh-CN" sz="2300" i="1" spc="35" dirty="0">
                <a:cs typeface="Arial"/>
              </a:rPr>
              <a:t> </a:t>
            </a:r>
            <a:r>
              <a:rPr lang="en-US" altLang="zh-CN" sz="2300" i="1" spc="-170" dirty="0">
                <a:cs typeface="Arial"/>
              </a:rPr>
              <a:t>b</a:t>
            </a:r>
            <a:r>
              <a:rPr lang="en-US" altLang="zh-CN" sz="2300" i="1" spc="-110" dirty="0">
                <a:cs typeface="Arial"/>
              </a:rPr>
              <a:t>e</a:t>
            </a:r>
            <a:r>
              <a:rPr lang="en-US" altLang="zh-CN" sz="2300" i="1" spc="35" dirty="0">
                <a:cs typeface="Arial"/>
              </a:rPr>
              <a:t> </a:t>
            </a:r>
            <a:r>
              <a:rPr lang="en-US" altLang="zh-CN" sz="2300" i="1" spc="40" dirty="0">
                <a:cs typeface="Arial"/>
              </a:rPr>
              <a:t>ar</a:t>
            </a:r>
            <a:r>
              <a:rPr lang="en-US" altLang="zh-CN" sz="2300" i="1" spc="-25" dirty="0">
                <a:cs typeface="Arial"/>
              </a:rPr>
              <a:t>r</a:t>
            </a:r>
            <a:r>
              <a:rPr lang="en-US" altLang="zh-CN" sz="2300" i="1" spc="-75" dirty="0">
                <a:cs typeface="Arial"/>
              </a:rPr>
              <a:t>ang</a:t>
            </a:r>
            <a:r>
              <a:rPr lang="en-US" altLang="zh-CN" sz="2300" i="1" spc="-135" dirty="0">
                <a:cs typeface="Arial"/>
              </a:rPr>
              <a:t>e</a:t>
            </a:r>
            <a:r>
              <a:rPr lang="en-US" altLang="zh-CN" sz="2300" i="1" spc="-55" dirty="0">
                <a:cs typeface="Arial"/>
              </a:rPr>
              <a:t>d</a:t>
            </a:r>
            <a:r>
              <a:rPr lang="en-US" altLang="zh-CN" sz="2300" i="1" spc="35" dirty="0">
                <a:cs typeface="Arial"/>
              </a:rPr>
              <a:t> </a:t>
            </a:r>
            <a:r>
              <a:rPr lang="en-US" altLang="zh-CN" sz="2300" i="1" spc="-35" dirty="0">
                <a:cs typeface="Arial"/>
              </a:rPr>
              <a:t>on</a:t>
            </a:r>
            <a:r>
              <a:rPr lang="en-US" altLang="zh-CN" sz="2300" i="1" spc="35" dirty="0">
                <a:cs typeface="Arial"/>
              </a:rPr>
              <a:t> </a:t>
            </a:r>
            <a:r>
              <a:rPr lang="en-US" altLang="zh-CN" sz="2300" i="1" spc="-55" dirty="0">
                <a:cs typeface="Arial"/>
              </a:rPr>
              <a:t>a</a:t>
            </a:r>
            <a:r>
              <a:rPr lang="en-US" altLang="zh-CN" sz="2300" i="1" spc="35" dirty="0">
                <a:cs typeface="Arial"/>
              </a:rPr>
              <a:t> </a:t>
            </a:r>
            <a:r>
              <a:rPr lang="en-US" altLang="zh-CN" sz="2300" i="1" spc="-45" dirty="0">
                <a:cs typeface="Arial"/>
              </a:rPr>
              <a:t>shelf</a:t>
            </a:r>
            <a:r>
              <a:rPr lang="en-US" altLang="zh-CN" sz="2300" i="1" spc="40" dirty="0">
                <a:cs typeface="Arial"/>
              </a:rPr>
              <a:t> </a:t>
            </a:r>
            <a:r>
              <a:rPr lang="en-US" altLang="zh-CN" sz="2300" i="1" spc="55" dirty="0">
                <a:cs typeface="Arial"/>
              </a:rPr>
              <a:t>if</a:t>
            </a:r>
            <a:r>
              <a:rPr lang="en-US" altLang="zh-CN" sz="2300" i="1" spc="35" dirty="0">
                <a:cs typeface="Arial"/>
              </a:rPr>
              <a:t> </a:t>
            </a:r>
            <a:r>
              <a:rPr lang="en-US" altLang="zh-CN" sz="2300" i="1" spc="-55" dirty="0">
                <a:cs typeface="Arial"/>
              </a:rPr>
              <a:t>a</a:t>
            </a:r>
            <a:r>
              <a:rPr lang="en-US" altLang="zh-CN" sz="2300" i="1" spc="85" dirty="0">
                <a:cs typeface="Arial"/>
              </a:rPr>
              <a:t>l</a:t>
            </a:r>
            <a:r>
              <a:rPr lang="en-US" altLang="zh-CN" sz="2300" i="1" spc="30" dirty="0">
                <a:cs typeface="Arial"/>
              </a:rPr>
              <a:t>l</a:t>
            </a:r>
            <a:r>
              <a:rPr lang="en-US" altLang="zh-CN" sz="2300" i="1" spc="35" dirty="0">
                <a:cs typeface="Arial"/>
              </a:rPr>
              <a:t> </a:t>
            </a:r>
            <a:r>
              <a:rPr lang="en-US" altLang="zh-CN" sz="2300" i="1" spc="-170" dirty="0">
                <a:cs typeface="Arial"/>
              </a:rPr>
              <a:t>b</a:t>
            </a:r>
            <a:r>
              <a:rPr lang="en-US" altLang="zh-CN" sz="2300" i="1" spc="-114" dirty="0">
                <a:cs typeface="Arial"/>
              </a:rPr>
              <a:t>o</a:t>
            </a:r>
            <a:r>
              <a:rPr lang="en-US" altLang="zh-CN" sz="2300" i="1" spc="-75" dirty="0">
                <a:cs typeface="Arial"/>
              </a:rPr>
              <a:t>oks</a:t>
            </a:r>
            <a:r>
              <a:rPr lang="en-US" altLang="zh-CN" sz="2300" i="1" spc="40" dirty="0">
                <a:cs typeface="Arial"/>
              </a:rPr>
              <a:t> </a:t>
            </a:r>
            <a:r>
              <a:rPr lang="en-US" altLang="zh-CN" sz="2300" i="1" spc="-15" dirty="0">
                <a:cs typeface="Arial"/>
              </a:rPr>
              <a:t>of</a:t>
            </a:r>
            <a:r>
              <a:rPr lang="en-US" altLang="zh-CN" sz="2300" i="1" spc="35" dirty="0">
                <a:cs typeface="Arial"/>
              </a:rPr>
              <a:t> </a:t>
            </a:r>
            <a:r>
              <a:rPr lang="en-US" altLang="zh-CN" sz="2300" i="1" spc="-45" dirty="0">
                <a:cs typeface="Arial"/>
              </a:rPr>
              <a:t>the</a:t>
            </a:r>
            <a:r>
              <a:rPr lang="en-US" altLang="zh-CN" sz="2300" i="1" spc="35" dirty="0">
                <a:cs typeface="Arial"/>
              </a:rPr>
              <a:t> </a:t>
            </a:r>
            <a:r>
              <a:rPr lang="en-US" altLang="zh-CN" sz="2300" i="1" spc="-75" dirty="0">
                <a:cs typeface="Arial"/>
              </a:rPr>
              <a:t>same</a:t>
            </a:r>
            <a:r>
              <a:rPr lang="en-US" altLang="zh-CN" sz="2300" i="1" spc="35" dirty="0">
                <a:cs typeface="Arial"/>
              </a:rPr>
              <a:t> </a:t>
            </a:r>
            <a:r>
              <a:rPr lang="en-US" altLang="zh-CN" sz="2300" i="1" spc="-55" dirty="0">
                <a:cs typeface="Arial"/>
              </a:rPr>
              <a:t>subj</a:t>
            </a:r>
            <a:r>
              <a:rPr lang="en-US" altLang="zh-CN" sz="2300" i="1" spc="-120" dirty="0">
                <a:cs typeface="Arial"/>
              </a:rPr>
              <a:t>e</a:t>
            </a:r>
            <a:r>
              <a:rPr lang="en-US" altLang="zh-CN" sz="2300" i="1" dirty="0">
                <a:cs typeface="Arial"/>
              </a:rPr>
              <a:t>ct</a:t>
            </a:r>
            <a:r>
              <a:rPr lang="en-US" altLang="zh-CN" sz="2300" i="1" spc="35" dirty="0">
                <a:cs typeface="Arial"/>
              </a:rPr>
              <a:t> </a:t>
            </a:r>
            <a:r>
              <a:rPr lang="en-US" altLang="zh-CN" sz="2300" i="1" spc="15" dirty="0">
                <a:cs typeface="Arial"/>
              </a:rPr>
              <a:t>a</a:t>
            </a:r>
            <a:r>
              <a:rPr lang="en-US" altLang="zh-CN" sz="2300" i="1" spc="-45" dirty="0">
                <a:cs typeface="Arial"/>
              </a:rPr>
              <a:t>r</a:t>
            </a:r>
            <a:r>
              <a:rPr lang="en-US" altLang="zh-CN" sz="2300" i="1" spc="-110" dirty="0">
                <a:cs typeface="Arial"/>
              </a:rPr>
              <a:t>e</a:t>
            </a:r>
            <a:r>
              <a:rPr lang="en-US" altLang="zh-CN" sz="2300" i="1" spc="35" dirty="0">
                <a:cs typeface="Arial"/>
              </a:rPr>
              <a:t> </a:t>
            </a:r>
            <a:r>
              <a:rPr lang="en-US" altLang="zh-CN" sz="2300" i="1" spc="-15" dirty="0">
                <a:cs typeface="Arial"/>
              </a:rPr>
              <a:t>g</a:t>
            </a:r>
            <a:r>
              <a:rPr lang="en-US" altLang="zh-CN" sz="2300" i="1" spc="-65" dirty="0">
                <a:cs typeface="Arial"/>
              </a:rPr>
              <a:t>r</a:t>
            </a:r>
            <a:r>
              <a:rPr lang="en-US" altLang="zh-CN" sz="2300" i="1" spc="-50" dirty="0">
                <a:cs typeface="Arial"/>
              </a:rPr>
              <a:t>ou</a:t>
            </a:r>
            <a:r>
              <a:rPr lang="en-US" altLang="zh-CN" sz="2300" i="1" spc="-110" dirty="0">
                <a:cs typeface="Arial"/>
              </a:rPr>
              <a:t>p</a:t>
            </a:r>
            <a:r>
              <a:rPr lang="en-US" altLang="zh-CN" sz="2300" i="1" spc="-170" dirty="0">
                <a:cs typeface="Arial"/>
              </a:rPr>
              <a:t>e</a:t>
            </a:r>
            <a:r>
              <a:rPr lang="en-US" altLang="zh-CN" sz="2300" i="1" spc="-55" dirty="0">
                <a:cs typeface="Arial"/>
              </a:rPr>
              <a:t>d</a:t>
            </a:r>
            <a:r>
              <a:rPr lang="en-US" altLang="zh-CN" sz="2300" i="1" spc="-30" dirty="0">
                <a:cs typeface="Arial"/>
              </a:rPr>
              <a:t> t</a:t>
            </a:r>
            <a:r>
              <a:rPr lang="en-US" altLang="zh-CN" sz="2300" i="1" spc="-60" dirty="0">
                <a:cs typeface="Arial"/>
              </a:rPr>
              <a:t>o</a:t>
            </a:r>
            <a:r>
              <a:rPr lang="en-US" altLang="zh-CN" sz="2300" i="1" spc="-45" dirty="0">
                <a:cs typeface="Arial"/>
              </a:rPr>
              <a:t>gether?</a:t>
            </a:r>
            <a:endParaRPr lang="en-US" altLang="zh-CN" sz="2300" dirty="0"/>
          </a:p>
          <a:p>
            <a:pPr marL="539750" indent="-363538">
              <a:spcBef>
                <a:spcPts val="0"/>
              </a:spcBef>
              <a:buFont typeface="Arial"/>
              <a:buAutoNum type="arabicPeriod"/>
              <a:tabLst>
                <a:tab pos="811213" algn="l"/>
              </a:tabLst>
            </a:pPr>
            <a:r>
              <a:rPr lang="en-US" altLang="zh-CN" sz="2300" i="1" spc="55" dirty="0">
                <a:cs typeface="Arial"/>
              </a:rPr>
              <a:t>In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65" dirty="0">
                <a:cs typeface="Arial"/>
              </a:rPr>
              <a:t>how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30" dirty="0">
                <a:cs typeface="Arial"/>
              </a:rPr>
              <a:t>many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65" dirty="0">
                <a:cs typeface="Arial"/>
              </a:rPr>
              <a:t>ways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110" dirty="0">
                <a:cs typeface="Arial"/>
              </a:rPr>
              <a:t>c</a:t>
            </a:r>
            <a:r>
              <a:rPr lang="en-US" altLang="zh-CN" sz="2300" i="1" spc="-35" dirty="0">
                <a:cs typeface="Arial"/>
              </a:rPr>
              <a:t>an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65" dirty="0">
                <a:cs typeface="Arial"/>
              </a:rPr>
              <a:t>these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170" dirty="0">
                <a:cs typeface="Arial"/>
              </a:rPr>
              <a:t>b</a:t>
            </a:r>
            <a:r>
              <a:rPr lang="en-US" altLang="zh-CN" sz="2300" i="1" spc="-114" dirty="0">
                <a:cs typeface="Arial"/>
              </a:rPr>
              <a:t>o</a:t>
            </a:r>
            <a:r>
              <a:rPr lang="en-US" altLang="zh-CN" sz="2300" i="1" spc="-75" dirty="0">
                <a:cs typeface="Arial"/>
              </a:rPr>
              <a:t>oks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170" dirty="0">
                <a:cs typeface="Arial"/>
              </a:rPr>
              <a:t>b</a:t>
            </a:r>
            <a:r>
              <a:rPr lang="en-US" altLang="zh-CN" sz="2300" i="1" spc="-110" dirty="0">
                <a:cs typeface="Arial"/>
              </a:rPr>
              <a:t>e</a:t>
            </a:r>
            <a:r>
              <a:rPr lang="en-US" altLang="zh-CN" sz="2300" i="1" spc="80" dirty="0">
                <a:cs typeface="Arial"/>
              </a:rPr>
              <a:t> </a:t>
            </a:r>
            <a:r>
              <a:rPr lang="en-US" altLang="zh-CN" sz="2300" i="1" spc="40" dirty="0">
                <a:cs typeface="Arial"/>
              </a:rPr>
              <a:t>ar</a:t>
            </a:r>
            <a:r>
              <a:rPr lang="en-US" altLang="zh-CN" sz="2300" i="1" spc="-25" dirty="0">
                <a:cs typeface="Arial"/>
              </a:rPr>
              <a:t>r</a:t>
            </a:r>
            <a:r>
              <a:rPr lang="en-US" altLang="zh-CN" sz="2300" i="1" spc="-75" dirty="0">
                <a:cs typeface="Arial"/>
              </a:rPr>
              <a:t>ang</a:t>
            </a:r>
            <a:r>
              <a:rPr lang="en-US" altLang="zh-CN" sz="2300" i="1" spc="-135" dirty="0">
                <a:cs typeface="Arial"/>
              </a:rPr>
              <a:t>e</a:t>
            </a:r>
            <a:r>
              <a:rPr lang="en-US" altLang="zh-CN" sz="2300" i="1" spc="-55" dirty="0">
                <a:cs typeface="Arial"/>
              </a:rPr>
              <a:t>d</a:t>
            </a:r>
            <a:r>
              <a:rPr lang="en-US" altLang="zh-CN" sz="2300" i="1" spc="80" dirty="0">
                <a:cs typeface="Arial"/>
              </a:rPr>
              <a:t> </a:t>
            </a:r>
            <a:r>
              <a:rPr lang="en-US" altLang="zh-CN" sz="2300" i="1" spc="-35" dirty="0">
                <a:cs typeface="Arial"/>
              </a:rPr>
              <a:t>on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55" dirty="0">
                <a:cs typeface="Arial"/>
              </a:rPr>
              <a:t>a</a:t>
            </a:r>
            <a:r>
              <a:rPr lang="en-US" altLang="zh-CN" sz="2300" i="1" spc="80" dirty="0">
                <a:cs typeface="Arial"/>
              </a:rPr>
              <a:t> </a:t>
            </a:r>
            <a:r>
              <a:rPr lang="en-US" altLang="zh-CN" sz="2300" i="1" spc="-45" dirty="0">
                <a:cs typeface="Arial"/>
              </a:rPr>
              <a:t>shelf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55" dirty="0">
                <a:cs typeface="Arial"/>
              </a:rPr>
              <a:t>if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45" dirty="0">
                <a:cs typeface="Arial"/>
              </a:rPr>
              <a:t>the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25" dirty="0">
                <a:cs typeface="Arial"/>
              </a:rPr>
              <a:t>two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25" dirty="0">
                <a:cs typeface="Arial"/>
              </a:rPr>
              <a:t>art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-170" dirty="0">
                <a:cs typeface="Arial"/>
              </a:rPr>
              <a:t>b</a:t>
            </a:r>
            <a:r>
              <a:rPr lang="en-US" altLang="zh-CN" sz="2300" i="1" spc="-114" dirty="0">
                <a:cs typeface="Arial"/>
              </a:rPr>
              <a:t>o</a:t>
            </a:r>
            <a:r>
              <a:rPr lang="en-US" altLang="zh-CN" sz="2300" i="1" spc="-75" dirty="0">
                <a:cs typeface="Arial"/>
              </a:rPr>
              <a:t>oks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spc="15" dirty="0">
                <a:cs typeface="Arial"/>
              </a:rPr>
              <a:t>a</a:t>
            </a:r>
            <a:r>
              <a:rPr lang="en-US" altLang="zh-CN" sz="2300" i="1" spc="-45" dirty="0">
                <a:cs typeface="Arial"/>
              </a:rPr>
              <a:t>r</a:t>
            </a:r>
            <a:r>
              <a:rPr lang="en-US" altLang="zh-CN" sz="2300" i="1" spc="-110" dirty="0">
                <a:cs typeface="Arial"/>
              </a:rPr>
              <a:t>e</a:t>
            </a:r>
            <a:r>
              <a:rPr lang="en-US" altLang="zh-CN" sz="2300" i="1" spc="80" dirty="0">
                <a:cs typeface="Arial"/>
              </a:rPr>
              <a:t> </a:t>
            </a:r>
            <a:r>
              <a:rPr lang="en-US" altLang="zh-CN" sz="2300" i="1" dirty="0">
                <a:cs typeface="Arial"/>
              </a:rPr>
              <a:t>not</a:t>
            </a:r>
            <a:r>
              <a:rPr lang="en-US" altLang="zh-CN" sz="2300" i="1" spc="85" dirty="0">
                <a:cs typeface="Arial"/>
              </a:rPr>
              <a:t> </a:t>
            </a:r>
            <a:r>
              <a:rPr lang="en-US" altLang="zh-CN" sz="2300" i="1" dirty="0">
                <a:cs typeface="Arial"/>
              </a:rPr>
              <a:t>t</a:t>
            </a:r>
            <a:r>
              <a:rPr lang="en-US" altLang="zh-CN" sz="2300" i="1" spc="-60" dirty="0">
                <a:cs typeface="Arial"/>
              </a:rPr>
              <a:t>o</a:t>
            </a:r>
            <a:r>
              <a:rPr lang="en-US" altLang="zh-CN" sz="2300" i="1" spc="-45" dirty="0">
                <a:cs typeface="Arial"/>
              </a:rPr>
              <a:t>gether</a:t>
            </a:r>
            <a:r>
              <a:rPr lang="en-US" altLang="zh-CN" sz="2300" i="1" spc="-55" dirty="0">
                <a:cs typeface="Arial"/>
              </a:rPr>
              <a:t>?</a:t>
            </a:r>
            <a:endParaRPr lang="en-US" altLang="zh-CN" sz="23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69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u="sng" spc="110" dirty="0">
                <a:cs typeface="Arial"/>
              </a:rPr>
              <a:t>Solution</a:t>
            </a:r>
            <a:r>
              <a:rPr lang="en-US" altLang="zh-CN" sz="2800" spc="-10" dirty="0">
                <a:cs typeface="Arial"/>
              </a:rPr>
              <a:t>. </a:t>
            </a:r>
            <a:r>
              <a:rPr lang="en-US" altLang="zh-CN" sz="2800" spc="-13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Let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65" dirty="0">
                <a:cs typeface="Arial"/>
              </a:rPr>
              <a:t>us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consider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-75" dirty="0">
                <a:cs typeface="Arial"/>
              </a:rPr>
              <a:t>a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15" dirty="0">
                <a:cs typeface="Arial"/>
              </a:rPr>
              <a:t>h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0" dirty="0">
                <a:cs typeface="Arial"/>
              </a:rPr>
              <a:t>question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in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turn</a:t>
            </a:r>
            <a:r>
              <a:rPr lang="en-US" altLang="zh-CN" sz="2800" spc="-10" dirty="0">
                <a:cs typeface="Arial"/>
              </a:rPr>
              <a:t>.</a:t>
            </a:r>
          </a:p>
          <a:p>
            <a:pPr marL="0" indent="0">
              <a:buNone/>
            </a:pPr>
            <a:r>
              <a:rPr lang="en-US" altLang="zh-CN" sz="2800" spc="-10" dirty="0">
                <a:cs typeface="Arial"/>
              </a:rPr>
              <a:t>1. </a:t>
            </a:r>
            <a:r>
              <a:rPr lang="en-US" altLang="zh-CN" sz="2800" spc="-20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apply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45" dirty="0">
                <a:cs typeface="Arial"/>
              </a:rPr>
              <a:t>M</a:t>
            </a:r>
            <a:r>
              <a:rPr lang="en-US" altLang="zh-CN" sz="2800" spc="-5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.</a:t>
            </a:r>
            <a:r>
              <a:rPr lang="en-US" altLang="zh-CN" sz="2800" spc="90" dirty="0">
                <a:cs typeface="Arial"/>
              </a:rPr>
              <a:t> </a:t>
            </a:r>
          </a:p>
          <a:p>
            <a:pPr marL="0" indent="0">
              <a:buNone/>
            </a:pPr>
            <a:r>
              <a:rPr lang="en-US" altLang="zh-CN" sz="2800" spc="-20" dirty="0">
                <a:cs typeface="Arial"/>
              </a:rPr>
              <a:t>    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in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total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5</a:t>
            </a:r>
            <a:r>
              <a:rPr lang="en-US" altLang="zh-CN" sz="2800" spc="-4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+</a:t>
            </a:r>
            <a:r>
              <a:rPr lang="en-US" altLang="zh-CN" sz="2800" spc="-4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-4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+</a:t>
            </a:r>
            <a:r>
              <a:rPr lang="en-US" altLang="zh-CN" sz="2800" spc="-4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50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5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10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20" dirty="0">
                <a:cs typeface="Arial"/>
              </a:rPr>
              <a:t>ositions</a:t>
            </a:r>
            <a:r>
              <a:rPr lang="en-US" altLang="zh-CN" sz="2800" spc="9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on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shelf. </a:t>
            </a:r>
            <a:r>
              <a:rPr lang="en-US" altLang="zh-CN" sz="2800" spc="-25" dirty="0">
                <a:cs typeface="Arial"/>
              </a:rPr>
              <a:t> </a:t>
            </a:r>
          </a:p>
          <a:p>
            <a:pPr marL="0" indent="0">
              <a:buNone/>
            </a:pPr>
            <a:r>
              <a:rPr lang="en-US" altLang="zh-CN" sz="2800" spc="-25" dirty="0">
                <a:cs typeface="Arial"/>
              </a:rPr>
              <a:t>    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10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-10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first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osition,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9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55" dirty="0">
                <a:cs typeface="Arial"/>
              </a:rPr>
              <a:t>th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second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25" dirty="0">
                <a:cs typeface="Arial"/>
              </a:rPr>
              <a:t>s</a:t>
            </a:r>
            <a:r>
              <a:rPr lang="en-US" altLang="zh-CN" sz="2800" spc="-70" dirty="0">
                <a:cs typeface="Arial"/>
              </a:rPr>
              <a:t>o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0" dirty="0">
                <a:cs typeface="Arial"/>
              </a:rPr>
              <a:t>on. </a:t>
            </a:r>
            <a:r>
              <a:rPr lang="en-US" altLang="zh-CN" sz="2800" spc="-130" dirty="0">
                <a:cs typeface="Arial"/>
              </a:rPr>
              <a:t> </a:t>
            </a:r>
          </a:p>
          <a:p>
            <a:pPr marL="0" indent="0">
              <a:buNone/>
            </a:pPr>
            <a:r>
              <a:rPr lang="en-US" altLang="zh-CN" sz="2800" spc="-130" dirty="0">
                <a:cs typeface="Arial"/>
              </a:rPr>
              <a:t>    </a:t>
            </a:r>
            <a:r>
              <a:rPr lang="en-US" altLang="zh-CN" sz="2800" spc="-10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ans</a:t>
            </a:r>
            <a:r>
              <a:rPr lang="en-US" altLang="zh-CN" sz="2800" spc="-95" dirty="0">
                <a:cs typeface="Arial"/>
              </a:rPr>
              <a:t>w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 </a:t>
            </a:r>
          </a:p>
          <a:p>
            <a:pPr marL="0" indent="0" algn="ctr">
              <a:buNone/>
            </a:pPr>
            <a:r>
              <a:rPr lang="en-US" altLang="zh-CN" sz="2800" spc="-70" dirty="0">
                <a:cs typeface="Arial"/>
              </a:rPr>
              <a:t>10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9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8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  <a:r>
              <a:rPr lang="en-US" altLang="zh-CN" sz="2800" i="1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  <a:r>
              <a:rPr lang="en-US" altLang="zh-CN" sz="2800" i="1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  <a:r>
              <a:rPr lang="en-US" altLang="zh-CN" sz="2800" i="1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3628800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  <a:endParaRPr lang="en-US" altLang="zh-C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420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25" y="1268760"/>
            <a:ext cx="8261350" cy="5328592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altLang="zh-CN" sz="2800" spc="-10" dirty="0">
                <a:cs typeface="Arial"/>
              </a:rPr>
              <a:t>2.</a:t>
            </a:r>
            <a:r>
              <a:rPr lang="en-US" altLang="zh-CN" sz="2800" i="1" spc="-10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apply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45" dirty="0">
                <a:cs typeface="Arial"/>
              </a:rPr>
              <a:t>M</a:t>
            </a:r>
            <a:r>
              <a:rPr lang="en-US" altLang="zh-CN" sz="2800" spc="-60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.</a:t>
            </a:r>
            <a:r>
              <a:rPr lang="en-US" altLang="zh-CN" sz="2800" spc="90" dirty="0">
                <a:cs typeface="Arial"/>
              </a:rPr>
              <a:t>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altLang="zh-CN" sz="2800" spc="90" dirty="0">
                <a:cs typeface="Arial"/>
              </a:rPr>
              <a:t>    </a:t>
            </a:r>
            <a:r>
              <a:rPr lang="en-US" altLang="zh-CN" sz="2800" spc="-65" dirty="0">
                <a:cs typeface="Arial"/>
              </a:rPr>
              <a:t>F</a:t>
            </a:r>
            <a:r>
              <a:rPr lang="en-US" altLang="zh-CN" sz="2800" spc="-10" dirty="0">
                <a:cs typeface="Arial"/>
              </a:rPr>
              <a:t>rom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left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to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5" dirty="0">
                <a:cs typeface="Arial"/>
              </a:rPr>
              <a:t>rig</a:t>
            </a:r>
            <a:r>
              <a:rPr lang="en-US" altLang="zh-CN" sz="2800" spc="-20" dirty="0">
                <a:cs typeface="Arial"/>
              </a:rPr>
              <a:t>h</a:t>
            </a:r>
            <a:r>
              <a:rPr lang="en-US" altLang="zh-CN" sz="2800" spc="55" dirty="0">
                <a:cs typeface="Arial"/>
              </a:rPr>
              <a:t>t,</a:t>
            </a:r>
            <a:r>
              <a:rPr lang="en-US" altLang="zh-CN" sz="2800" spc="9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5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100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first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osition,</a:t>
            </a:r>
            <a:r>
              <a:rPr lang="en-US" altLang="zh-CN" sz="2800" spc="10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second</a:t>
            </a:r>
            <a:r>
              <a:rPr lang="en-US" altLang="zh-CN" sz="2800" spc="-4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</a:t>
            </a:r>
            <a:r>
              <a:rPr lang="en-US" altLang="zh-CN" sz="2800" spc="1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15" dirty="0">
                <a:cs typeface="Arial"/>
              </a:rPr>
              <a:t> </a:t>
            </a:r>
            <a:r>
              <a:rPr lang="en-US" altLang="zh-CN" sz="2800" spc="-100" dirty="0">
                <a:cs typeface="Arial"/>
              </a:rPr>
              <a:t>so</a:t>
            </a:r>
            <a:r>
              <a:rPr lang="en-US" altLang="zh-CN" sz="2800" spc="1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on</a:t>
            </a:r>
            <a:r>
              <a:rPr lang="en-US" altLang="zh-CN" sz="2800" spc="1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u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75" dirty="0">
                <a:cs typeface="Arial"/>
              </a:rPr>
              <a:t>til</a:t>
            </a:r>
            <a:r>
              <a:rPr lang="en-US" altLang="zh-CN" sz="2800" spc="1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5" dirty="0">
                <a:cs typeface="Arial"/>
              </a:rPr>
              <a:t> just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15" dirty="0">
                <a:cs typeface="Arial"/>
              </a:rPr>
              <a:t> p</a:t>
            </a:r>
            <a:r>
              <a:rPr lang="en-US" altLang="zh-CN" sz="2800" spc="-50" dirty="0">
                <a:cs typeface="Arial"/>
              </a:rPr>
              <a:t>ossible</a:t>
            </a:r>
            <a:r>
              <a:rPr lang="en-US" altLang="zh-CN" sz="2800" spc="20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45" dirty="0">
                <a:cs typeface="Arial"/>
              </a:rPr>
              <a:t>hoice</a:t>
            </a:r>
            <a:r>
              <a:rPr lang="en-US" altLang="zh-CN" sz="2800" spc="1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1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15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fifth</a:t>
            </a:r>
            <a:r>
              <a:rPr lang="en-US" altLang="zh-CN" sz="2800" spc="15" dirty="0">
                <a:cs typeface="Arial"/>
              </a:rPr>
              <a:t> p</a:t>
            </a:r>
            <a:r>
              <a:rPr lang="en-US" altLang="zh-CN" sz="2800" spc="-5" dirty="0">
                <a:cs typeface="Arial"/>
              </a:rPr>
              <a:t>osition. </a:t>
            </a:r>
            <a:r>
              <a:rPr lang="en-US" altLang="zh-CN" sz="2800" spc="-140" dirty="0">
                <a:cs typeface="Arial"/>
              </a:rPr>
              <a:t>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altLang="zh-CN" sz="2800" spc="-140" dirty="0">
                <a:cs typeface="Arial"/>
              </a:rPr>
              <a:t>    </a:t>
            </a:r>
            <a:r>
              <a:rPr lang="en-US" altLang="zh-CN" sz="2800" spc="-10" dirty="0">
                <a:cs typeface="Arial"/>
              </a:rPr>
              <a:t>Then</a:t>
            </a:r>
            <a:r>
              <a:rPr lang="en-US" altLang="zh-CN" sz="2800" spc="1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15" dirty="0">
                <a:cs typeface="Arial"/>
              </a:rPr>
              <a:t> </a:t>
            </a:r>
            <a:r>
              <a:rPr lang="en-US" altLang="zh-CN" sz="2800" spc="-100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-3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-1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-10" dirty="0">
                <a:cs typeface="Arial"/>
              </a:rPr>
              <a:t> </a:t>
            </a:r>
            <a:r>
              <a:rPr lang="en-US" altLang="zh-CN" sz="2800" spc="-125" dirty="0">
                <a:cs typeface="Arial"/>
              </a:rPr>
              <a:t>s</a:t>
            </a:r>
            <a:r>
              <a:rPr lang="en-US" altLang="zh-CN" sz="2800" spc="65" dirty="0">
                <a:cs typeface="Arial"/>
              </a:rPr>
              <a:t>ixt</a:t>
            </a:r>
            <a:r>
              <a:rPr lang="en-US" altLang="zh-CN" sz="2800" spc="-15" dirty="0">
                <a:cs typeface="Arial"/>
              </a:rPr>
              <a:t>h</a:t>
            </a:r>
            <a:r>
              <a:rPr lang="en-US" altLang="zh-CN" sz="2800" spc="-1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osition,</a:t>
            </a:r>
            <a:r>
              <a:rPr lang="en-US" altLang="zh-CN" sz="2800" spc="1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10" dirty="0">
                <a:cs typeface="Arial"/>
              </a:rPr>
              <a:t> </a:t>
            </a:r>
            <a:r>
              <a:rPr lang="en-US" altLang="zh-CN" sz="2800" spc="-100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-1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85" dirty="0">
                <a:cs typeface="Arial"/>
              </a:rPr>
              <a:t>se</a:t>
            </a:r>
            <a:r>
              <a:rPr lang="en-US" altLang="zh-CN" sz="2800" spc="-110" dirty="0">
                <a:cs typeface="Arial"/>
              </a:rPr>
              <a:t>v</a:t>
            </a:r>
            <a:r>
              <a:rPr lang="en-US" altLang="zh-CN" sz="2800" spc="-70" dirty="0">
                <a:cs typeface="Arial"/>
              </a:rPr>
              <a:t>e</a:t>
            </a:r>
            <a:r>
              <a:rPr lang="en-US" altLang="zh-CN" sz="2800" spc="-100" dirty="0">
                <a:cs typeface="Arial"/>
              </a:rPr>
              <a:t>n</a:t>
            </a:r>
            <a:r>
              <a:rPr lang="en-US" altLang="zh-CN" sz="2800" spc="55" dirty="0">
                <a:cs typeface="Arial"/>
              </a:rPr>
              <a:t>th</a:t>
            </a:r>
            <a:r>
              <a:rPr lang="en-US" altLang="zh-CN" sz="2800" spc="-1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-1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-10" dirty="0">
                <a:cs typeface="Arial"/>
              </a:rPr>
              <a:t> </a:t>
            </a:r>
            <a:r>
              <a:rPr lang="en-US" altLang="zh-CN" sz="2800" spc="-100" dirty="0">
                <a:cs typeface="Arial"/>
              </a:rPr>
              <a:t>c</a:t>
            </a:r>
            <a:r>
              <a:rPr lang="en-US" altLang="zh-CN" sz="2800" spc="-45" dirty="0">
                <a:cs typeface="Arial"/>
              </a:rPr>
              <a:t>hoice</a:t>
            </a:r>
            <a:r>
              <a:rPr lang="en-US" altLang="zh-CN" sz="2800" spc="-1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-1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eig</a:t>
            </a:r>
            <a:r>
              <a:rPr lang="en-US" altLang="zh-CN" sz="2800" spc="-75" dirty="0">
                <a:cs typeface="Arial"/>
              </a:rPr>
              <a:t>h</a:t>
            </a:r>
            <a:r>
              <a:rPr lang="en-US" altLang="zh-CN" sz="2800" spc="55" dirty="0">
                <a:cs typeface="Arial"/>
              </a:rPr>
              <a:t>th</a:t>
            </a:r>
            <a:r>
              <a:rPr lang="en-US" altLang="zh-CN" sz="2800" spc="-1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osition. </a:t>
            </a:r>
            <a:r>
              <a:rPr lang="en-US" altLang="zh-CN" sz="2800" spc="-145" dirty="0">
                <a:cs typeface="Arial"/>
              </a:rPr>
              <a:t>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altLang="zh-CN" sz="2800" spc="-145" dirty="0">
                <a:cs typeface="Arial"/>
              </a:rPr>
              <a:t>    </a:t>
            </a:r>
            <a:r>
              <a:rPr lang="en-US" altLang="zh-CN" sz="2800" spc="20" dirty="0">
                <a:cs typeface="Arial"/>
              </a:rPr>
              <a:t>Finall</a:t>
            </a:r>
            <a:r>
              <a:rPr lang="en-US" altLang="zh-CN" sz="2800" spc="-65" dirty="0">
                <a:cs typeface="Arial"/>
              </a:rPr>
              <a:t>y</a:t>
            </a:r>
            <a:r>
              <a:rPr lang="en-US" altLang="zh-CN" sz="2800" spc="-10" dirty="0">
                <a:cs typeface="Arial"/>
              </a:rPr>
              <a:t>,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10" dirty="0">
                <a:cs typeface="Arial"/>
              </a:rPr>
              <a:t>ni</a:t>
            </a:r>
            <a:r>
              <a:rPr lang="en-US" altLang="zh-CN" sz="2800" spc="-15" dirty="0">
                <a:cs typeface="Arial"/>
              </a:rPr>
              <a:t>n</a:t>
            </a:r>
            <a:r>
              <a:rPr lang="en-US" altLang="zh-CN" sz="2800" spc="55" dirty="0">
                <a:cs typeface="Arial"/>
              </a:rPr>
              <a:t>th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45" dirty="0">
                <a:cs typeface="Arial"/>
              </a:rPr>
              <a:t>hoice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0" dirty="0">
                <a:cs typeface="Arial"/>
              </a:rPr>
              <a:t>te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55" dirty="0">
                <a:cs typeface="Arial"/>
              </a:rPr>
              <a:t>th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osition. </a:t>
            </a:r>
            <a:r>
              <a:rPr lang="en-US" altLang="zh-CN" sz="2800" spc="-125" dirty="0">
                <a:cs typeface="Arial"/>
              </a:rPr>
              <a:t>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800" spc="-125" dirty="0">
                <a:cs typeface="Arial"/>
              </a:rPr>
              <a:t>    </a:t>
            </a:r>
            <a:r>
              <a:rPr lang="en-US" altLang="zh-CN" sz="2800" spc="-10" dirty="0">
                <a:cs typeface="Arial"/>
              </a:rPr>
              <a:t>The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ans</a:t>
            </a:r>
            <a:r>
              <a:rPr lang="en-US" altLang="zh-CN" sz="2800" spc="-95" dirty="0">
                <a:cs typeface="Arial"/>
              </a:rPr>
              <a:t>w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altLang="zh-CN" sz="2800" spc="-70" dirty="0">
                <a:cs typeface="Arial"/>
              </a:rPr>
              <a:t>5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1440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  <a:endParaRPr lang="en-US" altLang="zh-C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99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61350" cy="5328592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altLang="zh-CN" sz="2800" spc="-10" dirty="0">
                <a:cs typeface="Arial"/>
              </a:rPr>
              <a:t>3. </a:t>
            </a:r>
            <a:r>
              <a:rPr lang="en-US" altLang="zh-CN" sz="2800" spc="-20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apply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45" dirty="0">
                <a:cs typeface="Arial"/>
              </a:rPr>
              <a:t>M</a:t>
            </a:r>
            <a:r>
              <a:rPr lang="en-US" altLang="zh-CN" sz="2800" spc="-60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.</a:t>
            </a:r>
            <a:r>
              <a:rPr lang="en-US" altLang="zh-CN" sz="2800" spc="40" dirty="0">
                <a:cs typeface="Arial"/>
              </a:rPr>
              <a:t>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800" spc="40" dirty="0">
                <a:cs typeface="Arial"/>
              </a:rPr>
              <a:t>    </a:t>
            </a:r>
            <a:r>
              <a:rPr lang="en-US" altLang="zh-CN" sz="2800" spc="-30" dirty="0">
                <a:cs typeface="Arial"/>
              </a:rPr>
              <a:t>Recall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that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-100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+</a:t>
            </a:r>
            <a:r>
              <a:rPr lang="en-US" altLang="zh-CN" sz="2800" spc="-10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5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40" dirty="0">
                <a:cs typeface="Arial"/>
              </a:rPr>
              <a:t>o</a:t>
            </a:r>
            <a:r>
              <a:rPr lang="en-US" altLang="zh-CN" sz="2800" spc="-60" dirty="0">
                <a:cs typeface="Arial"/>
              </a:rPr>
              <a:t>oks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that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are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10" dirty="0">
                <a:cs typeface="Arial"/>
              </a:rPr>
              <a:t>not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computer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-125" dirty="0">
                <a:cs typeface="Arial"/>
              </a:rPr>
              <a:t>s</a:t>
            </a:r>
            <a:r>
              <a:rPr lang="en-US" altLang="zh-CN" sz="2800" spc="-60" dirty="0">
                <a:cs typeface="Arial"/>
              </a:rPr>
              <a:t>cience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40" dirty="0">
                <a:cs typeface="Arial"/>
              </a:rPr>
              <a:t>o</a:t>
            </a:r>
            <a:r>
              <a:rPr lang="en-US" altLang="zh-CN" sz="2800" spc="-50" dirty="0">
                <a:cs typeface="Arial"/>
              </a:rPr>
              <a:t>oks. </a:t>
            </a:r>
            <a:r>
              <a:rPr lang="en-US" altLang="zh-CN" sz="2800" spc="-135" dirty="0">
                <a:cs typeface="Arial"/>
              </a:rPr>
              <a:t>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800" spc="-135" dirty="0">
                <a:cs typeface="Arial"/>
              </a:rPr>
              <a:t>    </a:t>
            </a:r>
            <a:r>
              <a:rPr lang="en-US" altLang="zh-CN" sz="2800" spc="-60" dirty="0">
                <a:cs typeface="Arial"/>
              </a:rPr>
              <a:t>F</a:t>
            </a:r>
            <a:r>
              <a:rPr lang="en-US" altLang="zh-CN" sz="2800" spc="-10" dirty="0">
                <a:cs typeface="Arial"/>
              </a:rPr>
              <a:t>rom</a:t>
            </a:r>
            <a:r>
              <a:rPr lang="en-US" altLang="zh-CN" sz="2800" spc="4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left</a:t>
            </a:r>
            <a:r>
              <a:rPr lang="en-US" altLang="zh-CN" sz="2800" spc="20" dirty="0">
                <a:cs typeface="Arial"/>
              </a:rPr>
              <a:t> to</a:t>
            </a:r>
            <a:r>
              <a:rPr lang="en-US" altLang="zh-CN" sz="2800" spc="100" dirty="0">
                <a:cs typeface="Arial"/>
              </a:rPr>
              <a:t> </a:t>
            </a:r>
            <a:r>
              <a:rPr lang="en-US" altLang="zh-CN" sz="2800" spc="5" dirty="0">
                <a:cs typeface="Arial"/>
              </a:rPr>
              <a:t>rig</a:t>
            </a:r>
            <a:r>
              <a:rPr lang="en-US" altLang="zh-CN" sz="2800" spc="-20" dirty="0">
                <a:cs typeface="Arial"/>
              </a:rPr>
              <a:t>h</a:t>
            </a:r>
            <a:r>
              <a:rPr lang="en-US" altLang="zh-CN" sz="2800" spc="55" dirty="0">
                <a:cs typeface="Arial"/>
              </a:rPr>
              <a:t>t,</a:t>
            </a:r>
            <a:r>
              <a:rPr lang="en-US" altLang="zh-CN" sz="2800" spc="114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0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0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5</a:t>
            </a:r>
            <a:r>
              <a:rPr lang="en-US" altLang="zh-CN" sz="2800" spc="100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10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first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osition,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100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125" dirty="0">
                <a:cs typeface="Arial"/>
              </a:rPr>
              <a:t>s</a:t>
            </a:r>
            <a:r>
              <a:rPr lang="en-US" altLang="zh-CN" sz="2800" spc="-60" dirty="0">
                <a:cs typeface="Arial"/>
              </a:rPr>
              <a:t>econd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100" dirty="0">
                <a:cs typeface="Arial"/>
              </a:rPr>
              <a:t>so</a:t>
            </a:r>
            <a:r>
              <a:rPr lang="en-US" altLang="zh-CN" sz="2800" spc="10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on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u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75" dirty="0">
                <a:cs typeface="Arial"/>
              </a:rPr>
              <a:t>til</a:t>
            </a:r>
            <a:r>
              <a:rPr lang="en-US" altLang="zh-CN" sz="2800" spc="8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just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6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0" dirty="0">
                <a:cs typeface="Arial"/>
              </a:rPr>
              <a:t>ossible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-100" dirty="0">
                <a:cs typeface="Arial"/>
              </a:rPr>
              <a:t>c</a:t>
            </a:r>
            <a:r>
              <a:rPr lang="en-US" altLang="zh-CN" sz="2800" spc="-45" dirty="0">
                <a:cs typeface="Arial"/>
              </a:rPr>
              <a:t>hoice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fifth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osition. </a:t>
            </a:r>
            <a:r>
              <a:rPr lang="en-US" altLang="zh-CN" sz="2800" spc="-90" dirty="0">
                <a:cs typeface="Arial"/>
              </a:rPr>
              <a:t>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800" spc="-90" dirty="0">
                <a:cs typeface="Arial"/>
              </a:rPr>
              <a:t>    </a:t>
            </a:r>
            <a:r>
              <a:rPr lang="en-US" altLang="zh-CN" sz="2800" spc="-10" dirty="0">
                <a:cs typeface="Arial"/>
              </a:rPr>
              <a:t>Then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5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10" dirty="0">
                <a:cs typeface="Arial"/>
              </a:rPr>
              <a:t>sixth</a:t>
            </a:r>
            <a:r>
              <a:rPr lang="en-US" altLang="zh-CN" sz="2800" spc="7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osition,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60" dirty="0">
                <a:cs typeface="Arial"/>
              </a:rPr>
              <a:t>hoices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85" dirty="0">
                <a:cs typeface="Arial"/>
              </a:rPr>
              <a:t>se</a:t>
            </a:r>
            <a:r>
              <a:rPr lang="en-US" altLang="zh-CN" sz="2800" spc="-110" dirty="0">
                <a:cs typeface="Arial"/>
              </a:rPr>
              <a:t>v</a:t>
            </a:r>
            <a:r>
              <a:rPr lang="en-US" altLang="zh-CN" sz="2800" spc="-70" dirty="0">
                <a:cs typeface="Arial"/>
              </a:rPr>
              <a:t>e</a:t>
            </a:r>
            <a:r>
              <a:rPr lang="en-US" altLang="zh-CN" sz="2800" spc="-100" dirty="0">
                <a:cs typeface="Arial"/>
              </a:rPr>
              <a:t>n</a:t>
            </a:r>
            <a:r>
              <a:rPr lang="en-US" altLang="zh-CN" sz="2800" spc="55" dirty="0">
                <a:cs typeface="Arial"/>
              </a:rPr>
              <a:t>th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100" dirty="0">
                <a:cs typeface="Arial"/>
              </a:rPr>
              <a:t>os</a:t>
            </a:r>
            <a:r>
              <a:rPr lang="en-US" altLang="zh-CN" sz="2800" spc="85" dirty="0">
                <a:cs typeface="Arial"/>
              </a:rPr>
              <a:t>it</a:t>
            </a:r>
            <a:r>
              <a:rPr lang="en-US" altLang="zh-CN" sz="2800" spc="-5" dirty="0">
                <a:cs typeface="Arial"/>
              </a:rPr>
              <a:t>ion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100" dirty="0">
                <a:cs typeface="Arial"/>
              </a:rPr>
              <a:t>so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on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u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85" dirty="0">
                <a:cs typeface="Arial"/>
              </a:rPr>
              <a:t>ti</a:t>
            </a:r>
            <a:r>
              <a:rPr lang="en-US" altLang="zh-CN" sz="2800" spc="55" dirty="0">
                <a:cs typeface="Arial"/>
              </a:rPr>
              <a:t>l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just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45" dirty="0">
                <a:cs typeface="Arial"/>
              </a:rPr>
              <a:t>hoice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f</a:t>
            </a:r>
            <a:r>
              <a:rPr lang="en-US" altLang="zh-CN" sz="2800" spc="-5" dirty="0">
                <a:cs typeface="Arial"/>
              </a:rPr>
              <a:t>or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10" dirty="0">
                <a:cs typeface="Arial"/>
              </a:rPr>
              <a:t>te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55" dirty="0">
                <a:cs typeface="Arial"/>
              </a:rPr>
              <a:t>th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" dirty="0">
                <a:cs typeface="Arial"/>
              </a:rPr>
              <a:t>osition. </a:t>
            </a:r>
            <a:r>
              <a:rPr lang="en-US" altLang="zh-CN" sz="2800" spc="-114" dirty="0">
                <a:cs typeface="Arial"/>
              </a:rPr>
              <a:t>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800" spc="-114" dirty="0">
                <a:cs typeface="Arial"/>
              </a:rPr>
              <a:t>    </a:t>
            </a:r>
            <a:r>
              <a:rPr lang="en-US" altLang="zh-CN" sz="2800" spc="-10" dirty="0">
                <a:cs typeface="Arial"/>
              </a:rPr>
              <a:t>The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ans</a:t>
            </a:r>
            <a:r>
              <a:rPr lang="en-US" altLang="zh-CN" sz="2800" spc="-95" dirty="0">
                <a:cs typeface="Arial"/>
              </a:rPr>
              <a:t>w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altLang="zh-CN" sz="2800" spc="-70" dirty="0">
                <a:cs typeface="Arial"/>
              </a:rPr>
              <a:t>5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5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4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3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14400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  <a:endParaRPr lang="en-US" altLang="zh-C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3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25" y="1340768"/>
            <a:ext cx="8261350" cy="5328592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altLang="zh-CN" sz="2800" spc="-10" dirty="0">
                <a:cs typeface="Arial"/>
              </a:rPr>
              <a:t>4. </a:t>
            </a:r>
            <a:r>
              <a:rPr lang="en-US" altLang="zh-CN" sz="2800" spc="-20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 </a:t>
            </a:r>
            <a:r>
              <a:rPr lang="en-US" altLang="zh-CN" sz="2800" spc="-90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apply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40" dirty="0">
                <a:cs typeface="Arial"/>
              </a:rPr>
              <a:t>A</a:t>
            </a:r>
            <a:r>
              <a:rPr lang="en-US" altLang="zh-CN" sz="2800" spc="-5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. </a:t>
            </a:r>
            <a:r>
              <a:rPr lang="en-US" altLang="zh-CN" sz="2800" spc="-85" dirty="0">
                <a:cs typeface="Arial"/>
              </a:rPr>
              <a:t>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800" spc="-85" dirty="0">
                <a:cs typeface="Arial"/>
              </a:rPr>
              <a:t>    </a:t>
            </a:r>
            <a:r>
              <a:rPr lang="en-US" altLang="zh-CN" sz="2800" spc="-30" dirty="0">
                <a:cs typeface="Arial"/>
              </a:rPr>
              <a:t>Consider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fol</a:t>
            </a:r>
            <a:r>
              <a:rPr lang="en-US" altLang="zh-CN" sz="2800" spc="-5" dirty="0">
                <a:cs typeface="Arial"/>
              </a:rPr>
              <a:t>l</a:t>
            </a:r>
            <a:r>
              <a:rPr lang="en-US" altLang="zh-CN" sz="2800" spc="-40" dirty="0">
                <a:cs typeface="Arial"/>
              </a:rPr>
              <a:t>o</a:t>
            </a:r>
            <a:r>
              <a:rPr lang="en-US" altLang="zh-CN" sz="2800" spc="-10" dirty="0">
                <a:cs typeface="Arial"/>
              </a:rPr>
              <a:t>wing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six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cases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note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35" dirty="0">
                <a:cs typeface="Arial"/>
              </a:rPr>
              <a:t>that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-95" dirty="0">
                <a:cs typeface="Arial"/>
              </a:rPr>
              <a:t>ea</a:t>
            </a:r>
            <a:r>
              <a:rPr lang="en-US" altLang="zh-CN" sz="2800" spc="-114" dirty="0">
                <a:cs typeface="Arial"/>
              </a:rPr>
              <a:t>c</a:t>
            </a:r>
            <a:r>
              <a:rPr lang="en-US" altLang="zh-CN" sz="2800" spc="-15" dirty="0">
                <a:cs typeface="Arial"/>
              </a:rPr>
              <a:t>h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o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30" dirty="0">
                <a:cs typeface="Arial"/>
              </a:rPr>
              <a:t>e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pr</a:t>
            </a:r>
            <a:r>
              <a:rPr lang="en-US" altLang="zh-CN" sz="2800" spc="20" dirty="0">
                <a:cs typeface="Arial"/>
              </a:rPr>
              <a:t>o</a:t>
            </a:r>
            <a:r>
              <a:rPr lang="en-US" altLang="zh-CN" sz="2800" spc="-75" dirty="0">
                <a:cs typeface="Arial"/>
              </a:rPr>
              <a:t>duces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1440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0" dirty="0">
                <a:cs typeface="Arial"/>
              </a:rPr>
              <a:t>ossible</a:t>
            </a:r>
            <a:r>
              <a:rPr lang="en-US" altLang="zh-CN" sz="2800" spc="-3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outcomes.</a:t>
            </a:r>
            <a:endParaRPr lang="en-US" altLang="zh-CN" sz="2800" dirty="0"/>
          </a:p>
          <a:p>
            <a:pPr marL="0" lvl="1" indent="446088">
              <a:lnSpc>
                <a:spcPct val="100000"/>
              </a:lnSpc>
              <a:buNone/>
              <a:tabLst>
                <a:tab pos="663575" algn="l"/>
              </a:tabLst>
            </a:pPr>
            <a:r>
              <a:rPr lang="en-US" altLang="zh-CN" sz="2100" i="1" spc="40" dirty="0">
                <a:cs typeface="Arial"/>
              </a:rPr>
              <a:t>A</a:t>
            </a:r>
            <a:r>
              <a:rPr lang="en-US" altLang="zh-CN" sz="2100" i="1" spc="85" dirty="0">
                <a:cs typeface="Arial"/>
              </a:rPr>
              <a:t>l</a:t>
            </a:r>
            <a:r>
              <a:rPr lang="en-US" altLang="zh-CN" sz="2100" i="1" spc="30" dirty="0">
                <a:cs typeface="Arial"/>
              </a:rPr>
              <a:t>l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110" dirty="0">
                <a:cs typeface="Arial"/>
              </a:rPr>
              <a:t>c</a:t>
            </a:r>
            <a:r>
              <a:rPr lang="en-US" altLang="zh-CN" sz="2100" i="1" spc="-20" dirty="0">
                <a:cs typeface="Arial"/>
              </a:rPr>
              <a:t>omputer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45" dirty="0">
                <a:cs typeface="Arial"/>
              </a:rPr>
              <a:t>scien</a:t>
            </a:r>
            <a:r>
              <a:rPr lang="en-US" altLang="zh-CN" sz="2100" i="1" spc="-100" dirty="0">
                <a:cs typeface="Arial"/>
              </a:rPr>
              <a:t>c</a:t>
            </a:r>
            <a:r>
              <a:rPr lang="en-US" altLang="zh-CN" sz="2100" i="1" spc="-110" dirty="0">
                <a:cs typeface="Arial"/>
              </a:rPr>
              <a:t>e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170" dirty="0">
                <a:cs typeface="Arial"/>
              </a:rPr>
              <a:t>b</a:t>
            </a:r>
            <a:r>
              <a:rPr lang="en-US" altLang="zh-CN" sz="2100" i="1" spc="-114" dirty="0">
                <a:cs typeface="Arial"/>
              </a:rPr>
              <a:t>o</a:t>
            </a:r>
            <a:r>
              <a:rPr lang="en-US" altLang="zh-CN" sz="2100" i="1" spc="-75" dirty="0">
                <a:cs typeface="Arial"/>
              </a:rPr>
              <a:t>oks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15" dirty="0">
                <a:cs typeface="Arial"/>
              </a:rPr>
              <a:t>a</a:t>
            </a:r>
            <a:r>
              <a:rPr lang="en-US" altLang="zh-CN" sz="2100" i="1" spc="-45" dirty="0">
                <a:cs typeface="Arial"/>
              </a:rPr>
              <a:t>r</a:t>
            </a:r>
            <a:r>
              <a:rPr lang="en-US" altLang="zh-CN" sz="2100" i="1" spc="-110" dirty="0">
                <a:cs typeface="Arial"/>
              </a:rPr>
              <a:t>e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35" dirty="0">
                <a:cs typeface="Arial"/>
              </a:rPr>
              <a:t>on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45" dirty="0">
                <a:cs typeface="Arial"/>
              </a:rPr>
              <a:t>the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dirty="0">
                <a:cs typeface="Arial"/>
              </a:rPr>
              <a:t>left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40" dirty="0">
                <a:cs typeface="Arial"/>
              </a:rPr>
              <a:t>and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20" dirty="0">
                <a:cs typeface="Arial"/>
              </a:rPr>
              <a:t>a</a:t>
            </a:r>
            <a:r>
              <a:rPr lang="en-US" altLang="zh-CN" sz="2100" i="1" spc="45" dirty="0">
                <a:cs typeface="Arial"/>
              </a:rPr>
              <a:t>l</a:t>
            </a:r>
            <a:r>
              <a:rPr lang="en-US" altLang="zh-CN" sz="2100" i="1" spc="30" dirty="0">
                <a:cs typeface="Arial"/>
              </a:rPr>
              <a:t>l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25" dirty="0">
                <a:cs typeface="Arial"/>
              </a:rPr>
              <a:t>art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170" dirty="0">
                <a:cs typeface="Arial"/>
              </a:rPr>
              <a:t>b</a:t>
            </a:r>
            <a:r>
              <a:rPr lang="en-US" altLang="zh-CN" sz="2100" i="1" spc="-114" dirty="0">
                <a:cs typeface="Arial"/>
              </a:rPr>
              <a:t>o</a:t>
            </a:r>
            <a:r>
              <a:rPr lang="en-US" altLang="zh-CN" sz="2100" i="1" spc="-75" dirty="0">
                <a:cs typeface="Arial"/>
              </a:rPr>
              <a:t>oks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15" dirty="0">
                <a:cs typeface="Arial"/>
              </a:rPr>
              <a:t>a</a:t>
            </a:r>
            <a:r>
              <a:rPr lang="en-US" altLang="zh-CN" sz="2100" i="1" spc="-45" dirty="0">
                <a:cs typeface="Arial"/>
              </a:rPr>
              <a:t>r</a:t>
            </a:r>
            <a:r>
              <a:rPr lang="en-US" altLang="zh-CN" sz="2100" i="1" spc="-110" dirty="0">
                <a:cs typeface="Arial"/>
              </a:rPr>
              <a:t>e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55" dirty="0">
                <a:cs typeface="Arial"/>
              </a:rPr>
              <a:t>on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45" dirty="0">
                <a:cs typeface="Arial"/>
              </a:rPr>
              <a:t>the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15" dirty="0">
                <a:cs typeface="Arial"/>
              </a:rPr>
              <a:t>right.</a:t>
            </a:r>
            <a:endParaRPr lang="en-US" altLang="zh-CN" sz="2100" dirty="0">
              <a:cs typeface="Arial"/>
            </a:endParaRPr>
          </a:p>
          <a:p>
            <a:pPr marL="0" lvl="1" indent="446088">
              <a:lnSpc>
                <a:spcPct val="100000"/>
              </a:lnSpc>
              <a:spcBef>
                <a:spcPts val="340"/>
              </a:spcBef>
              <a:buNone/>
              <a:tabLst>
                <a:tab pos="663575" algn="l"/>
              </a:tabLst>
            </a:pPr>
            <a:r>
              <a:rPr lang="en-US" altLang="zh-CN" sz="2100" i="1" spc="40" dirty="0">
                <a:cs typeface="Arial"/>
              </a:rPr>
              <a:t>A</a:t>
            </a:r>
            <a:r>
              <a:rPr lang="en-US" altLang="zh-CN" sz="2100" i="1" spc="85" dirty="0">
                <a:cs typeface="Arial"/>
              </a:rPr>
              <a:t>l</a:t>
            </a:r>
            <a:r>
              <a:rPr lang="en-US" altLang="zh-CN" sz="2100" i="1" spc="30" dirty="0">
                <a:cs typeface="Arial"/>
              </a:rPr>
              <a:t>l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110" dirty="0">
                <a:cs typeface="Arial"/>
              </a:rPr>
              <a:t>c</a:t>
            </a:r>
            <a:r>
              <a:rPr lang="en-US" altLang="zh-CN" sz="2100" i="1" spc="-20" dirty="0">
                <a:cs typeface="Arial"/>
              </a:rPr>
              <a:t>omputer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45" dirty="0">
                <a:cs typeface="Arial"/>
              </a:rPr>
              <a:t>scien</a:t>
            </a:r>
            <a:r>
              <a:rPr lang="en-US" altLang="zh-CN" sz="2100" i="1" spc="-100" dirty="0">
                <a:cs typeface="Arial"/>
              </a:rPr>
              <a:t>c</a:t>
            </a:r>
            <a:r>
              <a:rPr lang="en-US" altLang="zh-CN" sz="2100" i="1" spc="-110" dirty="0">
                <a:cs typeface="Arial"/>
              </a:rPr>
              <a:t>e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170" dirty="0">
                <a:cs typeface="Arial"/>
              </a:rPr>
              <a:t>b</a:t>
            </a:r>
            <a:r>
              <a:rPr lang="en-US" altLang="zh-CN" sz="2100" i="1" spc="-114" dirty="0">
                <a:cs typeface="Arial"/>
              </a:rPr>
              <a:t>o</a:t>
            </a:r>
            <a:r>
              <a:rPr lang="en-US" altLang="zh-CN" sz="2100" i="1" spc="-75" dirty="0">
                <a:cs typeface="Arial"/>
              </a:rPr>
              <a:t>oks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15" dirty="0">
                <a:cs typeface="Arial"/>
              </a:rPr>
              <a:t>a</a:t>
            </a:r>
            <a:r>
              <a:rPr lang="en-US" altLang="zh-CN" sz="2100" i="1" spc="-45" dirty="0">
                <a:cs typeface="Arial"/>
              </a:rPr>
              <a:t>r</a:t>
            </a:r>
            <a:r>
              <a:rPr lang="en-US" altLang="zh-CN" sz="2100" i="1" spc="-110" dirty="0">
                <a:cs typeface="Arial"/>
              </a:rPr>
              <a:t>e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35" dirty="0">
                <a:cs typeface="Arial"/>
              </a:rPr>
              <a:t>on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45" dirty="0">
                <a:cs typeface="Arial"/>
              </a:rPr>
              <a:t>the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dirty="0">
                <a:cs typeface="Arial"/>
              </a:rPr>
              <a:t>left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40" dirty="0">
                <a:cs typeface="Arial"/>
              </a:rPr>
              <a:t>and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20" dirty="0">
                <a:cs typeface="Arial"/>
              </a:rPr>
              <a:t>a</a:t>
            </a:r>
            <a:r>
              <a:rPr lang="en-US" altLang="zh-CN" sz="2100" i="1" spc="45" dirty="0">
                <a:cs typeface="Arial"/>
              </a:rPr>
              <a:t>l</a:t>
            </a:r>
            <a:r>
              <a:rPr lang="en-US" altLang="zh-CN" sz="2100" i="1" spc="30" dirty="0">
                <a:cs typeface="Arial"/>
              </a:rPr>
              <a:t>l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45" dirty="0" err="1">
                <a:cs typeface="Arial"/>
              </a:rPr>
              <a:t>maths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170" dirty="0">
                <a:cs typeface="Arial"/>
              </a:rPr>
              <a:t>b</a:t>
            </a:r>
            <a:r>
              <a:rPr lang="en-US" altLang="zh-CN" sz="2100" i="1" spc="-114" dirty="0">
                <a:cs typeface="Arial"/>
              </a:rPr>
              <a:t>o</a:t>
            </a:r>
            <a:r>
              <a:rPr lang="en-US" altLang="zh-CN" sz="2100" i="1" spc="-75" dirty="0">
                <a:cs typeface="Arial"/>
              </a:rPr>
              <a:t>oks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15" dirty="0">
                <a:cs typeface="Arial"/>
              </a:rPr>
              <a:t>a</a:t>
            </a:r>
            <a:r>
              <a:rPr lang="en-US" altLang="zh-CN" sz="2100" i="1" spc="-45" dirty="0">
                <a:cs typeface="Arial"/>
              </a:rPr>
              <a:t>r</a:t>
            </a:r>
            <a:r>
              <a:rPr lang="en-US" altLang="zh-CN" sz="2100" i="1" spc="-110" dirty="0">
                <a:cs typeface="Arial"/>
              </a:rPr>
              <a:t>e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55" dirty="0">
                <a:cs typeface="Arial"/>
              </a:rPr>
              <a:t>on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45" dirty="0">
                <a:cs typeface="Arial"/>
              </a:rPr>
              <a:t>the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15" dirty="0">
                <a:cs typeface="Arial"/>
              </a:rPr>
              <a:t>right.</a:t>
            </a:r>
            <a:endParaRPr lang="en-US" altLang="zh-CN" sz="2100" dirty="0">
              <a:cs typeface="Arial"/>
            </a:endParaRPr>
          </a:p>
          <a:p>
            <a:pPr marL="0" lvl="1" indent="446088">
              <a:lnSpc>
                <a:spcPct val="100000"/>
              </a:lnSpc>
              <a:spcBef>
                <a:spcPts val="340"/>
              </a:spcBef>
              <a:buNone/>
              <a:tabLst>
                <a:tab pos="663575" algn="l"/>
              </a:tabLst>
            </a:pPr>
            <a:r>
              <a:rPr lang="en-US" altLang="zh-CN" sz="2100" i="1" spc="40" dirty="0">
                <a:cs typeface="Arial"/>
              </a:rPr>
              <a:t>A</a:t>
            </a:r>
            <a:r>
              <a:rPr lang="en-US" altLang="zh-CN" sz="2100" i="1" spc="85" dirty="0">
                <a:cs typeface="Arial"/>
              </a:rPr>
              <a:t>l</a:t>
            </a:r>
            <a:r>
              <a:rPr lang="en-US" altLang="zh-CN" sz="2100" i="1" spc="30" dirty="0">
                <a:cs typeface="Arial"/>
              </a:rPr>
              <a:t>l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25" dirty="0">
                <a:cs typeface="Arial"/>
              </a:rPr>
              <a:t>art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170" dirty="0">
                <a:cs typeface="Arial"/>
              </a:rPr>
              <a:t>b</a:t>
            </a:r>
            <a:r>
              <a:rPr lang="en-US" altLang="zh-CN" sz="2100" i="1" spc="-114" dirty="0">
                <a:cs typeface="Arial"/>
              </a:rPr>
              <a:t>o</a:t>
            </a:r>
            <a:r>
              <a:rPr lang="en-US" altLang="zh-CN" sz="2100" i="1" spc="-75" dirty="0">
                <a:cs typeface="Arial"/>
              </a:rPr>
              <a:t>oks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15" dirty="0">
                <a:cs typeface="Arial"/>
              </a:rPr>
              <a:t>a</a:t>
            </a:r>
            <a:r>
              <a:rPr lang="en-US" altLang="zh-CN" sz="2100" i="1" spc="-50" dirty="0">
                <a:cs typeface="Arial"/>
              </a:rPr>
              <a:t>r</a:t>
            </a:r>
            <a:r>
              <a:rPr lang="en-US" altLang="zh-CN" sz="2100" i="1" spc="-110" dirty="0">
                <a:cs typeface="Arial"/>
              </a:rPr>
              <a:t>e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35" dirty="0">
                <a:cs typeface="Arial"/>
              </a:rPr>
              <a:t>on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45" dirty="0">
                <a:cs typeface="Arial"/>
              </a:rPr>
              <a:t>the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dirty="0">
                <a:cs typeface="Arial"/>
              </a:rPr>
              <a:t>left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55" dirty="0">
                <a:cs typeface="Arial"/>
              </a:rPr>
              <a:t>a</a:t>
            </a:r>
            <a:r>
              <a:rPr lang="en-US" altLang="zh-CN" sz="2100" i="1" spc="-35" dirty="0">
                <a:cs typeface="Arial"/>
              </a:rPr>
              <a:t>nd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20" dirty="0">
                <a:cs typeface="Arial"/>
              </a:rPr>
              <a:t>a</a:t>
            </a:r>
            <a:r>
              <a:rPr lang="en-US" altLang="zh-CN" sz="2100" i="1" spc="45" dirty="0">
                <a:cs typeface="Arial"/>
              </a:rPr>
              <a:t>l</a:t>
            </a:r>
            <a:r>
              <a:rPr lang="en-US" altLang="zh-CN" sz="2100" i="1" spc="30" dirty="0">
                <a:cs typeface="Arial"/>
              </a:rPr>
              <a:t>l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110" dirty="0">
                <a:cs typeface="Arial"/>
              </a:rPr>
              <a:t>c</a:t>
            </a:r>
            <a:r>
              <a:rPr lang="en-US" altLang="zh-CN" sz="2100" i="1" spc="-20" dirty="0">
                <a:cs typeface="Arial"/>
              </a:rPr>
              <a:t>omputer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45" dirty="0">
                <a:cs typeface="Arial"/>
              </a:rPr>
              <a:t>scien</a:t>
            </a:r>
            <a:r>
              <a:rPr lang="en-US" altLang="zh-CN" sz="2100" i="1" spc="-100" dirty="0">
                <a:cs typeface="Arial"/>
              </a:rPr>
              <a:t>c</a:t>
            </a:r>
            <a:r>
              <a:rPr lang="en-US" altLang="zh-CN" sz="2100" i="1" spc="-110" dirty="0">
                <a:cs typeface="Arial"/>
              </a:rPr>
              <a:t>e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170" dirty="0">
                <a:cs typeface="Arial"/>
              </a:rPr>
              <a:t>b</a:t>
            </a:r>
            <a:r>
              <a:rPr lang="en-US" altLang="zh-CN" sz="2100" i="1" spc="-114" dirty="0">
                <a:cs typeface="Arial"/>
              </a:rPr>
              <a:t>o</a:t>
            </a:r>
            <a:r>
              <a:rPr lang="en-US" altLang="zh-CN" sz="2100" i="1" spc="-75" dirty="0">
                <a:cs typeface="Arial"/>
              </a:rPr>
              <a:t>oks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15" dirty="0">
                <a:cs typeface="Arial"/>
              </a:rPr>
              <a:t>a</a:t>
            </a:r>
            <a:r>
              <a:rPr lang="en-US" altLang="zh-CN" sz="2100" i="1" spc="-45" dirty="0">
                <a:cs typeface="Arial"/>
              </a:rPr>
              <a:t>r</a:t>
            </a:r>
            <a:r>
              <a:rPr lang="en-US" altLang="zh-CN" sz="2100" i="1" spc="-110" dirty="0">
                <a:cs typeface="Arial"/>
              </a:rPr>
              <a:t>e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55" dirty="0">
                <a:cs typeface="Arial"/>
              </a:rPr>
              <a:t>on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45" dirty="0">
                <a:cs typeface="Arial"/>
              </a:rPr>
              <a:t>the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15" dirty="0">
                <a:cs typeface="Arial"/>
              </a:rPr>
              <a:t>right.</a:t>
            </a:r>
            <a:endParaRPr lang="en-US" altLang="zh-CN" sz="2100" dirty="0">
              <a:cs typeface="Arial"/>
            </a:endParaRPr>
          </a:p>
          <a:p>
            <a:pPr marL="0" lvl="1" indent="446088">
              <a:lnSpc>
                <a:spcPct val="100000"/>
              </a:lnSpc>
              <a:spcBef>
                <a:spcPts val="340"/>
              </a:spcBef>
              <a:buNone/>
              <a:tabLst>
                <a:tab pos="663575" algn="l"/>
              </a:tabLst>
            </a:pPr>
            <a:r>
              <a:rPr lang="en-US" altLang="zh-CN" sz="2100" i="1" spc="40" dirty="0">
                <a:cs typeface="Arial"/>
              </a:rPr>
              <a:t>A</a:t>
            </a:r>
            <a:r>
              <a:rPr lang="en-US" altLang="zh-CN" sz="2100" i="1" spc="85" dirty="0">
                <a:cs typeface="Arial"/>
              </a:rPr>
              <a:t>l</a:t>
            </a:r>
            <a:r>
              <a:rPr lang="en-US" altLang="zh-CN" sz="2100" i="1" spc="30" dirty="0">
                <a:cs typeface="Arial"/>
              </a:rPr>
              <a:t>l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25" dirty="0">
                <a:cs typeface="Arial"/>
              </a:rPr>
              <a:t>art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170" dirty="0">
                <a:cs typeface="Arial"/>
              </a:rPr>
              <a:t>b</a:t>
            </a:r>
            <a:r>
              <a:rPr lang="en-US" altLang="zh-CN" sz="2100" i="1" spc="-114" dirty="0">
                <a:cs typeface="Arial"/>
              </a:rPr>
              <a:t>o</a:t>
            </a:r>
            <a:r>
              <a:rPr lang="en-US" altLang="zh-CN" sz="2100" i="1" spc="-75" dirty="0">
                <a:cs typeface="Arial"/>
              </a:rPr>
              <a:t>oks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15" dirty="0">
                <a:cs typeface="Arial"/>
              </a:rPr>
              <a:t>a</a:t>
            </a:r>
            <a:r>
              <a:rPr lang="en-US" altLang="zh-CN" sz="2100" i="1" spc="-50" dirty="0">
                <a:cs typeface="Arial"/>
              </a:rPr>
              <a:t>r</a:t>
            </a:r>
            <a:r>
              <a:rPr lang="en-US" altLang="zh-CN" sz="2100" i="1" spc="-110" dirty="0">
                <a:cs typeface="Arial"/>
              </a:rPr>
              <a:t>e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35" dirty="0">
                <a:cs typeface="Arial"/>
              </a:rPr>
              <a:t>on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45" dirty="0">
                <a:cs typeface="Arial"/>
              </a:rPr>
              <a:t>the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dirty="0">
                <a:cs typeface="Arial"/>
              </a:rPr>
              <a:t>left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55" dirty="0">
                <a:cs typeface="Arial"/>
              </a:rPr>
              <a:t>a</a:t>
            </a:r>
            <a:r>
              <a:rPr lang="en-US" altLang="zh-CN" sz="2100" i="1" spc="-35" dirty="0">
                <a:cs typeface="Arial"/>
              </a:rPr>
              <a:t>nd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20" dirty="0">
                <a:cs typeface="Arial"/>
              </a:rPr>
              <a:t>a</a:t>
            </a:r>
            <a:r>
              <a:rPr lang="en-US" altLang="zh-CN" sz="2100" i="1" spc="45" dirty="0">
                <a:cs typeface="Arial"/>
              </a:rPr>
              <a:t>l</a:t>
            </a:r>
            <a:r>
              <a:rPr lang="en-US" altLang="zh-CN" sz="2100" i="1" spc="30" dirty="0">
                <a:cs typeface="Arial"/>
              </a:rPr>
              <a:t>l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45" dirty="0" err="1">
                <a:cs typeface="Arial"/>
              </a:rPr>
              <a:t>maths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170" dirty="0">
                <a:cs typeface="Arial"/>
              </a:rPr>
              <a:t>b</a:t>
            </a:r>
            <a:r>
              <a:rPr lang="en-US" altLang="zh-CN" sz="2100" i="1" spc="-114" dirty="0">
                <a:cs typeface="Arial"/>
              </a:rPr>
              <a:t>o</a:t>
            </a:r>
            <a:r>
              <a:rPr lang="en-US" altLang="zh-CN" sz="2100" i="1" spc="-75" dirty="0">
                <a:cs typeface="Arial"/>
              </a:rPr>
              <a:t>oks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15" dirty="0">
                <a:cs typeface="Arial"/>
              </a:rPr>
              <a:t>a</a:t>
            </a:r>
            <a:r>
              <a:rPr lang="en-US" altLang="zh-CN" sz="2100" i="1" spc="-45" dirty="0">
                <a:cs typeface="Arial"/>
              </a:rPr>
              <a:t>r</a:t>
            </a:r>
            <a:r>
              <a:rPr lang="en-US" altLang="zh-CN" sz="2100" i="1" spc="-110" dirty="0">
                <a:cs typeface="Arial"/>
              </a:rPr>
              <a:t>e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35" dirty="0">
                <a:cs typeface="Arial"/>
              </a:rPr>
              <a:t>on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45" dirty="0">
                <a:cs typeface="Arial"/>
              </a:rPr>
              <a:t>the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15" dirty="0">
                <a:cs typeface="Arial"/>
              </a:rPr>
              <a:t>right.</a:t>
            </a:r>
            <a:endParaRPr lang="en-US" altLang="zh-CN" sz="2100" dirty="0">
              <a:cs typeface="Arial"/>
            </a:endParaRPr>
          </a:p>
          <a:p>
            <a:pPr marL="0" lvl="1" indent="446088">
              <a:lnSpc>
                <a:spcPct val="100000"/>
              </a:lnSpc>
              <a:spcBef>
                <a:spcPts val="340"/>
              </a:spcBef>
              <a:buNone/>
              <a:tabLst>
                <a:tab pos="663575" algn="l"/>
              </a:tabLst>
            </a:pPr>
            <a:r>
              <a:rPr lang="en-US" altLang="zh-CN" sz="2100" i="1" spc="40" dirty="0">
                <a:cs typeface="Arial"/>
              </a:rPr>
              <a:t>A</a:t>
            </a:r>
            <a:r>
              <a:rPr lang="en-US" altLang="zh-CN" sz="2100" i="1" spc="85" dirty="0">
                <a:cs typeface="Arial"/>
              </a:rPr>
              <a:t>l</a:t>
            </a:r>
            <a:r>
              <a:rPr lang="en-US" altLang="zh-CN" sz="2100" i="1" spc="30" dirty="0">
                <a:cs typeface="Arial"/>
              </a:rPr>
              <a:t>l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45" dirty="0" err="1">
                <a:cs typeface="Arial"/>
              </a:rPr>
              <a:t>maths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170" dirty="0">
                <a:cs typeface="Arial"/>
              </a:rPr>
              <a:t>b</a:t>
            </a:r>
            <a:r>
              <a:rPr lang="en-US" altLang="zh-CN" sz="2100" i="1" spc="-114" dirty="0">
                <a:cs typeface="Arial"/>
              </a:rPr>
              <a:t>o</a:t>
            </a:r>
            <a:r>
              <a:rPr lang="en-US" altLang="zh-CN" sz="2100" i="1" spc="-75" dirty="0">
                <a:cs typeface="Arial"/>
              </a:rPr>
              <a:t>oks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15" dirty="0">
                <a:cs typeface="Arial"/>
              </a:rPr>
              <a:t>a</a:t>
            </a:r>
            <a:r>
              <a:rPr lang="en-US" altLang="zh-CN" sz="2100" i="1" spc="-50" dirty="0">
                <a:cs typeface="Arial"/>
              </a:rPr>
              <a:t>r</a:t>
            </a:r>
            <a:r>
              <a:rPr lang="en-US" altLang="zh-CN" sz="2100" i="1" spc="-110" dirty="0">
                <a:cs typeface="Arial"/>
              </a:rPr>
              <a:t>e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35" dirty="0">
                <a:cs typeface="Arial"/>
              </a:rPr>
              <a:t>on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45" dirty="0">
                <a:cs typeface="Arial"/>
              </a:rPr>
              <a:t>the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dirty="0">
                <a:cs typeface="Arial"/>
              </a:rPr>
              <a:t>left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40" dirty="0">
                <a:cs typeface="Arial"/>
              </a:rPr>
              <a:t>and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20" dirty="0">
                <a:cs typeface="Arial"/>
              </a:rPr>
              <a:t>a</a:t>
            </a:r>
            <a:r>
              <a:rPr lang="en-US" altLang="zh-CN" sz="2100" i="1" spc="45" dirty="0">
                <a:cs typeface="Arial"/>
              </a:rPr>
              <a:t>l</a:t>
            </a:r>
            <a:r>
              <a:rPr lang="en-US" altLang="zh-CN" sz="2100" i="1" spc="30" dirty="0">
                <a:cs typeface="Arial"/>
              </a:rPr>
              <a:t>l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110" dirty="0">
                <a:cs typeface="Arial"/>
              </a:rPr>
              <a:t>c</a:t>
            </a:r>
            <a:r>
              <a:rPr lang="en-US" altLang="zh-CN" sz="2100" i="1" spc="-20" dirty="0">
                <a:cs typeface="Arial"/>
              </a:rPr>
              <a:t>omputer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45" dirty="0">
                <a:cs typeface="Arial"/>
              </a:rPr>
              <a:t>scien</a:t>
            </a:r>
            <a:r>
              <a:rPr lang="en-US" altLang="zh-CN" sz="2100" i="1" spc="-100" dirty="0">
                <a:cs typeface="Arial"/>
              </a:rPr>
              <a:t>c</a:t>
            </a:r>
            <a:r>
              <a:rPr lang="en-US" altLang="zh-CN" sz="2100" i="1" spc="-110" dirty="0">
                <a:cs typeface="Arial"/>
              </a:rPr>
              <a:t>e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170" dirty="0">
                <a:cs typeface="Arial"/>
              </a:rPr>
              <a:t>b</a:t>
            </a:r>
            <a:r>
              <a:rPr lang="en-US" altLang="zh-CN" sz="2100" i="1" spc="-114" dirty="0">
                <a:cs typeface="Arial"/>
              </a:rPr>
              <a:t>o</a:t>
            </a:r>
            <a:r>
              <a:rPr lang="en-US" altLang="zh-CN" sz="2100" i="1" spc="-75" dirty="0">
                <a:cs typeface="Arial"/>
              </a:rPr>
              <a:t>oks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15" dirty="0">
                <a:cs typeface="Arial"/>
              </a:rPr>
              <a:t>a</a:t>
            </a:r>
            <a:r>
              <a:rPr lang="en-US" altLang="zh-CN" sz="2100" i="1" spc="-45" dirty="0">
                <a:cs typeface="Arial"/>
              </a:rPr>
              <a:t>r</a:t>
            </a:r>
            <a:r>
              <a:rPr lang="en-US" altLang="zh-CN" sz="2100" i="1" spc="-110" dirty="0">
                <a:cs typeface="Arial"/>
              </a:rPr>
              <a:t>e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35" dirty="0">
                <a:cs typeface="Arial"/>
              </a:rPr>
              <a:t>on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45" dirty="0">
                <a:cs typeface="Arial"/>
              </a:rPr>
              <a:t>the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15" dirty="0">
                <a:cs typeface="Arial"/>
              </a:rPr>
              <a:t>right.</a:t>
            </a:r>
            <a:endParaRPr lang="en-US" altLang="zh-CN" sz="2100" dirty="0">
              <a:cs typeface="Arial"/>
            </a:endParaRPr>
          </a:p>
          <a:p>
            <a:pPr marL="0" lvl="1" indent="446088">
              <a:lnSpc>
                <a:spcPct val="100000"/>
              </a:lnSpc>
              <a:spcBef>
                <a:spcPts val="340"/>
              </a:spcBef>
              <a:buNone/>
              <a:tabLst>
                <a:tab pos="663575" algn="l"/>
              </a:tabLst>
            </a:pPr>
            <a:r>
              <a:rPr lang="en-US" altLang="zh-CN" sz="2100" i="1" spc="40" dirty="0">
                <a:cs typeface="Arial"/>
              </a:rPr>
              <a:t>A</a:t>
            </a:r>
            <a:r>
              <a:rPr lang="en-US" altLang="zh-CN" sz="2100" i="1" spc="85" dirty="0">
                <a:cs typeface="Arial"/>
              </a:rPr>
              <a:t>l</a:t>
            </a:r>
            <a:r>
              <a:rPr lang="en-US" altLang="zh-CN" sz="2100" i="1" spc="30" dirty="0">
                <a:cs typeface="Arial"/>
              </a:rPr>
              <a:t>l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45" dirty="0" err="1">
                <a:cs typeface="Arial"/>
              </a:rPr>
              <a:t>maths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170" dirty="0">
                <a:cs typeface="Arial"/>
              </a:rPr>
              <a:t>b</a:t>
            </a:r>
            <a:r>
              <a:rPr lang="en-US" altLang="zh-CN" sz="2100" i="1" spc="-114" dirty="0">
                <a:cs typeface="Arial"/>
              </a:rPr>
              <a:t>o</a:t>
            </a:r>
            <a:r>
              <a:rPr lang="en-US" altLang="zh-CN" sz="2100" i="1" spc="-75" dirty="0">
                <a:cs typeface="Arial"/>
              </a:rPr>
              <a:t>oks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15" dirty="0">
                <a:cs typeface="Arial"/>
              </a:rPr>
              <a:t>a</a:t>
            </a:r>
            <a:r>
              <a:rPr lang="en-US" altLang="zh-CN" sz="2100" i="1" spc="-50" dirty="0">
                <a:cs typeface="Arial"/>
              </a:rPr>
              <a:t>r</a:t>
            </a:r>
            <a:r>
              <a:rPr lang="en-US" altLang="zh-CN" sz="2100" i="1" spc="-110" dirty="0">
                <a:cs typeface="Arial"/>
              </a:rPr>
              <a:t>e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35" dirty="0">
                <a:cs typeface="Arial"/>
              </a:rPr>
              <a:t>on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45" dirty="0">
                <a:cs typeface="Arial"/>
              </a:rPr>
              <a:t>the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dirty="0">
                <a:cs typeface="Arial"/>
              </a:rPr>
              <a:t>left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40" dirty="0">
                <a:cs typeface="Arial"/>
              </a:rPr>
              <a:t>and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20" dirty="0">
                <a:cs typeface="Arial"/>
              </a:rPr>
              <a:t>a</a:t>
            </a:r>
            <a:r>
              <a:rPr lang="en-US" altLang="zh-CN" sz="2100" i="1" spc="45" dirty="0">
                <a:cs typeface="Arial"/>
              </a:rPr>
              <a:t>l</a:t>
            </a:r>
            <a:r>
              <a:rPr lang="en-US" altLang="zh-CN" sz="2100" i="1" spc="30" dirty="0">
                <a:cs typeface="Arial"/>
              </a:rPr>
              <a:t>l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25" dirty="0">
                <a:cs typeface="Arial"/>
              </a:rPr>
              <a:t>art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170" dirty="0">
                <a:cs typeface="Arial"/>
              </a:rPr>
              <a:t>b</a:t>
            </a:r>
            <a:r>
              <a:rPr lang="en-US" altLang="zh-CN" sz="2100" i="1" spc="-114" dirty="0">
                <a:cs typeface="Arial"/>
              </a:rPr>
              <a:t>o</a:t>
            </a:r>
            <a:r>
              <a:rPr lang="en-US" altLang="zh-CN" sz="2100" i="1" spc="-75" dirty="0">
                <a:cs typeface="Arial"/>
              </a:rPr>
              <a:t>oks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15" dirty="0">
                <a:cs typeface="Arial"/>
              </a:rPr>
              <a:t>a</a:t>
            </a:r>
            <a:r>
              <a:rPr lang="en-US" altLang="zh-CN" sz="2100" i="1" spc="-45" dirty="0">
                <a:cs typeface="Arial"/>
              </a:rPr>
              <a:t>r</a:t>
            </a:r>
            <a:r>
              <a:rPr lang="en-US" altLang="zh-CN" sz="2100" i="1" spc="-110" dirty="0">
                <a:cs typeface="Arial"/>
              </a:rPr>
              <a:t>e</a:t>
            </a:r>
            <a:r>
              <a:rPr lang="en-US" altLang="zh-CN" sz="2100" i="1" spc="80" dirty="0">
                <a:cs typeface="Arial"/>
              </a:rPr>
              <a:t> </a:t>
            </a:r>
            <a:r>
              <a:rPr lang="en-US" altLang="zh-CN" sz="2100" i="1" spc="-35" dirty="0">
                <a:cs typeface="Arial"/>
              </a:rPr>
              <a:t>on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-45" dirty="0">
                <a:cs typeface="Arial"/>
              </a:rPr>
              <a:t>the</a:t>
            </a:r>
            <a:r>
              <a:rPr lang="en-US" altLang="zh-CN" sz="2100" i="1" spc="85" dirty="0">
                <a:cs typeface="Arial"/>
              </a:rPr>
              <a:t> </a:t>
            </a:r>
            <a:r>
              <a:rPr lang="en-US" altLang="zh-CN" sz="2100" i="1" spc="15" dirty="0">
                <a:cs typeface="Arial"/>
              </a:rPr>
              <a:t>right.</a:t>
            </a:r>
            <a:endParaRPr lang="en-US" altLang="zh-CN" sz="2100" dirty="0">
              <a:cs typeface="Arial"/>
            </a:endParaRPr>
          </a:p>
          <a:p>
            <a:pPr marL="0" lvl="1" indent="446088">
              <a:lnSpc>
                <a:spcPct val="100000"/>
              </a:lnSpc>
              <a:spcBef>
                <a:spcPts val="340"/>
              </a:spcBef>
              <a:buNone/>
              <a:tabLst>
                <a:tab pos="663575" algn="l"/>
              </a:tabLst>
            </a:pPr>
            <a:r>
              <a:rPr lang="en-US" altLang="zh-CN" sz="2800" spc="50" dirty="0">
                <a:cs typeface="Arial"/>
              </a:rPr>
              <a:t>T</a:t>
            </a:r>
            <a:r>
              <a:rPr lang="en-US" altLang="zh-CN" sz="2800" spc="15" dirty="0">
                <a:cs typeface="Arial"/>
              </a:rPr>
              <a:t>h</a:t>
            </a:r>
            <a:r>
              <a:rPr lang="en-US" altLang="zh-CN" sz="2800" spc="-65" dirty="0">
                <a:cs typeface="Arial"/>
              </a:rPr>
              <a:t>us</a:t>
            </a:r>
            <a:r>
              <a:rPr lang="en-US" altLang="zh-CN" sz="2800" spc="55" dirty="0">
                <a:cs typeface="Arial"/>
              </a:rPr>
              <a:t> th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ans</a:t>
            </a:r>
            <a:r>
              <a:rPr lang="en-US" altLang="zh-CN" sz="2800" spc="-95" dirty="0">
                <a:cs typeface="Arial"/>
              </a:rPr>
              <a:t>w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  </a:t>
            </a:r>
            <a:r>
              <a:rPr lang="en-US" altLang="zh-CN" sz="2800" spc="-70" dirty="0">
                <a:cs typeface="Arial"/>
              </a:rPr>
              <a:t>1440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6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8640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  <a:endParaRPr lang="en-US" altLang="zh-C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426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12776"/>
            <a:ext cx="8496746" cy="5328592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altLang="zh-CN" sz="2800" spc="-10" dirty="0">
                <a:cs typeface="Arial"/>
              </a:rPr>
              <a:t>5. </a:t>
            </a:r>
            <a:r>
              <a:rPr lang="en-US" altLang="zh-CN" sz="2800" spc="15" dirty="0">
                <a:cs typeface="Arial"/>
              </a:rPr>
              <a:t>Let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-65" dirty="0">
                <a:cs typeface="Arial"/>
              </a:rPr>
              <a:t>us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first </a:t>
            </a:r>
            <a:r>
              <a:rPr lang="en-US" altLang="zh-CN" sz="2800" spc="-8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cou</a:t>
            </a:r>
            <a:r>
              <a:rPr lang="en-US" altLang="zh-CN" sz="2800" spc="-75" dirty="0">
                <a:cs typeface="Arial"/>
              </a:rPr>
              <a:t>n</a:t>
            </a:r>
            <a:r>
              <a:rPr lang="en-US" altLang="zh-CN" sz="2800" spc="114" dirty="0">
                <a:cs typeface="Arial"/>
              </a:rPr>
              <a:t>t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0" dirty="0">
                <a:cs typeface="Arial"/>
              </a:rPr>
              <a:t>u</a:t>
            </a:r>
            <a:r>
              <a:rPr lang="en-US" altLang="zh-CN" sz="2800" spc="-40" dirty="0">
                <a:cs typeface="Arial"/>
              </a:rPr>
              <a:t>m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35" dirty="0">
                <a:cs typeface="Arial"/>
              </a:rPr>
              <a:t>er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configuration</a:t>
            </a:r>
            <a:r>
              <a:rPr lang="en-US" altLang="zh-CN" sz="2800" spc="-125" dirty="0">
                <a:cs typeface="Arial"/>
              </a:rPr>
              <a:t>s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do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n</a:t>
            </a:r>
            <a:r>
              <a:rPr lang="en-US" altLang="zh-CN" sz="2800" spc="20" dirty="0">
                <a:cs typeface="Arial"/>
              </a:rPr>
              <a:t>ot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wa</a:t>
            </a:r>
            <a:r>
              <a:rPr lang="en-US" altLang="zh-CN" sz="2800" spc="-70" dirty="0">
                <a:cs typeface="Arial"/>
              </a:rPr>
              <a:t>n</a:t>
            </a:r>
            <a:r>
              <a:rPr lang="en-US" altLang="zh-CN" sz="2800" spc="55" dirty="0">
                <a:cs typeface="Arial"/>
              </a:rPr>
              <a:t>t.  </a:t>
            </a:r>
            <a:r>
              <a:rPr lang="en-US" altLang="zh-CN" sz="2800" spc="65" dirty="0">
                <a:cs typeface="Arial"/>
              </a:rPr>
              <a:t>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800" spc="65" dirty="0">
                <a:cs typeface="Arial"/>
              </a:rPr>
              <a:t>    </a:t>
            </a:r>
            <a:r>
              <a:rPr lang="en-US" altLang="zh-CN" sz="2800" spc="-20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app</a:t>
            </a:r>
            <a:r>
              <a:rPr lang="en-US" altLang="zh-CN" sz="2800" spc="35" dirty="0">
                <a:cs typeface="Arial"/>
              </a:rPr>
              <a:t>ly </a:t>
            </a:r>
            <a:r>
              <a:rPr lang="en-US" altLang="zh-CN" sz="2800" spc="-85" dirty="0">
                <a:cs typeface="Arial"/>
              </a:rPr>
              <a:t> </a:t>
            </a:r>
            <a:r>
              <a:rPr lang="en-US" altLang="zh-CN" sz="2800" spc="45" dirty="0">
                <a:cs typeface="Arial"/>
              </a:rPr>
              <a:t>M</a:t>
            </a:r>
            <a:r>
              <a:rPr lang="en-US" altLang="zh-CN" sz="2800" spc="-5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. </a:t>
            </a:r>
            <a:r>
              <a:rPr lang="en-US" altLang="zh-CN" sz="2800" spc="-85" dirty="0">
                <a:cs typeface="Arial"/>
              </a:rPr>
              <a:t>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800" spc="65" dirty="0">
                <a:cs typeface="Arial"/>
              </a:rPr>
              <a:t>    </a:t>
            </a:r>
            <a:r>
              <a:rPr lang="en-US" altLang="zh-CN" sz="2800" spc="-30" dirty="0">
                <a:cs typeface="Arial"/>
              </a:rPr>
              <a:t>Consider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-10" dirty="0">
                <a:cs typeface="Arial"/>
              </a:rPr>
              <a:t> foll</a:t>
            </a:r>
            <a:r>
              <a:rPr lang="en-US" altLang="zh-CN" sz="2800" spc="-30" dirty="0">
                <a:cs typeface="Arial"/>
              </a:rPr>
              <a:t>o</a:t>
            </a:r>
            <a:r>
              <a:rPr lang="en-US" altLang="zh-CN" sz="2800" spc="-10" dirty="0">
                <a:cs typeface="Arial"/>
              </a:rPr>
              <a:t>wing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-125" dirty="0">
                <a:cs typeface="Arial"/>
              </a:rPr>
              <a:t>s</a:t>
            </a:r>
            <a:r>
              <a:rPr lang="en-US" altLang="zh-CN" sz="2800" spc="-30" dirty="0">
                <a:cs typeface="Arial"/>
              </a:rPr>
              <a:t>teps: </a:t>
            </a:r>
            <a:r>
              <a:rPr lang="en-US" altLang="zh-CN" sz="2800" spc="25" dirty="0">
                <a:cs typeface="Arial"/>
              </a:rPr>
              <a:t>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800" spc="25" dirty="0">
                <a:cs typeface="Arial"/>
              </a:rPr>
              <a:t>    </a:t>
            </a:r>
            <a:r>
              <a:rPr lang="en-US" altLang="zh-CN" sz="2800" spc="20" dirty="0">
                <a:cs typeface="Arial"/>
              </a:rPr>
              <a:t>first</a:t>
            </a:r>
            <a:r>
              <a:rPr lang="en-US" altLang="zh-CN" sz="2800" spc="13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-105" dirty="0">
                <a:cs typeface="Arial"/>
              </a:rPr>
              <a:t>c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10" dirty="0">
                <a:cs typeface="Arial"/>
              </a:rPr>
              <a:t>o</a:t>
            </a:r>
            <a:r>
              <a:rPr lang="en-US" altLang="zh-CN" sz="2800" spc="-110" dirty="0">
                <a:cs typeface="Arial"/>
              </a:rPr>
              <a:t>ose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85" dirty="0">
                <a:cs typeface="Arial"/>
              </a:rPr>
              <a:t>t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70" dirty="0">
                <a:cs typeface="Arial"/>
              </a:rPr>
              <a:t>o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-30" dirty="0">
                <a:cs typeface="Arial"/>
              </a:rPr>
              <a:t>consecuti</a:t>
            </a:r>
            <a:r>
              <a:rPr lang="en-US" altLang="zh-CN" sz="2800" spc="-55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20" dirty="0">
                <a:cs typeface="Arial"/>
              </a:rPr>
              <a:t>ositions</a:t>
            </a:r>
            <a:r>
              <a:rPr lang="en-US" altLang="zh-CN" sz="2800" spc="13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13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30" dirty="0">
                <a:cs typeface="Arial"/>
              </a:rPr>
              <a:t>art</a:t>
            </a:r>
            <a:r>
              <a:rPr lang="en-US" altLang="zh-CN" sz="2800" spc="13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40" dirty="0">
                <a:cs typeface="Arial"/>
              </a:rPr>
              <a:t>o</a:t>
            </a:r>
            <a:r>
              <a:rPr lang="en-US" altLang="zh-CN" sz="2800" spc="-60" dirty="0">
                <a:cs typeface="Arial"/>
              </a:rPr>
              <a:t>oks</a:t>
            </a:r>
            <a:r>
              <a:rPr lang="en-US" altLang="zh-CN" sz="2800" spc="135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(9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ossibilities), </a:t>
            </a:r>
            <a:r>
              <a:rPr lang="en-US" altLang="zh-CN" sz="2800" spc="-145" dirty="0">
                <a:cs typeface="Arial"/>
              </a:rPr>
              <a:t>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800" spc="-145" dirty="0">
                <a:cs typeface="Arial"/>
              </a:rPr>
              <a:t>     </a:t>
            </a:r>
            <a:r>
              <a:rPr lang="en-US" altLang="zh-CN" sz="2800" spc="-15" dirty="0">
                <a:cs typeface="Arial"/>
              </a:rPr>
              <a:t>then</a:t>
            </a:r>
            <a:r>
              <a:rPr lang="en-US" altLang="zh-CN" sz="2800" spc="-1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arrange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30" dirty="0">
                <a:cs typeface="Arial"/>
              </a:rPr>
              <a:t>art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40" dirty="0">
                <a:cs typeface="Arial"/>
              </a:rPr>
              <a:t>o</a:t>
            </a:r>
            <a:r>
              <a:rPr lang="en-US" altLang="zh-CN" sz="2800" spc="-60" dirty="0">
                <a:cs typeface="Arial"/>
              </a:rPr>
              <a:t>oks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in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-55" dirty="0">
                <a:cs typeface="Arial"/>
              </a:rPr>
              <a:t>these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20" dirty="0">
                <a:cs typeface="Arial"/>
              </a:rPr>
              <a:t>ositions</a:t>
            </a:r>
            <a:r>
              <a:rPr lang="en-US" altLang="zh-CN" sz="2800" spc="125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(2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ossibilities)</a:t>
            </a:r>
            <a:r>
              <a:rPr lang="en-US" altLang="zh-CN" sz="2800" spc="125" dirty="0">
                <a:cs typeface="Arial"/>
              </a:rPr>
              <a:t>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800" spc="125" dirty="0">
                <a:cs typeface="Arial"/>
              </a:rPr>
              <a:t>   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finally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arrange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55" dirty="0">
                <a:cs typeface="Arial"/>
              </a:rPr>
              <a:t>th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20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remaining</a:t>
            </a:r>
            <a:r>
              <a:rPr lang="en-US" altLang="zh-CN" sz="2800" spc="-1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10</a:t>
            </a:r>
            <a:r>
              <a:rPr lang="en-US" altLang="zh-CN" sz="2800" spc="-114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−</a:t>
            </a:r>
            <a:r>
              <a:rPr lang="en-US" altLang="zh-CN" sz="2800" spc="-15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8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45" dirty="0">
                <a:cs typeface="Arial"/>
              </a:rPr>
              <a:t>o</a:t>
            </a:r>
            <a:r>
              <a:rPr lang="en-US" altLang="zh-CN" sz="2800" spc="-60" dirty="0">
                <a:cs typeface="Arial"/>
              </a:rPr>
              <a:t>oks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in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50" dirty="0">
                <a:cs typeface="Arial"/>
              </a:rPr>
              <a:t>r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-10" dirty="0">
                <a:cs typeface="Arial"/>
              </a:rPr>
              <a:t>maining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20" dirty="0">
                <a:cs typeface="Arial"/>
              </a:rPr>
              <a:t>ositions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(8</a:t>
            </a:r>
            <a:r>
              <a:rPr lang="en-US" altLang="zh-CN" sz="2800" spc="-114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5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7</a:t>
            </a:r>
            <a:r>
              <a:rPr lang="en-US" altLang="zh-CN" sz="2800" spc="-114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5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6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6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5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5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114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5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40320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ossibilities). </a:t>
            </a:r>
            <a:r>
              <a:rPr lang="en-US" altLang="zh-CN" sz="2800" spc="-130" dirty="0">
                <a:cs typeface="Arial"/>
              </a:rPr>
              <a:t> </a:t>
            </a:r>
            <a:endParaRPr lang="en-US" altLang="zh-C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63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spc="50" dirty="0">
                <a:cs typeface="Arial"/>
              </a:rPr>
              <a:t>    T</a:t>
            </a:r>
            <a:r>
              <a:rPr lang="en-US" altLang="zh-CN" sz="2800" spc="15" dirty="0">
                <a:cs typeface="Arial"/>
              </a:rPr>
              <a:t>h</a:t>
            </a:r>
            <a:r>
              <a:rPr lang="en-US" altLang="zh-CN" sz="2800" spc="-65" dirty="0">
                <a:cs typeface="Arial"/>
              </a:rPr>
              <a:t>us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0" dirty="0">
                <a:cs typeface="Arial"/>
              </a:rPr>
              <a:t>u</a:t>
            </a:r>
            <a:r>
              <a:rPr lang="en-US" altLang="zh-CN" sz="2800" spc="-40" dirty="0">
                <a:cs typeface="Arial"/>
              </a:rPr>
              <a:t>m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-25" dirty="0">
                <a:cs typeface="Arial"/>
              </a:rPr>
              <a:t> of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configurations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do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10" dirty="0">
                <a:cs typeface="Arial"/>
              </a:rPr>
              <a:t>not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40" dirty="0">
                <a:cs typeface="Arial"/>
              </a:rPr>
              <a:t>a</a:t>
            </a:r>
            <a:r>
              <a:rPr lang="en-US" altLang="zh-CN" sz="2800" spc="-70" dirty="0">
                <a:cs typeface="Arial"/>
              </a:rPr>
              <a:t>n</a:t>
            </a:r>
            <a:r>
              <a:rPr lang="en-US" altLang="zh-CN" sz="2800" spc="114" dirty="0">
                <a:cs typeface="Arial"/>
              </a:rPr>
              <a:t>t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 </a:t>
            </a: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spc="-70" dirty="0">
                <a:cs typeface="Arial"/>
              </a:rPr>
              <a:t>9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2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40320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725760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,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0" dirty="0">
                <a:cs typeface="Arial"/>
              </a:rPr>
              <a:t>u</a:t>
            </a:r>
            <a:r>
              <a:rPr lang="en-US" altLang="zh-CN" sz="2800" spc="-40" dirty="0">
                <a:cs typeface="Arial"/>
              </a:rPr>
              <a:t>m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configurations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40" dirty="0">
                <a:cs typeface="Arial"/>
              </a:rPr>
              <a:t>a</a:t>
            </a:r>
            <a:r>
              <a:rPr lang="en-US" altLang="zh-CN" sz="2800" spc="-70" dirty="0">
                <a:cs typeface="Arial"/>
              </a:rPr>
              <a:t>n</a:t>
            </a:r>
            <a:r>
              <a:rPr lang="en-US" altLang="zh-CN" sz="2800" spc="114" dirty="0">
                <a:cs typeface="Arial"/>
              </a:rPr>
              <a:t>t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spc="-70" dirty="0">
                <a:cs typeface="Arial"/>
              </a:rPr>
              <a:t>3628800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−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725760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2903040</a:t>
            </a:r>
            <a:r>
              <a:rPr lang="en-US" altLang="zh-CN" sz="2800" spc="-125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.</a:t>
            </a:r>
            <a:endParaRPr lang="en-US" altLang="zh-C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685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EF859-ADE1-43BD-9070-EB90B9A8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868BB-D8B1-4DBC-A624-85C0B7F13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3DAB2B-72CC-4779-8EFE-4DD124077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94" y="2060848"/>
            <a:ext cx="3047212" cy="377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80722" cy="5328592"/>
          </a:xfrm>
        </p:spPr>
        <p:txBody>
          <a:bodyPr/>
          <a:lstStyle/>
          <a:p>
            <a:r>
              <a:rPr lang="en-US" altLang="zh-CN" sz="2800" b="1" dirty="0">
                <a:cs typeface="Arial"/>
              </a:rPr>
              <a:t>Exercise</a:t>
            </a:r>
            <a:r>
              <a:rPr lang="en-US" altLang="zh-CN" sz="2800" b="1" spc="114" dirty="0">
                <a:cs typeface="Arial"/>
              </a:rPr>
              <a:t> </a:t>
            </a:r>
            <a:r>
              <a:rPr lang="en-US" altLang="zh-CN" sz="2800" b="1" spc="-5" dirty="0">
                <a:cs typeface="Arial"/>
              </a:rPr>
              <a:t>2</a:t>
            </a:r>
            <a:r>
              <a:rPr lang="en-US" altLang="zh-CN" sz="2800" b="1" i="1" spc="75" dirty="0">
                <a:cs typeface="Arial"/>
              </a:rPr>
              <a:t>. </a:t>
            </a:r>
            <a:r>
              <a:rPr lang="en-US" altLang="zh-CN" sz="2800" b="1" i="1" spc="-130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Two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-5" dirty="0">
                <a:cs typeface="Arial"/>
              </a:rPr>
              <a:t>di</a:t>
            </a:r>
            <a:r>
              <a:rPr lang="en-US" altLang="zh-CN" sz="2800" i="1" spc="-65" dirty="0">
                <a:cs typeface="Arial"/>
              </a:rPr>
              <a:t>c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15" dirty="0">
                <a:cs typeface="Arial"/>
              </a:rPr>
              <a:t>a</a:t>
            </a:r>
            <a:r>
              <a:rPr lang="en-US" altLang="zh-CN" sz="2800" i="1" spc="-45" dirty="0">
                <a:cs typeface="Arial"/>
              </a:rPr>
              <a:t>r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35" dirty="0">
                <a:cs typeface="Arial"/>
              </a:rPr>
              <a:t>r</a:t>
            </a:r>
            <a:r>
              <a:rPr lang="en-US" altLang="zh-CN" sz="2800" i="1" spc="-20" dirty="0">
                <a:cs typeface="Arial"/>
              </a:rPr>
              <a:t>o</a:t>
            </a:r>
            <a:r>
              <a:rPr lang="en-US" altLang="zh-CN" sz="2800" i="1" spc="45" dirty="0">
                <a:cs typeface="Arial"/>
              </a:rPr>
              <a:t>l</a:t>
            </a:r>
            <a:r>
              <a:rPr lang="en-US" altLang="zh-CN" sz="2800" i="1" spc="-25" dirty="0">
                <a:cs typeface="Arial"/>
              </a:rPr>
              <a:t>l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-15" dirty="0">
                <a:cs typeface="Arial"/>
              </a:rPr>
              <a:t>d,</a:t>
            </a:r>
            <a:r>
              <a:rPr lang="en-US" altLang="zh-CN" sz="2800" i="1" spc="3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one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35" dirty="0">
                <a:cs typeface="Arial"/>
              </a:rPr>
              <a:t>r</a:t>
            </a:r>
            <a:r>
              <a:rPr lang="en-US" altLang="zh-CN" sz="2800" i="1" spc="-170" dirty="0">
                <a:cs typeface="Arial"/>
              </a:rPr>
              <a:t>e</a:t>
            </a:r>
            <a:r>
              <a:rPr lang="en-US" altLang="zh-CN" sz="2800" i="1" spc="-55" dirty="0">
                <a:cs typeface="Arial"/>
              </a:rPr>
              <a:t>d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and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one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blue. </a:t>
            </a:r>
            <a:r>
              <a:rPr lang="en-US" altLang="zh-CN" sz="2800" i="1" spc="-130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How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-30" dirty="0">
                <a:cs typeface="Arial"/>
              </a:rPr>
              <a:t>many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10" dirty="0">
                <a:cs typeface="Arial"/>
              </a:rPr>
              <a:t>diffe</a:t>
            </a:r>
            <a:r>
              <a:rPr lang="en-US" altLang="zh-CN" sz="2800" i="1" spc="-45" dirty="0">
                <a:cs typeface="Arial"/>
              </a:rPr>
              <a:t>r</a:t>
            </a:r>
            <a:r>
              <a:rPr lang="en-US" altLang="zh-CN" sz="2800" i="1" spc="-25" dirty="0">
                <a:cs typeface="Arial"/>
              </a:rPr>
              <a:t>ent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-25" dirty="0">
                <a:cs typeface="Arial"/>
              </a:rPr>
              <a:t>out</a:t>
            </a:r>
            <a:r>
              <a:rPr lang="en-US" altLang="zh-CN" sz="2800" i="1" spc="-80" dirty="0">
                <a:cs typeface="Arial"/>
              </a:rPr>
              <a:t>c</a:t>
            </a:r>
            <a:r>
              <a:rPr lang="en-US" altLang="zh-CN" sz="2800" i="1" spc="-75" dirty="0">
                <a:cs typeface="Arial"/>
              </a:rPr>
              <a:t>omes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15" dirty="0">
                <a:cs typeface="Arial"/>
              </a:rPr>
              <a:t>a</a:t>
            </a:r>
            <a:r>
              <a:rPr lang="en-US" altLang="zh-CN" sz="2800" i="1" spc="-45" dirty="0">
                <a:cs typeface="Arial"/>
              </a:rPr>
              <a:t>r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p</a:t>
            </a:r>
            <a:r>
              <a:rPr lang="en-US" altLang="zh-CN" sz="2800" i="1" spc="-60" dirty="0">
                <a:cs typeface="Arial"/>
              </a:rPr>
              <a:t>ossible? </a:t>
            </a:r>
            <a:r>
              <a:rPr lang="en-US" altLang="zh-CN" sz="2800" i="1" spc="-130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What</a:t>
            </a:r>
            <a:r>
              <a:rPr lang="en-US" altLang="zh-CN" sz="2800" i="1" spc="-5" dirty="0">
                <a:cs typeface="Arial"/>
              </a:rPr>
              <a:t> </a:t>
            </a:r>
            <a:r>
              <a:rPr lang="en-US" altLang="zh-CN" sz="2800" i="1" spc="55" dirty="0">
                <a:cs typeface="Arial"/>
              </a:rPr>
              <a:t>if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45" dirty="0">
                <a:cs typeface="Arial"/>
              </a:rPr>
              <a:t>the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spc="55" dirty="0">
                <a:cs typeface="Arial"/>
              </a:rPr>
              <a:t>t</a:t>
            </a:r>
            <a:r>
              <a:rPr lang="en-US" altLang="zh-CN" sz="2800" i="1" spc="-65" dirty="0">
                <a:cs typeface="Arial"/>
              </a:rPr>
              <a:t>wo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spc="-5" dirty="0">
                <a:cs typeface="Arial"/>
              </a:rPr>
              <a:t>di</a:t>
            </a:r>
            <a:r>
              <a:rPr lang="en-US" altLang="zh-CN" sz="2800" i="1" spc="-65" dirty="0">
                <a:cs typeface="Arial"/>
              </a:rPr>
              <a:t>c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spc="-35" dirty="0">
                <a:cs typeface="Arial"/>
              </a:rPr>
              <a:t>we</a:t>
            </a:r>
            <a:r>
              <a:rPr lang="en-US" altLang="zh-CN" sz="2800" i="1" spc="-75" dirty="0">
                <a:cs typeface="Arial"/>
              </a:rPr>
              <a:t>r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identi</a:t>
            </a:r>
            <a:r>
              <a:rPr lang="en-US" altLang="zh-CN" sz="2800" i="1" spc="-55" dirty="0">
                <a:cs typeface="Arial"/>
              </a:rPr>
              <a:t>c</a:t>
            </a:r>
            <a:r>
              <a:rPr lang="en-US" altLang="zh-CN" sz="2800" i="1" spc="-30" dirty="0">
                <a:cs typeface="Arial"/>
              </a:rPr>
              <a:t>al?</a:t>
            </a:r>
            <a:endParaRPr lang="en-US" altLang="zh-CN" sz="2800" dirty="0">
              <a:cs typeface="Arial"/>
            </a:endParaRPr>
          </a:p>
          <a:p>
            <a:pPr marL="12700" marR="12700" indent="0" algn="just">
              <a:spcBef>
                <a:spcPts val="0"/>
              </a:spcBef>
              <a:buNone/>
            </a:pPr>
            <a:endParaRPr lang="en-US" altLang="zh-CN" sz="2800" dirty="0">
              <a:cs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9FA392-B47F-4A4F-A93F-6CA5A24F8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91741"/>
            <a:ext cx="3240360" cy="211352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65044CA-329F-4EA0-BCBC-34C8DF24D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751" y="3429000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47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80722" cy="5328592"/>
          </a:xfrm>
        </p:spPr>
        <p:txBody>
          <a:bodyPr/>
          <a:lstStyle/>
          <a:p>
            <a:r>
              <a:rPr lang="en-US" altLang="zh-CN" sz="2800" b="1" dirty="0">
                <a:cs typeface="Arial"/>
              </a:rPr>
              <a:t>Exercise</a:t>
            </a:r>
            <a:r>
              <a:rPr lang="en-US" altLang="zh-CN" sz="2800" b="1" spc="114" dirty="0">
                <a:cs typeface="Arial"/>
              </a:rPr>
              <a:t> </a:t>
            </a:r>
            <a:r>
              <a:rPr lang="en-US" altLang="zh-CN" sz="2800" b="1" spc="-5" dirty="0">
                <a:cs typeface="Arial"/>
              </a:rPr>
              <a:t>2</a:t>
            </a:r>
            <a:r>
              <a:rPr lang="en-US" altLang="zh-CN" sz="2800" b="1" i="1" spc="75" dirty="0">
                <a:cs typeface="Arial"/>
              </a:rPr>
              <a:t>. </a:t>
            </a:r>
            <a:r>
              <a:rPr lang="en-US" altLang="zh-CN" sz="2800" b="1" i="1" spc="-130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Two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-5" dirty="0">
                <a:cs typeface="Arial"/>
              </a:rPr>
              <a:t>di</a:t>
            </a:r>
            <a:r>
              <a:rPr lang="en-US" altLang="zh-CN" sz="2800" i="1" spc="-65" dirty="0">
                <a:cs typeface="Arial"/>
              </a:rPr>
              <a:t>c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15" dirty="0">
                <a:cs typeface="Arial"/>
              </a:rPr>
              <a:t>a</a:t>
            </a:r>
            <a:r>
              <a:rPr lang="en-US" altLang="zh-CN" sz="2800" i="1" spc="-45" dirty="0">
                <a:cs typeface="Arial"/>
              </a:rPr>
              <a:t>r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35" dirty="0">
                <a:cs typeface="Arial"/>
              </a:rPr>
              <a:t>r</a:t>
            </a:r>
            <a:r>
              <a:rPr lang="en-US" altLang="zh-CN" sz="2800" i="1" spc="-20" dirty="0">
                <a:cs typeface="Arial"/>
              </a:rPr>
              <a:t>o</a:t>
            </a:r>
            <a:r>
              <a:rPr lang="en-US" altLang="zh-CN" sz="2800" i="1" spc="45" dirty="0">
                <a:cs typeface="Arial"/>
              </a:rPr>
              <a:t>l</a:t>
            </a:r>
            <a:r>
              <a:rPr lang="en-US" altLang="zh-CN" sz="2800" i="1" spc="-25" dirty="0">
                <a:cs typeface="Arial"/>
              </a:rPr>
              <a:t>l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-15" dirty="0">
                <a:cs typeface="Arial"/>
              </a:rPr>
              <a:t>d,</a:t>
            </a:r>
            <a:r>
              <a:rPr lang="en-US" altLang="zh-CN" sz="2800" i="1" spc="3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one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35" dirty="0">
                <a:cs typeface="Arial"/>
              </a:rPr>
              <a:t>r</a:t>
            </a:r>
            <a:r>
              <a:rPr lang="en-US" altLang="zh-CN" sz="2800" i="1" spc="-170" dirty="0">
                <a:cs typeface="Arial"/>
              </a:rPr>
              <a:t>e</a:t>
            </a:r>
            <a:r>
              <a:rPr lang="en-US" altLang="zh-CN" sz="2800" i="1" spc="-55" dirty="0">
                <a:cs typeface="Arial"/>
              </a:rPr>
              <a:t>d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and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one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blue. </a:t>
            </a:r>
            <a:r>
              <a:rPr lang="en-US" altLang="zh-CN" sz="2800" i="1" spc="-130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How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-30" dirty="0">
                <a:cs typeface="Arial"/>
              </a:rPr>
              <a:t>many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10" dirty="0">
                <a:cs typeface="Arial"/>
              </a:rPr>
              <a:t>diffe</a:t>
            </a:r>
            <a:r>
              <a:rPr lang="en-US" altLang="zh-CN" sz="2800" i="1" spc="-45" dirty="0">
                <a:cs typeface="Arial"/>
              </a:rPr>
              <a:t>r</a:t>
            </a:r>
            <a:r>
              <a:rPr lang="en-US" altLang="zh-CN" sz="2800" i="1" spc="-25" dirty="0">
                <a:cs typeface="Arial"/>
              </a:rPr>
              <a:t>ent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-25" dirty="0">
                <a:cs typeface="Arial"/>
              </a:rPr>
              <a:t>out</a:t>
            </a:r>
            <a:r>
              <a:rPr lang="en-US" altLang="zh-CN" sz="2800" i="1" spc="-80" dirty="0">
                <a:cs typeface="Arial"/>
              </a:rPr>
              <a:t>c</a:t>
            </a:r>
            <a:r>
              <a:rPr lang="en-US" altLang="zh-CN" sz="2800" i="1" spc="-75" dirty="0">
                <a:cs typeface="Arial"/>
              </a:rPr>
              <a:t>omes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15" dirty="0">
                <a:cs typeface="Arial"/>
              </a:rPr>
              <a:t>a</a:t>
            </a:r>
            <a:r>
              <a:rPr lang="en-US" altLang="zh-CN" sz="2800" i="1" spc="-45" dirty="0">
                <a:cs typeface="Arial"/>
              </a:rPr>
              <a:t>r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25" dirty="0">
                <a:cs typeface="Arial"/>
              </a:rPr>
              <a:t> </a:t>
            </a:r>
            <a:r>
              <a:rPr lang="en-US" altLang="zh-CN" sz="2800" i="1" spc="-114" dirty="0">
                <a:cs typeface="Arial"/>
              </a:rPr>
              <a:t>p</a:t>
            </a:r>
            <a:r>
              <a:rPr lang="en-US" altLang="zh-CN" sz="2800" i="1" spc="-60" dirty="0">
                <a:cs typeface="Arial"/>
              </a:rPr>
              <a:t>ossible? </a:t>
            </a:r>
            <a:r>
              <a:rPr lang="en-US" altLang="zh-CN" sz="2800" i="1" spc="-130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What</a:t>
            </a:r>
            <a:r>
              <a:rPr lang="en-US" altLang="zh-CN" sz="2800" i="1" spc="-5" dirty="0">
                <a:cs typeface="Arial"/>
              </a:rPr>
              <a:t> </a:t>
            </a:r>
            <a:r>
              <a:rPr lang="en-US" altLang="zh-CN" sz="2800" i="1" spc="55" dirty="0">
                <a:cs typeface="Arial"/>
              </a:rPr>
              <a:t>if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45" dirty="0">
                <a:cs typeface="Arial"/>
              </a:rPr>
              <a:t>the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spc="55" dirty="0">
                <a:cs typeface="Arial"/>
              </a:rPr>
              <a:t>t</a:t>
            </a:r>
            <a:r>
              <a:rPr lang="en-US" altLang="zh-CN" sz="2800" i="1" spc="-65" dirty="0">
                <a:cs typeface="Arial"/>
              </a:rPr>
              <a:t>wo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spc="-5" dirty="0">
                <a:cs typeface="Arial"/>
              </a:rPr>
              <a:t>di</a:t>
            </a:r>
            <a:r>
              <a:rPr lang="en-US" altLang="zh-CN" sz="2800" i="1" spc="-65" dirty="0">
                <a:cs typeface="Arial"/>
              </a:rPr>
              <a:t>c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spc="-35" dirty="0">
                <a:cs typeface="Arial"/>
              </a:rPr>
              <a:t>we</a:t>
            </a:r>
            <a:r>
              <a:rPr lang="en-US" altLang="zh-CN" sz="2800" i="1" spc="-75" dirty="0">
                <a:cs typeface="Arial"/>
              </a:rPr>
              <a:t>r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identi</a:t>
            </a:r>
            <a:r>
              <a:rPr lang="en-US" altLang="zh-CN" sz="2800" i="1" spc="-55" dirty="0">
                <a:cs typeface="Arial"/>
              </a:rPr>
              <a:t>c</a:t>
            </a:r>
            <a:r>
              <a:rPr lang="en-US" altLang="zh-CN" sz="2800" i="1" spc="-30" dirty="0">
                <a:cs typeface="Arial"/>
              </a:rPr>
              <a:t>al?</a:t>
            </a:r>
            <a:endParaRPr lang="en-US" altLang="zh-CN" sz="2800" dirty="0">
              <a:cs typeface="Arial"/>
            </a:endParaRPr>
          </a:p>
          <a:p>
            <a:pPr marL="12700" marR="12700" indent="0" algn="just">
              <a:spcBef>
                <a:spcPts val="0"/>
              </a:spcBef>
              <a:buNone/>
            </a:pPr>
            <a:r>
              <a:rPr lang="en-US" altLang="zh-CN" sz="2800" u="sng" spc="110" dirty="0">
                <a:cs typeface="Arial"/>
              </a:rPr>
              <a:t>Solution</a:t>
            </a:r>
            <a:r>
              <a:rPr lang="en-US" altLang="zh-CN" sz="2800" spc="-10" dirty="0">
                <a:cs typeface="Arial"/>
              </a:rPr>
              <a:t>. </a:t>
            </a:r>
            <a:r>
              <a:rPr lang="en-US" altLang="zh-CN" sz="2800" spc="-20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apply</a:t>
            </a:r>
            <a:r>
              <a:rPr lang="en-US" altLang="zh-CN" sz="2800" spc="105" dirty="0">
                <a:cs typeface="Arial"/>
              </a:rPr>
              <a:t> </a:t>
            </a:r>
            <a:r>
              <a:rPr lang="en-US" altLang="zh-CN" sz="2800" spc="45" dirty="0">
                <a:cs typeface="Arial"/>
              </a:rPr>
              <a:t>M</a:t>
            </a:r>
            <a:r>
              <a:rPr lang="en-US" altLang="zh-CN" sz="2800" spc="-55" dirty="0">
                <a:cs typeface="Arial"/>
              </a:rPr>
              <a:t>P</a:t>
            </a:r>
            <a:r>
              <a:rPr lang="en-US" altLang="zh-CN" sz="2800" spc="-10" dirty="0">
                <a:cs typeface="Arial"/>
              </a:rPr>
              <a:t>.</a:t>
            </a:r>
            <a:r>
              <a:rPr lang="en-US" altLang="zh-CN" sz="2800" spc="105" dirty="0">
                <a:cs typeface="Arial"/>
              </a:rPr>
              <a:t> </a:t>
            </a:r>
          </a:p>
          <a:p>
            <a:pPr marL="12700" marR="12700" indent="0" algn="just">
              <a:lnSpc>
                <a:spcPct val="102600"/>
              </a:lnSpc>
              <a:buNone/>
            </a:pPr>
            <a:r>
              <a:rPr lang="en-US" altLang="zh-CN" sz="2800" spc="-20" dirty="0">
                <a:cs typeface="Arial"/>
              </a:rPr>
              <a:t>    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need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to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cou</a:t>
            </a:r>
            <a:r>
              <a:rPr lang="en-US" altLang="zh-CN" sz="2800" spc="-75" dirty="0">
                <a:cs typeface="Arial"/>
              </a:rPr>
              <a:t>n</a:t>
            </a:r>
            <a:r>
              <a:rPr lang="en-US" altLang="zh-CN" sz="2800" spc="114" dirty="0">
                <a:cs typeface="Arial"/>
              </a:rPr>
              <a:t>t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10" dirty="0">
                <a:cs typeface="Arial"/>
              </a:rPr>
              <a:t>all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0" dirty="0">
                <a:cs typeface="Arial"/>
              </a:rPr>
              <a:t>ossible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configurations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85" dirty="0">
                <a:cs typeface="Arial"/>
              </a:rPr>
              <a:t>t</a:t>
            </a:r>
            <a:r>
              <a:rPr lang="en-US" altLang="zh-CN" sz="2800" spc="5" dirty="0">
                <a:cs typeface="Arial"/>
              </a:rPr>
              <a:t>y</a:t>
            </a:r>
            <a:r>
              <a:rPr lang="en-US" altLang="zh-CN" sz="2800" spc="35" dirty="0">
                <a:cs typeface="Arial"/>
              </a:rPr>
              <a:t>p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50" dirty="0">
                <a:cs typeface="Arial"/>
              </a:rPr>
              <a:t>(</a:t>
            </a:r>
            <a:r>
              <a:rPr lang="en-US" altLang="zh-CN" sz="2800" i="1" spc="60" dirty="0" err="1">
                <a:cs typeface="Arial"/>
              </a:rPr>
              <a:t>i</a:t>
            </a:r>
            <a:r>
              <a:rPr lang="en-US" altLang="zh-CN" sz="2800" i="1" spc="60" dirty="0">
                <a:cs typeface="Arial"/>
              </a:rPr>
              <a:t>,</a:t>
            </a:r>
            <a:r>
              <a:rPr lang="en-US" altLang="zh-CN" sz="2800" i="1" spc="-125" dirty="0">
                <a:cs typeface="Arial"/>
              </a:rPr>
              <a:t> </a:t>
            </a:r>
            <a:r>
              <a:rPr lang="en-US" altLang="zh-CN" sz="2800" i="1" spc="260" dirty="0">
                <a:cs typeface="Arial"/>
              </a:rPr>
              <a:t>j</a:t>
            </a:r>
            <a:r>
              <a:rPr lang="en-US" altLang="zh-CN" sz="2800" spc="20" dirty="0">
                <a:cs typeface="Arial"/>
              </a:rPr>
              <a:t>),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where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i="1" spc="125" dirty="0" err="1">
                <a:cs typeface="Arial"/>
              </a:rPr>
              <a:t>i</a:t>
            </a:r>
            <a:r>
              <a:rPr lang="en-US" altLang="zh-CN" sz="2800" i="1" spc="30" dirty="0">
                <a:cs typeface="Arial"/>
              </a:rPr>
              <a:t> </a:t>
            </a:r>
            <a:r>
              <a:rPr lang="en-US" altLang="zh-CN" sz="2800" spc="-55" dirty="0">
                <a:cs typeface="Arial"/>
              </a:rPr>
              <a:t>denotes</a:t>
            </a:r>
            <a:r>
              <a:rPr lang="en-US" altLang="zh-CN" sz="2800" spc="-3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outcome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30" dirty="0">
                <a:cs typeface="Arial"/>
              </a:rPr>
              <a:t>red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die,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i="1" spc="200" dirty="0">
                <a:cs typeface="Arial"/>
              </a:rPr>
              <a:t>j</a:t>
            </a:r>
            <a:r>
              <a:rPr lang="en-US" altLang="zh-CN" sz="2800" i="1" spc="40" dirty="0">
                <a:cs typeface="Arial"/>
              </a:rPr>
              <a:t> </a:t>
            </a:r>
            <a:r>
              <a:rPr lang="en-US" altLang="zh-CN" sz="2800" spc="-55" dirty="0">
                <a:cs typeface="Arial"/>
              </a:rPr>
              <a:t>denotes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outcome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blue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55" dirty="0">
                <a:cs typeface="Arial"/>
              </a:rPr>
              <a:t>one. </a:t>
            </a:r>
            <a:r>
              <a:rPr lang="en-US" altLang="zh-CN" sz="2800" spc="-155" dirty="0">
                <a:cs typeface="Arial"/>
              </a:rPr>
              <a:t> </a:t>
            </a:r>
          </a:p>
          <a:p>
            <a:pPr marL="12700" marR="12700" indent="0" algn="just">
              <a:lnSpc>
                <a:spcPct val="102600"/>
              </a:lnSpc>
              <a:buNone/>
            </a:pPr>
            <a:r>
              <a:rPr lang="en-US" altLang="zh-CN" sz="2800" spc="-155" dirty="0">
                <a:cs typeface="Arial"/>
              </a:rPr>
              <a:t>     </a:t>
            </a:r>
            <a:r>
              <a:rPr lang="en-US" altLang="zh-CN" sz="2800" spc="-10" dirty="0">
                <a:cs typeface="Arial"/>
              </a:rPr>
              <a:t>C</a:t>
            </a:r>
            <a:r>
              <a:rPr lang="en-US" altLang="zh-CN" sz="2800" spc="50" dirty="0">
                <a:cs typeface="Arial"/>
              </a:rPr>
              <a:t>l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-10" dirty="0">
                <a:cs typeface="Arial"/>
              </a:rPr>
              <a:t>ar</a:t>
            </a:r>
            <a:r>
              <a:rPr lang="en-US" altLang="zh-CN" sz="2800" spc="20" dirty="0">
                <a:cs typeface="Arial"/>
              </a:rPr>
              <a:t>l</a:t>
            </a:r>
            <a:r>
              <a:rPr lang="en-US" altLang="zh-CN" sz="2800" spc="-35" dirty="0">
                <a:cs typeface="Arial"/>
              </a:rPr>
              <a:t>y</a:t>
            </a:r>
            <a:r>
              <a:rPr lang="en-US" altLang="zh-CN" sz="2800" spc="-10" dirty="0">
                <a:cs typeface="Arial"/>
              </a:rPr>
              <a:t>,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85" dirty="0">
                <a:cs typeface="Arial"/>
              </a:rPr>
              <a:t>t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70" dirty="0">
                <a:cs typeface="Arial"/>
              </a:rPr>
              <a:t>o</a:t>
            </a:r>
            <a:r>
              <a:rPr lang="en-US" altLang="zh-CN" sz="2800" spc="-20" dirty="0">
                <a:cs typeface="Arial"/>
              </a:rPr>
              <a:t> </a:t>
            </a:r>
            <a:r>
              <a:rPr lang="en-US" altLang="zh-CN" sz="2800" spc="-10" dirty="0">
                <a:cs typeface="Arial"/>
              </a:rPr>
              <a:t>(inde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5" dirty="0">
                <a:cs typeface="Arial"/>
              </a:rPr>
              <a:t>ende</a:t>
            </a:r>
            <a:r>
              <a:rPr lang="en-US" altLang="zh-CN" sz="2800" spc="-85" dirty="0">
                <a:cs typeface="Arial"/>
              </a:rPr>
              <a:t>n</a:t>
            </a:r>
            <a:r>
              <a:rPr lang="en-US" altLang="zh-CN" sz="2800" spc="110" dirty="0">
                <a:cs typeface="Arial"/>
              </a:rPr>
              <a:t>t</a:t>
            </a:r>
            <a:r>
              <a:rPr lang="en-US" altLang="zh-CN" sz="2800" spc="50" dirty="0">
                <a:cs typeface="Arial"/>
              </a:rPr>
              <a:t>)</a:t>
            </a:r>
            <a:r>
              <a:rPr lang="en-US" altLang="zh-CN" sz="2800" spc="45" dirty="0">
                <a:cs typeface="Arial"/>
              </a:rPr>
              <a:t> </a:t>
            </a:r>
            <a:r>
              <a:rPr lang="en-US" altLang="zh-CN" sz="2800" spc="-55" dirty="0">
                <a:cs typeface="Arial"/>
              </a:rPr>
              <a:t>steps</a:t>
            </a:r>
            <a:r>
              <a:rPr lang="en-US" altLang="zh-CN" sz="2800" spc="114" dirty="0">
                <a:cs typeface="Arial"/>
              </a:rPr>
              <a:t> </a:t>
            </a:r>
            <a:r>
              <a:rPr lang="en-US" altLang="zh-CN" sz="2800" spc="20" dirty="0">
                <a:cs typeface="Arial"/>
              </a:rPr>
              <a:t>to</a:t>
            </a:r>
            <a:r>
              <a:rPr lang="en-US" altLang="zh-CN" sz="2800" spc="114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consider,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114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there</a:t>
            </a:r>
            <a:r>
              <a:rPr lang="en-US" altLang="zh-CN" sz="2800" spc="114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are</a:t>
            </a:r>
            <a:r>
              <a:rPr lang="en-US" altLang="zh-CN" sz="2800" spc="114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6</a:t>
            </a:r>
            <a:r>
              <a:rPr lang="en-US" altLang="zh-CN" sz="2800" spc="114" dirty="0">
                <a:cs typeface="Arial"/>
              </a:rPr>
              <a:t> </a:t>
            </a: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100" dirty="0">
                <a:cs typeface="Arial"/>
              </a:rPr>
              <a:t>os</a:t>
            </a:r>
            <a:r>
              <a:rPr lang="en-US" altLang="zh-CN" sz="2800" spc="-5" dirty="0">
                <a:cs typeface="Arial"/>
              </a:rPr>
              <a:t>sibl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14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outcomes</a:t>
            </a:r>
            <a:r>
              <a:rPr lang="en-US" altLang="zh-CN" sz="2800" spc="114" dirty="0">
                <a:cs typeface="Arial"/>
              </a:rPr>
              <a:t> </a:t>
            </a:r>
            <a:r>
              <a:rPr lang="en-US" altLang="zh-CN" sz="2800" dirty="0">
                <a:cs typeface="Arial"/>
              </a:rPr>
              <a:t>for</a:t>
            </a:r>
            <a:r>
              <a:rPr lang="en-US" altLang="zh-CN" sz="2800" spc="114" dirty="0">
                <a:cs typeface="Arial"/>
              </a:rPr>
              <a:t> </a:t>
            </a:r>
            <a:r>
              <a:rPr lang="en-US" altLang="zh-CN" sz="2800" spc="-95" dirty="0">
                <a:cs typeface="Arial"/>
              </a:rPr>
              <a:t>ea</a:t>
            </a:r>
            <a:r>
              <a:rPr lang="en-US" altLang="zh-CN" sz="2800" spc="-114" dirty="0">
                <a:cs typeface="Arial"/>
              </a:rPr>
              <a:t>c</a:t>
            </a:r>
            <a:r>
              <a:rPr lang="en-US" altLang="zh-CN" sz="2800" spc="-15" dirty="0">
                <a:cs typeface="Arial"/>
              </a:rPr>
              <a:t>h</a:t>
            </a:r>
            <a:r>
              <a:rPr lang="en-US" altLang="zh-CN" sz="2800" spc="114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die. </a:t>
            </a:r>
            <a:r>
              <a:rPr lang="en-US" altLang="zh-CN" sz="2800" spc="50" dirty="0">
                <a:cs typeface="Arial"/>
              </a:rPr>
              <a:t> </a:t>
            </a:r>
          </a:p>
          <a:p>
            <a:pPr marL="12700" marR="12700" indent="0" algn="just">
              <a:lnSpc>
                <a:spcPct val="102600"/>
              </a:lnSpc>
              <a:buNone/>
            </a:pPr>
            <a:r>
              <a:rPr lang="en-US" altLang="zh-CN" sz="2800" spc="50" dirty="0">
                <a:cs typeface="Arial"/>
              </a:rPr>
              <a:t>    </a:t>
            </a:r>
            <a:r>
              <a:rPr lang="en-US" altLang="zh-CN" sz="2800" spc="-10" dirty="0">
                <a:cs typeface="Arial"/>
              </a:rPr>
              <a:t>Then,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90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≤</a:t>
            </a:r>
            <a:r>
              <a:rPr lang="en-US" altLang="zh-CN" sz="2800" spc="50" dirty="0">
                <a:latin typeface="Lucida Sans Unicode"/>
                <a:cs typeface="Lucida Sans Unicode"/>
              </a:rPr>
              <a:t> </a:t>
            </a:r>
            <a:r>
              <a:rPr lang="en-US" altLang="zh-CN" sz="2800" i="1" spc="60" dirty="0" err="1">
                <a:cs typeface="Arial"/>
              </a:rPr>
              <a:t>i</a:t>
            </a:r>
            <a:r>
              <a:rPr lang="en-US" altLang="zh-CN" sz="2800" i="1" spc="60" dirty="0">
                <a:cs typeface="Arial"/>
              </a:rPr>
              <a:t>,</a:t>
            </a:r>
            <a:r>
              <a:rPr lang="en-US" altLang="zh-CN" sz="2800" i="1" spc="-125" dirty="0">
                <a:cs typeface="Arial"/>
              </a:rPr>
              <a:t> </a:t>
            </a:r>
            <a:r>
              <a:rPr lang="en-US" altLang="zh-CN" sz="2800" i="1" spc="200" dirty="0">
                <a:cs typeface="Arial"/>
              </a:rPr>
              <a:t>j</a:t>
            </a:r>
            <a:r>
              <a:rPr lang="en-US" altLang="zh-CN" sz="2800" i="1" spc="-150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≤</a:t>
            </a:r>
            <a:r>
              <a:rPr lang="en-US" altLang="zh-CN" sz="2800" spc="50" dirty="0">
                <a:latin typeface="Lucida Sans Unicode"/>
                <a:cs typeface="Lucida Sans Unicode"/>
              </a:rPr>
              <a:t> </a:t>
            </a:r>
            <a:r>
              <a:rPr lang="en-US" altLang="zh-CN" sz="2800" spc="-40" dirty="0">
                <a:cs typeface="Arial"/>
              </a:rPr>
              <a:t>6. </a:t>
            </a:r>
            <a:r>
              <a:rPr lang="en-US" altLang="zh-CN" sz="2800" spc="45" dirty="0">
                <a:cs typeface="Arial"/>
              </a:rPr>
              <a:t> </a:t>
            </a:r>
            <a:endParaRPr lang="en-US" altLang="zh-C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48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80722" cy="53285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spc="-10" dirty="0">
                <a:cs typeface="Arial"/>
              </a:rPr>
              <a:t>     Also,</a:t>
            </a:r>
            <a:r>
              <a:rPr lang="en-US" altLang="zh-CN" sz="2800" spc="130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note</a:t>
            </a:r>
            <a:r>
              <a:rPr lang="en-US" altLang="zh-CN" sz="2800" spc="114" dirty="0">
                <a:cs typeface="Arial"/>
              </a:rPr>
              <a:t> </a:t>
            </a:r>
            <a:r>
              <a:rPr lang="en-US" altLang="zh-CN" sz="2800" spc="25" dirty="0">
                <a:cs typeface="Arial"/>
              </a:rPr>
              <a:t>that,</a:t>
            </a:r>
            <a:r>
              <a:rPr lang="en-US" altLang="zh-CN" sz="2800" spc="20" dirty="0">
                <a:cs typeface="Arial"/>
              </a:rPr>
              <a:t> </a:t>
            </a:r>
            <a:r>
              <a:rPr lang="en-US" altLang="zh-CN" sz="2800" spc="-60" dirty="0">
                <a:cs typeface="Arial"/>
              </a:rPr>
              <a:t>since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95" dirty="0">
                <a:cs typeface="Arial"/>
              </a:rPr>
              <a:t>ea</a:t>
            </a:r>
            <a:r>
              <a:rPr lang="en-US" altLang="zh-CN" sz="2800" spc="-114" dirty="0">
                <a:cs typeface="Arial"/>
              </a:rPr>
              <a:t>c</a:t>
            </a:r>
            <a:r>
              <a:rPr lang="en-US" altLang="zh-CN" sz="2800" spc="-15" dirty="0">
                <a:cs typeface="Arial"/>
              </a:rPr>
              <a:t>h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30" dirty="0">
                <a:cs typeface="Arial"/>
              </a:rPr>
              <a:t>die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65" dirty="0">
                <a:cs typeface="Arial"/>
              </a:rPr>
              <a:t>has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differe</a:t>
            </a:r>
            <a:r>
              <a:rPr lang="en-US" altLang="zh-CN" sz="2800" spc="-55" dirty="0">
                <a:cs typeface="Arial"/>
              </a:rPr>
              <a:t>n</a:t>
            </a:r>
            <a:r>
              <a:rPr lang="en-US" altLang="zh-CN" sz="2800" spc="114" dirty="0">
                <a:cs typeface="Arial"/>
              </a:rPr>
              <a:t>t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color,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an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outcome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when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one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30" dirty="0">
                <a:cs typeface="Arial"/>
              </a:rPr>
              <a:t>die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i="1" spc="125" dirty="0" err="1">
                <a:cs typeface="Arial"/>
              </a:rPr>
              <a:t>i</a:t>
            </a:r>
            <a:r>
              <a:rPr lang="en-US" altLang="zh-CN" sz="2800" i="1" spc="3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other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i="1" spc="260" dirty="0">
                <a:cs typeface="Arial"/>
              </a:rPr>
              <a:t>j</a:t>
            </a:r>
            <a:r>
              <a:rPr lang="en-US" altLang="zh-CN" sz="2800" spc="-10" dirty="0">
                <a:cs typeface="Arial"/>
              </a:rPr>
              <a:t>,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i="1" spc="125" dirty="0" err="1">
                <a:cs typeface="Arial"/>
              </a:rPr>
              <a:t>i</a:t>
            </a:r>
            <a:r>
              <a:rPr lang="en-US" altLang="zh-CN" sz="2800" i="1" spc="-5" dirty="0">
                <a:cs typeface="Arial"/>
              </a:rPr>
              <a:t> </a:t>
            </a:r>
            <a:r>
              <a:rPr lang="en-US" altLang="zh-CN" sz="2800" spc="-20" dirty="0">
                <a:latin typeface="Lucida Sans Unicode"/>
                <a:cs typeface="Lucida Sans Unicode"/>
                <a:sym typeface="Symbol" panose="05050102010706020507" pitchFamily="18" charset="2"/>
              </a:rPr>
              <a:t>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i="1" spc="260" dirty="0">
                <a:cs typeface="Arial"/>
              </a:rPr>
              <a:t>j</a:t>
            </a:r>
            <a:r>
              <a:rPr lang="en-US" altLang="zh-CN" sz="2800" spc="-10" dirty="0">
                <a:cs typeface="Arial"/>
              </a:rPr>
              <a:t>,</a:t>
            </a:r>
            <a:r>
              <a:rPr lang="en-US" altLang="zh-CN" sz="2800" spc="3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55" dirty="0">
                <a:cs typeface="Arial"/>
              </a:rPr>
              <a:t>represe</a:t>
            </a:r>
            <a:r>
              <a:rPr lang="en-US" altLang="zh-CN" sz="2800" spc="-95" dirty="0">
                <a:cs typeface="Arial"/>
              </a:rPr>
              <a:t>n</a:t>
            </a:r>
            <a:r>
              <a:rPr lang="en-US" altLang="zh-CN" sz="2800" spc="-15" dirty="0">
                <a:cs typeface="Arial"/>
              </a:rPr>
              <a:t>ted</a:t>
            </a:r>
            <a:r>
              <a:rPr lang="en-US" altLang="zh-CN" sz="2800" spc="3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b</a:t>
            </a:r>
            <a:r>
              <a:rPr lang="en-US" altLang="zh-CN" sz="2800" spc="20" dirty="0">
                <a:cs typeface="Arial"/>
              </a:rPr>
              <a:t>y</a:t>
            </a:r>
            <a:r>
              <a:rPr lang="en-US" altLang="zh-CN" sz="2800" spc="10" dirty="0">
                <a:cs typeface="Arial"/>
              </a:rPr>
              <a:t> </a:t>
            </a:r>
            <a:r>
              <a:rPr lang="en-US" altLang="zh-CN" sz="2800" spc="85" dirty="0">
                <a:cs typeface="Arial"/>
              </a:rPr>
              <a:t>t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70" dirty="0">
                <a:cs typeface="Arial"/>
              </a:rPr>
              <a:t>o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20" dirty="0">
                <a:cs typeface="Arial"/>
              </a:rPr>
              <a:t>differe</a:t>
            </a:r>
            <a:r>
              <a:rPr lang="en-US" altLang="zh-CN" sz="2800" spc="-55" dirty="0">
                <a:cs typeface="Arial"/>
              </a:rPr>
              <a:t>n</a:t>
            </a:r>
            <a:r>
              <a:rPr lang="en-US" altLang="zh-CN" sz="2800" spc="114" dirty="0">
                <a:cs typeface="Arial"/>
              </a:rPr>
              <a:t>t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pairs,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namely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50" dirty="0">
                <a:cs typeface="Arial"/>
              </a:rPr>
              <a:t>(</a:t>
            </a:r>
            <a:r>
              <a:rPr lang="en-US" altLang="zh-CN" sz="2800" i="1" spc="60" dirty="0" err="1">
                <a:cs typeface="Arial"/>
              </a:rPr>
              <a:t>i</a:t>
            </a:r>
            <a:r>
              <a:rPr lang="en-US" altLang="zh-CN" sz="2800" i="1" spc="60" dirty="0">
                <a:cs typeface="Arial"/>
              </a:rPr>
              <a:t>,</a:t>
            </a:r>
            <a:r>
              <a:rPr lang="en-US" altLang="zh-CN" sz="2800" i="1" spc="-125" dirty="0">
                <a:cs typeface="Arial"/>
              </a:rPr>
              <a:t> </a:t>
            </a:r>
            <a:r>
              <a:rPr lang="en-US" altLang="zh-CN" sz="2800" i="1" spc="260" dirty="0">
                <a:cs typeface="Arial"/>
              </a:rPr>
              <a:t>j</a:t>
            </a:r>
            <a:r>
              <a:rPr lang="en-US" altLang="zh-CN" sz="2800" spc="50" dirty="0">
                <a:cs typeface="Arial"/>
              </a:rPr>
              <a:t>)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and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50" dirty="0">
                <a:cs typeface="Arial"/>
              </a:rPr>
              <a:t>(</a:t>
            </a:r>
            <a:r>
              <a:rPr lang="en-US" altLang="zh-CN" sz="2800" i="1" spc="200" dirty="0">
                <a:cs typeface="Arial"/>
              </a:rPr>
              <a:t>j</a:t>
            </a:r>
            <a:r>
              <a:rPr lang="en-US" altLang="zh-CN" sz="2800" i="1" spc="-10" dirty="0">
                <a:cs typeface="Arial"/>
              </a:rPr>
              <a:t>,</a:t>
            </a:r>
            <a:r>
              <a:rPr lang="en-US" altLang="zh-CN" sz="2800" i="1" spc="-125" dirty="0">
                <a:cs typeface="Arial"/>
              </a:rPr>
              <a:t> </a:t>
            </a:r>
            <a:r>
              <a:rPr lang="en-US" altLang="zh-CN" sz="2800" i="1" spc="125" dirty="0" err="1">
                <a:cs typeface="Arial"/>
              </a:rPr>
              <a:t>i</a:t>
            </a:r>
            <a:r>
              <a:rPr lang="en-US" altLang="zh-CN" sz="2800" spc="20" dirty="0">
                <a:cs typeface="Arial"/>
              </a:rPr>
              <a:t>). </a:t>
            </a:r>
            <a:r>
              <a:rPr lang="en-US" altLang="zh-CN" sz="2800" spc="-130" dirty="0">
                <a:cs typeface="Arial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spc="-130" dirty="0">
                <a:cs typeface="Arial"/>
              </a:rPr>
              <a:t>     </a:t>
            </a:r>
            <a:r>
              <a:rPr lang="en-US" altLang="zh-CN" sz="2800" spc="100" dirty="0">
                <a:cs typeface="Arial"/>
              </a:rPr>
              <a:t>It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30" dirty="0">
                <a:cs typeface="Arial"/>
              </a:rPr>
              <a:t>clear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55" dirty="0">
                <a:cs typeface="Arial"/>
              </a:rPr>
              <a:t>th</a:t>
            </a:r>
            <a:r>
              <a:rPr lang="en-US" altLang="zh-CN" sz="2800" spc="20" dirty="0">
                <a:cs typeface="Arial"/>
              </a:rPr>
              <a:t>at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endParaRPr lang="en-US" altLang="zh-CN" sz="2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spc="-70" dirty="0">
                <a:cs typeface="Arial"/>
              </a:rPr>
              <a:t>6</a:t>
            </a:r>
            <a:r>
              <a:rPr lang="en-US" altLang="zh-CN" sz="2800" spc="-65" dirty="0">
                <a:cs typeface="Arial"/>
              </a:rPr>
              <a:t> </a:t>
            </a:r>
            <a:r>
              <a:rPr lang="en-US" altLang="zh-CN" sz="2800" spc="-400" dirty="0">
                <a:latin typeface="Lucida Sans Unicode"/>
                <a:cs typeface="Lucida Sans Unicode"/>
              </a:rPr>
              <a:t>·</a:t>
            </a:r>
            <a:r>
              <a:rPr lang="en-US" altLang="zh-CN" sz="2800" spc="-10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70" dirty="0">
                <a:cs typeface="Arial"/>
              </a:rPr>
              <a:t>6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5" dirty="0">
                <a:cs typeface="Arial"/>
              </a:rPr>
              <a:t>6</a:t>
            </a:r>
            <a:r>
              <a:rPr lang="en-US" altLang="zh-CN" spc="-37" baseline="31250" dirty="0">
                <a:cs typeface="Arial"/>
              </a:rPr>
              <a:t>2 </a:t>
            </a:r>
            <a:r>
              <a:rPr lang="en-US" altLang="zh-CN" spc="-142" baseline="31250" dirty="0">
                <a:cs typeface="Arial"/>
              </a:rPr>
              <a:t> </a:t>
            </a:r>
            <a:r>
              <a:rPr lang="en-US" altLang="zh-CN" sz="2800" spc="195" dirty="0">
                <a:cs typeface="Arial"/>
              </a:rPr>
              <a:t>=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36</a:t>
            </a:r>
            <a:endParaRPr lang="en-US" altLang="zh-CN" sz="2000" dirty="0"/>
          </a:p>
          <a:p>
            <a:pPr marL="12700" marR="12700" indent="0" algn="just">
              <a:lnSpc>
                <a:spcPct val="150000"/>
              </a:lnSpc>
              <a:buNone/>
            </a:pPr>
            <a:r>
              <a:rPr lang="en-US" altLang="zh-CN" sz="2800" spc="15" dirty="0">
                <a:cs typeface="Arial"/>
              </a:rPr>
              <a:t>p</a:t>
            </a:r>
            <a:r>
              <a:rPr lang="en-US" altLang="zh-CN" sz="2800" spc="-50" dirty="0">
                <a:cs typeface="Arial"/>
              </a:rPr>
              <a:t>ossible </a:t>
            </a:r>
            <a:r>
              <a:rPr lang="en-US" altLang="zh-CN" sz="2800" spc="-40" dirty="0">
                <a:cs typeface="Arial"/>
              </a:rPr>
              <a:t>outcomes.  </a:t>
            </a:r>
            <a:r>
              <a:rPr lang="en-US" altLang="zh-CN" sz="2800" spc="-90" dirty="0">
                <a:cs typeface="Arial"/>
              </a:rPr>
              <a:t> </a:t>
            </a:r>
            <a:endParaRPr lang="en-US" altLang="zh-CN" sz="2800" dirty="0">
              <a:cs typeface="Arial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566586C-40C4-4F9A-9CE1-5EE455819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869160"/>
            <a:ext cx="1772816" cy="17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04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80722" cy="4176464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sz="2800" spc="-30" dirty="0">
                <a:cs typeface="Arial"/>
              </a:rPr>
              <a:t>     Consider </a:t>
            </a:r>
            <a:r>
              <a:rPr lang="en-US" altLang="zh-CN" sz="2800" spc="-13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n</a:t>
            </a:r>
            <a:r>
              <a:rPr lang="en-US" altLang="zh-CN" sz="2800" spc="-70" dirty="0">
                <a:cs typeface="Arial"/>
              </a:rPr>
              <a:t>o</a:t>
            </a:r>
            <a:r>
              <a:rPr lang="en-US" altLang="zh-CN" sz="2800" spc="-10" dirty="0">
                <a:cs typeface="Arial"/>
              </a:rPr>
              <a:t>w </a:t>
            </a:r>
            <a:r>
              <a:rPr lang="en-US" altLang="zh-CN" sz="2800" spc="-13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 </a:t>
            </a:r>
            <a:r>
              <a:rPr lang="en-US" altLang="zh-CN" sz="2800" spc="-135" dirty="0">
                <a:cs typeface="Arial"/>
              </a:rPr>
              <a:t> </a:t>
            </a:r>
            <a:r>
              <a:rPr lang="en-US" altLang="zh-CN" sz="2800" spc="-100" dirty="0">
                <a:cs typeface="Arial"/>
              </a:rPr>
              <a:t>case </a:t>
            </a:r>
            <a:r>
              <a:rPr lang="en-US" altLang="zh-CN" sz="2800" spc="25" dirty="0">
                <a:cs typeface="Arial"/>
              </a:rPr>
              <a:t>in</a:t>
            </a:r>
            <a:r>
              <a:rPr lang="en-US" altLang="zh-CN" sz="2800" spc="-135" dirty="0">
                <a:cs typeface="Arial"/>
              </a:rPr>
              <a:t> </a:t>
            </a:r>
            <a:r>
              <a:rPr lang="en-US" altLang="zh-CN" sz="2800" spc="-10" dirty="0">
                <a:cs typeface="Arial"/>
              </a:rPr>
              <a:t>whi</a:t>
            </a:r>
            <a:r>
              <a:rPr lang="en-US" altLang="zh-CN" sz="2800" spc="-40" dirty="0">
                <a:cs typeface="Arial"/>
              </a:rPr>
              <a:t>c</a:t>
            </a:r>
            <a:r>
              <a:rPr lang="en-US" altLang="zh-CN" sz="2800" spc="-15" dirty="0">
                <a:cs typeface="Arial"/>
              </a:rPr>
              <a:t>h </a:t>
            </a:r>
            <a:r>
              <a:rPr lang="en-US" altLang="zh-CN" sz="2800" spc="25" dirty="0">
                <a:cs typeface="Arial"/>
              </a:rPr>
              <a:t>di</a:t>
            </a:r>
            <a:r>
              <a:rPr lang="en-US" altLang="zh-CN" sz="2800" spc="-70" dirty="0">
                <a:cs typeface="Arial"/>
              </a:rPr>
              <a:t>c</a:t>
            </a:r>
            <a:r>
              <a:rPr lang="en-US" altLang="zh-CN" sz="2800" spc="-130" dirty="0">
                <a:cs typeface="Arial"/>
              </a:rPr>
              <a:t>e </a:t>
            </a:r>
            <a:r>
              <a:rPr lang="en-US" altLang="zh-CN" sz="2800" spc="-13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 </a:t>
            </a:r>
            <a:r>
              <a:rPr lang="en-US" altLang="zh-CN" sz="2800" spc="-13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 </a:t>
            </a:r>
            <a:r>
              <a:rPr lang="en-US" altLang="zh-CN" sz="2800" spc="-13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sam</a:t>
            </a:r>
            <a:r>
              <a:rPr lang="en-US" altLang="zh-CN" sz="2800" spc="-130" dirty="0">
                <a:cs typeface="Arial"/>
              </a:rPr>
              <a:t>e </a:t>
            </a:r>
            <a:r>
              <a:rPr lang="en-US" altLang="zh-CN" sz="2800" spc="-20" dirty="0">
                <a:cs typeface="Arial"/>
              </a:rPr>
              <a:t>color, </a:t>
            </a:r>
            <a:r>
              <a:rPr lang="en-US" altLang="zh-CN" sz="2800" spc="-25" dirty="0">
                <a:cs typeface="Arial"/>
              </a:rPr>
              <a:t>i.e. </a:t>
            </a:r>
            <a:r>
              <a:rPr lang="en-US" altLang="zh-CN" sz="2800" dirty="0">
                <a:cs typeface="Arial"/>
              </a:rPr>
              <a:t>they</a:t>
            </a:r>
            <a:r>
              <a:rPr lang="en-US" altLang="zh-CN" sz="2800" spc="-135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are </a:t>
            </a:r>
            <a:r>
              <a:rPr lang="en-US" altLang="zh-CN" sz="2800" spc="-20" dirty="0">
                <a:cs typeface="Arial"/>
              </a:rPr>
              <a:t>ide</a:t>
            </a:r>
            <a:r>
              <a:rPr lang="en-US" altLang="zh-CN" sz="2800" spc="-55" dirty="0">
                <a:cs typeface="Arial"/>
              </a:rPr>
              <a:t>n</a:t>
            </a:r>
            <a:r>
              <a:rPr lang="en-US" altLang="zh-CN" sz="2800" spc="15" dirty="0">
                <a:cs typeface="Arial"/>
              </a:rPr>
              <a:t>tical.</a:t>
            </a:r>
            <a:r>
              <a:rPr lang="en-US" altLang="zh-CN" sz="2800" spc="10" dirty="0">
                <a:cs typeface="Arial"/>
              </a:rPr>
              <a:t> Clearl</a:t>
            </a:r>
            <a:r>
              <a:rPr lang="en-US" altLang="zh-CN" sz="2800" spc="-90" dirty="0">
                <a:cs typeface="Arial"/>
              </a:rPr>
              <a:t>y</a:t>
            </a:r>
            <a:r>
              <a:rPr lang="en-US" altLang="zh-CN" sz="2800" spc="-10" dirty="0">
                <a:cs typeface="Arial"/>
              </a:rPr>
              <a:t>, </a:t>
            </a:r>
            <a:r>
              <a:rPr lang="en-US" altLang="zh-CN" sz="2800" spc="-70" dirty="0">
                <a:cs typeface="Arial"/>
              </a:rPr>
              <a:t>36 </a:t>
            </a:r>
            <a:r>
              <a:rPr lang="en-US" altLang="zh-CN" sz="2800" spc="-105" dirty="0">
                <a:cs typeface="Arial"/>
              </a:rPr>
              <a:t>o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40" dirty="0">
                <a:cs typeface="Arial"/>
              </a:rPr>
              <a:t>erestimates </a:t>
            </a:r>
            <a:r>
              <a:rPr lang="en-US" altLang="zh-CN" sz="2800" spc="-15" dirty="0">
                <a:cs typeface="Arial"/>
              </a:rPr>
              <a:t>the 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0" dirty="0">
                <a:cs typeface="Arial"/>
              </a:rPr>
              <a:t>u</a:t>
            </a:r>
            <a:r>
              <a:rPr lang="en-US" altLang="zh-CN" sz="2800" spc="-40" dirty="0">
                <a:cs typeface="Arial"/>
              </a:rPr>
              <a:t>m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35" dirty="0">
                <a:cs typeface="Arial"/>
              </a:rPr>
              <a:t>er </a:t>
            </a:r>
            <a:r>
              <a:rPr lang="en-US" altLang="zh-CN" sz="2800" spc="-25" dirty="0">
                <a:cs typeface="Arial"/>
              </a:rPr>
              <a:t>of </a:t>
            </a:r>
            <a:r>
              <a:rPr lang="en-US" altLang="zh-CN" sz="2800" spc="-15" dirty="0">
                <a:cs typeface="Arial"/>
              </a:rPr>
              <a:t>distinguishable </a:t>
            </a:r>
            <a:r>
              <a:rPr lang="en-US" altLang="zh-CN" sz="2800" spc="-105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outcomes.  </a:t>
            </a:r>
            <a:r>
              <a:rPr lang="en-US" altLang="zh-CN" sz="2800" spc="-20" dirty="0">
                <a:cs typeface="Arial"/>
              </a:rPr>
              <a:t> </a:t>
            </a:r>
          </a:p>
          <a:p>
            <a:pPr marL="0" indent="0" algn="just">
              <a:buNone/>
            </a:pPr>
            <a:r>
              <a:rPr lang="en-US" altLang="zh-CN" sz="2800" spc="-20" dirty="0">
                <a:cs typeface="Arial"/>
              </a:rPr>
              <a:t>     </a:t>
            </a:r>
            <a:r>
              <a:rPr lang="en-US" altLang="zh-CN" sz="2800" spc="35" dirty="0">
                <a:solidFill>
                  <a:srgbClr val="0070C0"/>
                </a:solidFill>
                <a:cs typeface="Arial"/>
              </a:rPr>
              <a:t>In </a:t>
            </a:r>
            <a:r>
              <a:rPr lang="en-US" altLang="zh-CN" sz="2800" spc="5" dirty="0">
                <a:solidFill>
                  <a:srgbClr val="0070C0"/>
                </a:solidFill>
                <a:cs typeface="Arial"/>
              </a:rPr>
              <a:t>particular, </a:t>
            </a:r>
            <a:r>
              <a:rPr lang="en-US" altLang="zh-CN" sz="2800" spc="-15" dirty="0">
                <a:solidFill>
                  <a:srgbClr val="0070C0"/>
                </a:solidFill>
                <a:cs typeface="Arial"/>
              </a:rPr>
              <a:t>the </a:t>
            </a:r>
            <a:r>
              <a:rPr lang="en-US" altLang="zh-CN" sz="2800" spc="-50" dirty="0">
                <a:solidFill>
                  <a:srgbClr val="0070C0"/>
                </a:solidFill>
                <a:cs typeface="Arial"/>
              </a:rPr>
              <a:t>outcomes </a:t>
            </a:r>
            <a:r>
              <a:rPr lang="en-US" altLang="zh-CN" sz="2800" spc="-40" dirty="0">
                <a:solidFill>
                  <a:srgbClr val="0070C0"/>
                </a:solidFill>
                <a:cs typeface="Arial"/>
              </a:rPr>
              <a:t>when</a:t>
            </a:r>
            <a:r>
              <a:rPr lang="en-US" altLang="zh-CN" sz="2800" spc="-2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70" dirty="0">
                <a:solidFill>
                  <a:srgbClr val="0070C0"/>
                </a:solidFill>
                <a:cs typeface="Arial"/>
              </a:rPr>
              <a:t>one</a:t>
            </a:r>
            <a:r>
              <a:rPr lang="en-US" altLang="zh-CN" sz="2800" spc="14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30" dirty="0">
                <a:solidFill>
                  <a:srgbClr val="0070C0"/>
                </a:solidFill>
                <a:cs typeface="Arial"/>
              </a:rPr>
              <a:t>die</a:t>
            </a:r>
            <a:r>
              <a:rPr lang="en-US" altLang="zh-CN" sz="2800" spc="14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35" dirty="0">
                <a:solidFill>
                  <a:srgbClr val="0070C0"/>
                </a:solidFill>
                <a:cs typeface="Arial"/>
              </a:rPr>
              <a:t>is</a:t>
            </a:r>
            <a:r>
              <a:rPr lang="en-US" altLang="zh-CN" sz="2800" spc="14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i="1" spc="125" dirty="0" err="1">
                <a:solidFill>
                  <a:srgbClr val="0070C0"/>
                </a:solidFill>
                <a:cs typeface="Arial"/>
              </a:rPr>
              <a:t>i</a:t>
            </a:r>
            <a:r>
              <a:rPr lang="en-US" altLang="zh-CN" sz="2800" i="1" spc="14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35" dirty="0">
                <a:solidFill>
                  <a:srgbClr val="0070C0"/>
                </a:solidFill>
                <a:cs typeface="Arial"/>
              </a:rPr>
              <a:t>and</a:t>
            </a:r>
            <a:r>
              <a:rPr lang="en-US" altLang="zh-CN" sz="2800" spc="14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15" dirty="0">
                <a:solidFill>
                  <a:srgbClr val="0070C0"/>
                </a:solidFill>
                <a:cs typeface="Arial"/>
              </a:rPr>
              <a:t>the</a:t>
            </a:r>
            <a:r>
              <a:rPr lang="en-US" altLang="zh-CN" sz="2800" spc="14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5" dirty="0">
                <a:solidFill>
                  <a:srgbClr val="0070C0"/>
                </a:solidFill>
                <a:cs typeface="Arial"/>
              </a:rPr>
              <a:t>other</a:t>
            </a:r>
            <a:r>
              <a:rPr lang="en-US" altLang="zh-CN" sz="2800" spc="14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i="1" spc="260" dirty="0">
                <a:solidFill>
                  <a:srgbClr val="0070C0"/>
                </a:solidFill>
                <a:cs typeface="Arial"/>
              </a:rPr>
              <a:t>j</a:t>
            </a:r>
            <a:r>
              <a:rPr lang="en-US" altLang="zh-CN" sz="2800" spc="-10" dirty="0">
                <a:solidFill>
                  <a:srgbClr val="0070C0"/>
                </a:solidFill>
                <a:cs typeface="Arial"/>
              </a:rPr>
              <a:t>, </a:t>
            </a:r>
            <a:r>
              <a:rPr lang="en-US" altLang="zh-CN" sz="2800" spc="-14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i="1" spc="125" dirty="0" err="1">
                <a:solidFill>
                  <a:srgbClr val="0070C0"/>
                </a:solidFill>
                <a:cs typeface="Arial"/>
              </a:rPr>
              <a:t>i</a:t>
            </a:r>
            <a:r>
              <a:rPr lang="en-US" altLang="zh-CN" sz="2800" i="1" spc="13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20" dirty="0">
                <a:solidFill>
                  <a:srgbClr val="0070C0"/>
                </a:solidFill>
                <a:latin typeface="Lucida Sans Unicode"/>
                <a:cs typeface="Lucida Sans Unicode"/>
                <a:sym typeface="Symbol" panose="05050102010706020507" pitchFamily="18" charset="2"/>
              </a:rPr>
              <a:t></a:t>
            </a:r>
            <a:r>
              <a:rPr lang="en-US" altLang="zh-CN" sz="2800" spc="13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i="1" spc="260" dirty="0">
                <a:solidFill>
                  <a:srgbClr val="0070C0"/>
                </a:solidFill>
                <a:cs typeface="Arial"/>
              </a:rPr>
              <a:t>j</a:t>
            </a:r>
            <a:r>
              <a:rPr lang="en-US" altLang="zh-CN" sz="2800" spc="-10" dirty="0">
                <a:solidFill>
                  <a:srgbClr val="0070C0"/>
                </a:solidFill>
                <a:cs typeface="Arial"/>
              </a:rPr>
              <a:t>,</a:t>
            </a:r>
            <a:r>
              <a:rPr lang="en-US" altLang="zh-CN" sz="2800" spc="-14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20" dirty="0">
                <a:solidFill>
                  <a:srgbClr val="0070C0"/>
                </a:solidFill>
                <a:cs typeface="Arial"/>
              </a:rPr>
              <a:t>cannot</a:t>
            </a:r>
            <a:r>
              <a:rPr lang="en-US" altLang="zh-CN" sz="2800" spc="14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15" dirty="0">
                <a:solidFill>
                  <a:srgbClr val="0070C0"/>
                </a:solidFill>
                <a:cs typeface="Arial"/>
              </a:rPr>
              <a:t>b</a:t>
            </a:r>
            <a:r>
              <a:rPr lang="en-US" altLang="zh-CN" sz="2800" spc="-130" dirty="0">
                <a:solidFill>
                  <a:srgbClr val="0070C0"/>
                </a:solidFill>
                <a:cs typeface="Arial"/>
              </a:rPr>
              <a:t>e</a:t>
            </a:r>
            <a:r>
              <a:rPr lang="en-US" altLang="zh-CN" sz="2800" spc="14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45" dirty="0">
                <a:solidFill>
                  <a:srgbClr val="0070C0"/>
                </a:solidFill>
                <a:cs typeface="Arial"/>
              </a:rPr>
              <a:t>cou</a:t>
            </a:r>
            <a:r>
              <a:rPr lang="en-US" altLang="zh-CN" sz="2800" spc="-75" dirty="0">
                <a:solidFill>
                  <a:srgbClr val="0070C0"/>
                </a:solidFill>
                <a:cs typeface="Arial"/>
              </a:rPr>
              <a:t>n</a:t>
            </a:r>
            <a:r>
              <a:rPr lang="en-US" altLang="zh-CN" sz="2800" spc="-15" dirty="0">
                <a:solidFill>
                  <a:srgbClr val="0070C0"/>
                </a:solidFill>
                <a:cs typeface="Arial"/>
              </a:rPr>
              <a:t>ted</a:t>
            </a:r>
            <a:r>
              <a:rPr lang="en-US" altLang="zh-CN" sz="2800" spc="14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85" dirty="0">
                <a:solidFill>
                  <a:srgbClr val="0070C0"/>
                </a:solidFill>
                <a:cs typeface="Arial"/>
              </a:rPr>
              <a:t>t</a:t>
            </a:r>
            <a:r>
              <a:rPr lang="en-US" altLang="zh-CN" sz="2800" spc="-30" dirty="0">
                <a:solidFill>
                  <a:srgbClr val="0070C0"/>
                </a:solidFill>
                <a:cs typeface="Arial"/>
              </a:rPr>
              <a:t>wice, </a:t>
            </a:r>
            <a:r>
              <a:rPr lang="en-US" altLang="zh-CN" sz="2800" spc="-100" dirty="0">
                <a:solidFill>
                  <a:srgbClr val="0070C0"/>
                </a:solidFill>
                <a:cs typeface="Arial"/>
              </a:rPr>
              <a:t>as</a:t>
            </a:r>
            <a:r>
              <a:rPr lang="en-US" altLang="zh-CN" sz="2800" spc="14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40" dirty="0">
                <a:solidFill>
                  <a:srgbClr val="0070C0"/>
                </a:solidFill>
                <a:cs typeface="Arial"/>
              </a:rPr>
              <a:t>w</a:t>
            </a:r>
            <a:r>
              <a:rPr lang="en-US" altLang="zh-CN" sz="2800" spc="-130" dirty="0">
                <a:solidFill>
                  <a:srgbClr val="0070C0"/>
                </a:solidFill>
                <a:cs typeface="Arial"/>
              </a:rPr>
              <a:t>e</a:t>
            </a:r>
            <a:r>
              <a:rPr lang="en-US" altLang="zh-CN" sz="2800" spc="14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-15" dirty="0">
                <a:solidFill>
                  <a:srgbClr val="0070C0"/>
                </a:solidFill>
                <a:cs typeface="Arial"/>
              </a:rPr>
              <a:t>previously</a:t>
            </a:r>
            <a:r>
              <a:rPr lang="en-US" altLang="zh-CN" sz="2800" spc="14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800" spc="5" dirty="0">
                <a:solidFill>
                  <a:srgbClr val="0070C0"/>
                </a:solidFill>
                <a:cs typeface="Arial"/>
              </a:rPr>
              <a:t>did. </a:t>
            </a:r>
            <a:r>
              <a:rPr lang="en-US" altLang="zh-CN" sz="2800" spc="130" dirty="0">
                <a:solidFill>
                  <a:srgbClr val="0070C0"/>
                </a:solidFill>
                <a:cs typeface="Arial"/>
              </a:rPr>
              <a:t> </a:t>
            </a:r>
          </a:p>
          <a:p>
            <a:pPr marL="0" indent="0" algn="just">
              <a:buNone/>
            </a:pPr>
            <a:r>
              <a:rPr lang="en-US" altLang="zh-CN" sz="2800" spc="130" dirty="0">
                <a:cs typeface="Arial"/>
              </a:rPr>
              <a:t>    </a:t>
            </a:r>
            <a:r>
              <a:rPr lang="en-US" altLang="zh-CN" sz="2800" spc="-40" dirty="0">
                <a:cs typeface="Arial"/>
              </a:rPr>
              <a:t>Si</a:t>
            </a:r>
            <a:r>
              <a:rPr lang="en-US" altLang="zh-CN" sz="2800" spc="-75" dirty="0">
                <a:cs typeface="Arial"/>
              </a:rPr>
              <a:t>nce</a:t>
            </a:r>
            <a:r>
              <a:rPr lang="en-US" altLang="zh-CN" sz="2800" spc="14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w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40" dirty="0">
                <a:cs typeface="Arial"/>
              </a:rPr>
              <a:t> </a:t>
            </a:r>
            <a:r>
              <a:rPr lang="en-US" altLang="zh-CN" sz="2800" spc="-40" dirty="0">
                <a:cs typeface="Arial"/>
              </a:rPr>
              <a:t>h</a:t>
            </a:r>
            <a:r>
              <a:rPr lang="en-US" altLang="zh-CN" sz="2800" spc="-70" dirty="0">
                <a:cs typeface="Arial"/>
              </a:rPr>
              <a:t>a</a:t>
            </a:r>
            <a:r>
              <a:rPr lang="en-US" altLang="zh-CN" sz="2800" spc="-10" dirty="0">
                <a:cs typeface="Arial"/>
              </a:rPr>
              <a:t>v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140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six configurations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85" dirty="0">
                <a:cs typeface="Arial"/>
              </a:rPr>
              <a:t>t</a:t>
            </a:r>
            <a:r>
              <a:rPr lang="en-US" altLang="zh-CN" sz="2800" spc="5" dirty="0">
                <a:cs typeface="Arial"/>
              </a:rPr>
              <a:t>y</a:t>
            </a:r>
            <a:r>
              <a:rPr lang="en-US" altLang="zh-CN" sz="2800" spc="35" dirty="0">
                <a:cs typeface="Arial"/>
              </a:rPr>
              <a:t>p</a:t>
            </a:r>
            <a:r>
              <a:rPr lang="en-US" altLang="zh-CN" sz="2800" spc="-130" dirty="0">
                <a:cs typeface="Arial"/>
              </a:rPr>
              <a:t>e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50" dirty="0">
                <a:cs typeface="Arial"/>
              </a:rPr>
              <a:t>(</a:t>
            </a:r>
            <a:r>
              <a:rPr lang="en-US" altLang="zh-CN" sz="2800" i="1" spc="60" dirty="0" err="1">
                <a:cs typeface="Arial"/>
              </a:rPr>
              <a:t>i</a:t>
            </a:r>
            <a:r>
              <a:rPr lang="en-US" altLang="zh-CN" sz="2800" i="1" spc="60" dirty="0">
                <a:cs typeface="Arial"/>
              </a:rPr>
              <a:t>,</a:t>
            </a:r>
            <a:r>
              <a:rPr lang="en-US" altLang="zh-CN" sz="2800" i="1" spc="-125" dirty="0">
                <a:cs typeface="Arial"/>
              </a:rPr>
              <a:t> </a:t>
            </a:r>
            <a:r>
              <a:rPr lang="en-US" altLang="zh-CN" sz="2800" i="1" spc="125" dirty="0" err="1">
                <a:cs typeface="Arial"/>
              </a:rPr>
              <a:t>i</a:t>
            </a:r>
            <a:r>
              <a:rPr lang="en-US" altLang="zh-CN" sz="2800" spc="20" dirty="0">
                <a:cs typeface="Arial"/>
              </a:rPr>
              <a:t>),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1</a:t>
            </a:r>
            <a:r>
              <a:rPr lang="en-US" altLang="zh-CN" sz="2800" spc="-5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≤</a:t>
            </a:r>
            <a:r>
              <a:rPr lang="en-US" altLang="zh-CN" sz="2800" spc="-45" dirty="0">
                <a:latin typeface="Lucida Sans Unicode"/>
                <a:cs typeface="Lucida Sans Unicode"/>
              </a:rPr>
              <a:t> </a:t>
            </a:r>
            <a:r>
              <a:rPr lang="en-US" altLang="zh-CN" sz="2800" i="1" spc="125" dirty="0" err="1">
                <a:cs typeface="Arial"/>
              </a:rPr>
              <a:t>i</a:t>
            </a:r>
            <a:r>
              <a:rPr lang="en-US" altLang="zh-CN" sz="2800" i="1" spc="-5" dirty="0">
                <a:cs typeface="Arial"/>
              </a:rPr>
              <a:t> </a:t>
            </a:r>
            <a:r>
              <a:rPr lang="en-US" altLang="zh-CN" sz="2800" spc="-35" dirty="0">
                <a:latin typeface="Lucida Sans Unicode"/>
                <a:cs typeface="Lucida Sans Unicode"/>
              </a:rPr>
              <a:t>≤</a:t>
            </a:r>
            <a:r>
              <a:rPr lang="en-US" altLang="zh-CN" sz="2800" spc="-45" dirty="0">
                <a:latin typeface="Lucida Sans Unicode"/>
                <a:cs typeface="Lucida Sans Unicode"/>
              </a:rPr>
              <a:t> </a:t>
            </a:r>
            <a:r>
              <a:rPr lang="en-US" altLang="zh-CN" sz="2800" spc="-40" dirty="0">
                <a:cs typeface="Arial"/>
              </a:rPr>
              <a:t>6,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15" dirty="0">
                <a:cs typeface="Arial"/>
              </a:rPr>
              <a:t>the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45" dirty="0">
                <a:cs typeface="Arial"/>
              </a:rPr>
              <a:t>n</a:t>
            </a:r>
            <a:r>
              <a:rPr lang="en-US" altLang="zh-CN" sz="2800" spc="-10" dirty="0">
                <a:cs typeface="Arial"/>
              </a:rPr>
              <a:t>u</a:t>
            </a:r>
            <a:r>
              <a:rPr lang="en-US" altLang="zh-CN" sz="2800" spc="-40" dirty="0">
                <a:cs typeface="Arial"/>
              </a:rPr>
              <a:t>m</a:t>
            </a:r>
            <a:r>
              <a:rPr lang="en-US" altLang="zh-CN" sz="2800" spc="15" dirty="0">
                <a:cs typeface="Arial"/>
              </a:rPr>
              <a:t>b</a:t>
            </a:r>
            <a:r>
              <a:rPr lang="en-US" altLang="zh-CN" sz="2800" spc="-35" dirty="0">
                <a:cs typeface="Arial"/>
              </a:rPr>
              <a:t>er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25" dirty="0">
                <a:cs typeface="Arial"/>
              </a:rPr>
              <a:t>of</a:t>
            </a:r>
            <a:r>
              <a:rPr lang="en-US" altLang="zh-CN" sz="2800" spc="55" dirty="0">
                <a:cs typeface="Arial"/>
              </a:rPr>
              <a:t> </a:t>
            </a:r>
            <a:r>
              <a:rPr lang="en-US" altLang="zh-CN" sz="2800" spc="-55" dirty="0">
                <a:cs typeface="Arial"/>
              </a:rPr>
              <a:t>these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50" dirty="0">
                <a:cs typeface="Arial"/>
              </a:rPr>
              <a:t>outcomes</a:t>
            </a:r>
            <a:r>
              <a:rPr lang="en-US" altLang="zh-CN" sz="2800" spc="60" dirty="0">
                <a:cs typeface="Arial"/>
              </a:rPr>
              <a:t> </a:t>
            </a:r>
            <a:r>
              <a:rPr lang="en-US" altLang="zh-CN" sz="2800" spc="-35" dirty="0">
                <a:cs typeface="Arial"/>
              </a:rPr>
              <a:t>is</a:t>
            </a:r>
            <a:endParaRPr lang="en-US" altLang="zh-CN" sz="2800" dirty="0">
              <a:cs typeface="Arial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345496-5177-4405-849C-CB9C93064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037" y="5470229"/>
            <a:ext cx="1751925" cy="699867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2F769B2-7A16-4DC0-A638-4A4944ED5C50}"/>
              </a:ext>
            </a:extLst>
          </p:cNvPr>
          <p:cNvSpPr txBox="1">
            <a:spLocks/>
          </p:cNvSpPr>
          <p:nvPr/>
        </p:nvSpPr>
        <p:spPr bwMode="auto">
          <a:xfrm>
            <a:off x="971600" y="6170096"/>
            <a:ext cx="8064896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800" spc="-40" dirty="0">
                <a:cs typeface="Arial"/>
              </a:rPr>
              <a:t>So we have 6 + 15 = 21 distinguishable outcomes.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192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938D-7898-4E6C-BA29-7BE291D7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776"/>
            <a:ext cx="8261350" cy="5328592"/>
          </a:xfrm>
        </p:spPr>
        <p:txBody>
          <a:bodyPr/>
          <a:lstStyle/>
          <a:p>
            <a:r>
              <a:rPr lang="en-US" altLang="zh-CN" sz="2800" b="1" dirty="0">
                <a:cs typeface="Arial"/>
              </a:rPr>
              <a:t>Exercise</a:t>
            </a:r>
            <a:r>
              <a:rPr lang="en-US" altLang="zh-CN" sz="2800" b="1" spc="114" dirty="0">
                <a:cs typeface="Arial"/>
              </a:rPr>
              <a:t> </a:t>
            </a:r>
            <a:r>
              <a:rPr lang="en-US" altLang="zh-CN" sz="2800" b="1" spc="-5" dirty="0">
                <a:cs typeface="Arial"/>
              </a:rPr>
              <a:t>3</a:t>
            </a:r>
            <a:r>
              <a:rPr lang="en-US" altLang="zh-CN" sz="2800" b="1" i="1" spc="75" dirty="0">
                <a:cs typeface="Arial"/>
              </a:rPr>
              <a:t>. </a:t>
            </a:r>
            <a:r>
              <a:rPr lang="en-US" altLang="zh-CN" sz="2800" b="1" i="1" spc="-114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Two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-5" dirty="0">
                <a:cs typeface="Arial"/>
              </a:rPr>
              <a:t>di</a:t>
            </a:r>
            <a:r>
              <a:rPr lang="en-US" altLang="zh-CN" sz="2800" i="1" spc="-65" dirty="0">
                <a:cs typeface="Arial"/>
              </a:rPr>
              <a:t>c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15" dirty="0">
                <a:cs typeface="Arial"/>
              </a:rPr>
              <a:t>a</a:t>
            </a:r>
            <a:r>
              <a:rPr lang="en-US" altLang="zh-CN" sz="2800" i="1" spc="-45" dirty="0">
                <a:cs typeface="Arial"/>
              </a:rPr>
              <a:t>r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35" dirty="0">
                <a:cs typeface="Arial"/>
              </a:rPr>
              <a:t>r</a:t>
            </a:r>
            <a:r>
              <a:rPr lang="en-US" altLang="zh-CN" sz="2800" i="1" spc="-20" dirty="0">
                <a:cs typeface="Arial"/>
              </a:rPr>
              <a:t>o</a:t>
            </a:r>
            <a:r>
              <a:rPr lang="en-US" altLang="zh-CN" sz="2800" i="1" spc="45" dirty="0">
                <a:cs typeface="Arial"/>
              </a:rPr>
              <a:t>l</a:t>
            </a:r>
            <a:r>
              <a:rPr lang="en-US" altLang="zh-CN" sz="2800" i="1" spc="-25" dirty="0">
                <a:cs typeface="Arial"/>
              </a:rPr>
              <a:t>l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-15" dirty="0">
                <a:cs typeface="Arial"/>
              </a:rPr>
              <a:t>d,</a:t>
            </a:r>
            <a:r>
              <a:rPr lang="en-US" altLang="zh-CN" sz="2800" i="1" spc="70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one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35" dirty="0">
                <a:cs typeface="Arial"/>
              </a:rPr>
              <a:t>r</a:t>
            </a:r>
            <a:r>
              <a:rPr lang="en-US" altLang="zh-CN" sz="2800" i="1" spc="-170" dirty="0">
                <a:cs typeface="Arial"/>
              </a:rPr>
              <a:t>e</a:t>
            </a:r>
            <a:r>
              <a:rPr lang="en-US" altLang="zh-CN" sz="2800" i="1" spc="-55" dirty="0">
                <a:cs typeface="Arial"/>
              </a:rPr>
              <a:t>d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and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-55" dirty="0">
                <a:cs typeface="Arial"/>
              </a:rPr>
              <a:t>one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blue. </a:t>
            </a:r>
            <a:r>
              <a:rPr lang="en-US" altLang="zh-CN" sz="2800" i="1" spc="-114" dirty="0">
                <a:cs typeface="Arial"/>
              </a:rPr>
              <a:t> </a:t>
            </a:r>
            <a:r>
              <a:rPr lang="en-US" altLang="zh-CN" sz="2800" i="1" spc="-40" dirty="0">
                <a:cs typeface="Arial"/>
              </a:rPr>
              <a:t>How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-30" dirty="0">
                <a:cs typeface="Arial"/>
              </a:rPr>
              <a:t>many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-25" dirty="0">
                <a:cs typeface="Arial"/>
              </a:rPr>
              <a:t>out</a:t>
            </a:r>
            <a:r>
              <a:rPr lang="en-US" altLang="zh-CN" sz="2800" i="1" spc="-80" dirty="0">
                <a:cs typeface="Arial"/>
              </a:rPr>
              <a:t>c</a:t>
            </a:r>
            <a:r>
              <a:rPr lang="en-US" altLang="zh-CN" sz="2800" i="1" spc="-75" dirty="0">
                <a:cs typeface="Arial"/>
              </a:rPr>
              <a:t>omes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-50" dirty="0">
                <a:cs typeface="Arial"/>
              </a:rPr>
              <a:t>give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-45" dirty="0">
                <a:cs typeface="Arial"/>
              </a:rPr>
              <a:t>the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-60" dirty="0">
                <a:cs typeface="Arial"/>
              </a:rPr>
              <a:t>sum</a:t>
            </a:r>
            <a:r>
              <a:rPr lang="en-US" altLang="zh-CN" sz="2800" i="1" spc="70" dirty="0">
                <a:cs typeface="Arial"/>
              </a:rPr>
              <a:t> </a:t>
            </a:r>
            <a:r>
              <a:rPr lang="en-US" altLang="zh-CN" sz="2800" i="1" spc="-15" dirty="0">
                <a:cs typeface="Arial"/>
              </a:rPr>
              <a:t>of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spc="-70" dirty="0">
                <a:cs typeface="Arial"/>
              </a:rPr>
              <a:t>6</a:t>
            </a:r>
            <a:r>
              <a:rPr lang="en-US" altLang="zh-CN" sz="2800" i="1" spc="-55" dirty="0">
                <a:cs typeface="Arial"/>
              </a:rPr>
              <a:t>? </a:t>
            </a:r>
            <a:r>
              <a:rPr lang="en-US" altLang="zh-CN" sz="2800" i="1" spc="-120" dirty="0">
                <a:cs typeface="Arial"/>
              </a:rPr>
              <a:t> </a:t>
            </a:r>
            <a:r>
              <a:rPr lang="en-US" altLang="zh-CN" sz="2800" i="1" spc="-10" dirty="0">
                <a:cs typeface="Arial"/>
              </a:rPr>
              <a:t>What</a:t>
            </a:r>
            <a:r>
              <a:rPr lang="en-US" altLang="zh-CN" sz="2800" i="1" spc="65" dirty="0">
                <a:cs typeface="Arial"/>
              </a:rPr>
              <a:t> </a:t>
            </a:r>
            <a:r>
              <a:rPr lang="en-US" altLang="zh-CN" sz="2800" i="1" spc="55" dirty="0">
                <a:cs typeface="Arial"/>
              </a:rPr>
              <a:t>if</a:t>
            </a:r>
            <a:r>
              <a:rPr lang="en-US" altLang="zh-CN" sz="2800" i="1" spc="60" dirty="0">
                <a:cs typeface="Arial"/>
              </a:rPr>
              <a:t> </a:t>
            </a:r>
            <a:r>
              <a:rPr lang="en-US" altLang="zh-CN" sz="2800" i="1" spc="-45" dirty="0">
                <a:cs typeface="Arial"/>
              </a:rPr>
              <a:t>the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25" dirty="0">
                <a:cs typeface="Arial"/>
              </a:rPr>
              <a:t>two</a:t>
            </a:r>
            <a:r>
              <a:rPr lang="en-US" altLang="zh-CN" sz="2800" i="1" spc="85" dirty="0">
                <a:cs typeface="Arial"/>
              </a:rPr>
              <a:t> </a:t>
            </a:r>
            <a:r>
              <a:rPr lang="en-US" altLang="zh-CN" sz="2800" i="1" spc="-5" dirty="0">
                <a:cs typeface="Arial"/>
              </a:rPr>
              <a:t>di</a:t>
            </a:r>
            <a:r>
              <a:rPr lang="en-US" altLang="zh-CN" sz="2800" i="1" spc="-70" dirty="0">
                <a:cs typeface="Arial"/>
              </a:rPr>
              <a:t>c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spc="-35" dirty="0">
                <a:cs typeface="Arial"/>
              </a:rPr>
              <a:t>we</a:t>
            </a:r>
            <a:r>
              <a:rPr lang="en-US" altLang="zh-CN" sz="2800" i="1" spc="-75" dirty="0">
                <a:cs typeface="Arial"/>
              </a:rPr>
              <a:t>r</a:t>
            </a:r>
            <a:r>
              <a:rPr lang="en-US" altLang="zh-CN" sz="2800" i="1" spc="-110" dirty="0">
                <a:cs typeface="Arial"/>
              </a:rPr>
              <a:t>e</a:t>
            </a:r>
            <a:r>
              <a:rPr lang="en-US" altLang="zh-CN" sz="2800" i="1" spc="80" dirty="0">
                <a:cs typeface="Arial"/>
              </a:rPr>
              <a:t> </a:t>
            </a:r>
            <a:r>
              <a:rPr lang="en-US" altLang="zh-CN" sz="2800" i="1" dirty="0">
                <a:cs typeface="Arial"/>
              </a:rPr>
              <a:t>identi</a:t>
            </a:r>
            <a:r>
              <a:rPr lang="en-US" altLang="zh-CN" sz="2800" i="1" spc="-55" dirty="0">
                <a:cs typeface="Arial"/>
              </a:rPr>
              <a:t>c</a:t>
            </a:r>
            <a:r>
              <a:rPr lang="en-US" altLang="zh-CN" sz="2800" i="1" spc="-30" dirty="0">
                <a:cs typeface="Arial"/>
              </a:rPr>
              <a:t>al?</a:t>
            </a:r>
            <a:endParaRPr lang="en-US" altLang="zh-C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643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5108</TotalTime>
  <Words>3424</Words>
  <Application>Microsoft Office PowerPoint</Application>
  <PresentationFormat>全屏显示(4:3)</PresentationFormat>
  <Paragraphs>278</Paragraphs>
  <Slides>47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1" baseType="lpstr">
      <vt:lpstr>Arial</vt:lpstr>
      <vt:lpstr>Calibri</vt:lpstr>
      <vt:lpstr>Lucida Sans Unicode</vt:lpstr>
      <vt:lpstr>默认设计模板</vt:lpstr>
      <vt:lpstr>1 Combinatorics</vt:lpstr>
      <vt:lpstr>1 Combinatorics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Tianrui Li</cp:lastModifiedBy>
  <cp:revision>1683</cp:revision>
  <cp:lastPrinted>2411-12-30T00:00:00Z</cp:lastPrinted>
  <dcterms:created xsi:type="dcterms:W3CDTF">2011-09-28T16:08:00Z</dcterms:created>
  <dcterms:modified xsi:type="dcterms:W3CDTF">2024-03-14T01:18:35Z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