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59" autoAdjust="0"/>
    <p:restoredTop sz="94660"/>
  </p:normalViewPr>
  <p:slideViewPr>
    <p:cSldViewPr snapToGrid="0">
      <p:cViewPr>
        <p:scale>
          <a:sx n="150" d="100"/>
          <a:sy n="150" d="100"/>
        </p:scale>
        <p:origin x="86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9884-7CE2-4052-5E7C-5BC1DB736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229BD-7D4F-E754-82FB-02CE808C3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9354-CC20-5E7E-D7EE-2547F84C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F15C-B1C7-4867-B303-6E3187FD0F46}" type="datetimeFigureOut">
              <a:rPr lang="en-PH" smtClean="0"/>
              <a:t>21/08/2025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8780-142F-7A34-07E5-0D228CA0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FEDE8-EE2A-C488-D4C7-3D4E18B7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3C77-F1A4-45F0-913A-F64DFFFB0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221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16C7-93ED-6F2B-B4F3-CFFBA6E0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9E896-F73E-ABC5-939F-7CEADA180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8A312-22B4-52F1-B3AC-30576DA5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F15C-B1C7-4867-B303-6E3187FD0F46}" type="datetimeFigureOut">
              <a:rPr lang="en-PH" smtClean="0"/>
              <a:t>21/08/2025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BEAD-9BB9-54A1-6621-65276A13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9F94B-E050-73FC-888D-E50B41D8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3C77-F1A4-45F0-913A-F64DFFFB0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295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5C59C-B33B-A9B8-1B9B-14C1B39D9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33842-09DE-A4D2-D182-A9532F09B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D7E0F-3977-29A9-E697-0C9E96DB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F15C-B1C7-4867-B303-6E3187FD0F46}" type="datetimeFigureOut">
              <a:rPr lang="en-PH" smtClean="0"/>
              <a:t>21/08/2025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FEBF7-5F37-B1DB-8B04-CAD1A97D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17C34-B357-E5FB-95BC-94E04439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3C77-F1A4-45F0-913A-F64DFFFB0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871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4D7B-BD69-609C-9CCF-1E6E40A0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CD49-94B2-0300-89EF-F820884A4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2D71A-42A2-6A0D-3CB3-07F60D57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F15C-B1C7-4867-B303-6E3187FD0F46}" type="datetimeFigureOut">
              <a:rPr lang="en-PH" smtClean="0"/>
              <a:t>21/08/2025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703B3-91C8-5F9E-E4F6-7E6CE0AC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D3A68-9C4B-528C-D308-A1E4A012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3C77-F1A4-45F0-913A-F64DFFFB0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63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BEC2-634B-C9B0-D938-ED7CEEA6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C5D89-B141-A0A0-44F3-833EC02D3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EF1C-3533-DD29-FBFE-0E2B38E3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F15C-B1C7-4867-B303-6E3187FD0F46}" type="datetimeFigureOut">
              <a:rPr lang="en-PH" smtClean="0"/>
              <a:t>21/08/2025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45AB4-47D2-2A72-4401-F13A264C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42B0-074D-C7A9-6788-C3BB6A4F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3C77-F1A4-45F0-913A-F64DFFFB0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690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B546-AFBA-A265-41D6-8D0C4FC2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BDC4-5A39-423F-CDA0-ABCA60402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2D881-1FDD-70F7-73A3-9B6C8F593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5F927-92C1-63C3-07EA-3552B65B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F15C-B1C7-4867-B303-6E3187FD0F46}" type="datetimeFigureOut">
              <a:rPr lang="en-PH" smtClean="0"/>
              <a:t>21/08/2025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DE1C2-A0BE-5B2E-39BB-C4FDAC65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E47D9-1E0A-9D2D-08C1-626CB6BD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3C77-F1A4-45F0-913A-F64DFFFB0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221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6BBF-A653-CE1D-81D6-DB581D2D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A8D75-FE08-166D-50E3-6360F4095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649A4-19F3-5E48-3F53-3CE684E61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0B6DB-8B48-4DAF-7F4E-47E7991B2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BE3F4-338B-2F8A-54B0-8598D99FA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B3982-F358-FEC2-6962-068B1DDF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F15C-B1C7-4867-B303-6E3187FD0F46}" type="datetimeFigureOut">
              <a:rPr lang="en-PH" smtClean="0"/>
              <a:t>21/08/2025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86C86-75B5-752D-DB31-C2E26970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1AA98-FD95-9108-C27A-02A7C71B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3C77-F1A4-45F0-913A-F64DFFFB0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368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0418-7B3C-AFED-6698-45573CB6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18F40-1F99-B8BE-CBE3-4BD0EB3D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F15C-B1C7-4867-B303-6E3187FD0F46}" type="datetimeFigureOut">
              <a:rPr lang="en-PH" smtClean="0"/>
              <a:t>21/08/2025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D3616-615C-23B5-5E5B-4D1918BE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C1BAF-2485-3B49-A826-CB26E459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3C77-F1A4-45F0-913A-F64DFFFB0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275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B0C5F-13C4-2033-373E-4C189459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F15C-B1C7-4867-B303-6E3187FD0F46}" type="datetimeFigureOut">
              <a:rPr lang="en-PH" smtClean="0"/>
              <a:t>21/08/2025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7D443-DBB4-2C1D-B680-774CDBD1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D087E-FFDD-BB8E-415E-E3744ABD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3C77-F1A4-45F0-913A-F64DFFFB0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79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94DA-641B-5C5E-EB74-4B05C5A7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D1D7E-BF01-BBB7-FAA6-AA309E5A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1F7CC-5FED-0B14-C22D-16D93F6F3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52ED6-BB1D-5692-523A-AEE213F2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F15C-B1C7-4867-B303-6E3187FD0F46}" type="datetimeFigureOut">
              <a:rPr lang="en-PH" smtClean="0"/>
              <a:t>21/08/2025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68EDB-4C4D-11FE-F048-351678A5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17FBF-DD22-C820-AAC5-2AB98C2F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3C77-F1A4-45F0-913A-F64DFFFB0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03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7E1B-CB28-05C1-2D99-507F61C1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9ED3C-006E-DF88-034B-282804C80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D6FF8-A1BC-86F1-A936-0D5A0D614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940C2-AFA7-0333-2935-2E2C7E46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BF15C-B1C7-4867-B303-6E3187FD0F46}" type="datetimeFigureOut">
              <a:rPr lang="en-PH" smtClean="0"/>
              <a:t>21/08/2025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96C64-03B2-FCBE-0EFF-2A309A3E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40376-F7A2-EB35-DE4B-B1D70BF1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3C77-F1A4-45F0-913A-F64DFFFB0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666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95CD6-7C26-CF0F-FEEB-5736C181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22665-35C7-E646-4E7E-0D2E26AEE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DD7A1-8506-348A-FE2C-34374D134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BF15C-B1C7-4867-B303-6E3187FD0F46}" type="datetimeFigureOut">
              <a:rPr lang="en-PH" smtClean="0"/>
              <a:t>21/08/2025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E512-D4D2-BFAC-F774-409589574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9EA5-F180-F923-2024-A16278E87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83C77-F1A4-45F0-913A-F64DFFFB0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166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944C85-3616-A32A-A5D8-3413660637F4}"/>
              </a:ext>
            </a:extLst>
          </p:cNvPr>
          <p:cNvSpPr/>
          <p:nvPr/>
        </p:nvSpPr>
        <p:spPr>
          <a:xfrm>
            <a:off x="297180" y="624840"/>
            <a:ext cx="1367790" cy="636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funds_table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total_contribution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3DA3D-31FB-D8C0-880B-9B9232C2B9B8}"/>
              </a:ext>
            </a:extLst>
          </p:cNvPr>
          <p:cNvSpPr/>
          <p:nvPr/>
        </p:nvSpPr>
        <p:spPr>
          <a:xfrm>
            <a:off x="297180" y="1390650"/>
            <a:ext cx="1367790" cy="853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view_table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fk_if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add_or_decre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D1F10657-1AF0-B6C5-0C7C-A5B2C0AD81EE}"/>
              </a:ext>
            </a:extLst>
          </p:cNvPr>
          <p:cNvSpPr/>
          <p:nvPr/>
        </p:nvSpPr>
        <p:spPr>
          <a:xfrm>
            <a:off x="218440" y="883920"/>
            <a:ext cx="177800" cy="853440"/>
          </a:xfrm>
          <a:prstGeom prst="leftBracket">
            <a:avLst>
              <a:gd name="adj" fmla="val 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B9712A-7196-40A5-1E5F-B4C6451AB516}"/>
              </a:ext>
            </a:extLst>
          </p:cNvPr>
          <p:cNvSpPr/>
          <p:nvPr/>
        </p:nvSpPr>
        <p:spPr>
          <a:xfrm>
            <a:off x="1743710" y="1390650"/>
            <a:ext cx="136779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expenses_table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title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decrement_per_student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36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Bautista, John Nesty (Student)</dc:creator>
  <cp:lastModifiedBy>Bautista, John Nesty (Student)</cp:lastModifiedBy>
  <cp:revision>1</cp:revision>
  <dcterms:created xsi:type="dcterms:W3CDTF">2025-08-21T05:05:47Z</dcterms:created>
  <dcterms:modified xsi:type="dcterms:W3CDTF">2025-08-21T05:06:04Z</dcterms:modified>
</cp:coreProperties>
</file>