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d472fa2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d472fa2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d472fa2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d472fa2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fea3912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fea3912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ed472fa2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ed472fa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09c7ad4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09c7ad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475" y="1322450"/>
            <a:ext cx="796700" cy="8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Postman?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Postman</a:t>
            </a:r>
            <a:r>
              <a:rPr lang="en-GB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popular API client that makes it easy for developers to create, share, test and document APIs. This is done by allowing users to create and save simple and complex HTTP/s requests, as well as read their responses. The result - more efficient and less tedious work.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should you use Postman?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Accessibility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Arial"/>
              <a:buAutoNum type="arabicPeriod"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of Collections 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Arial"/>
              <a:buAutoNum type="arabicPeriod"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Creating Environments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Arial"/>
              <a:buAutoNum type="arabicPeriod"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Creation of Tests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Arial"/>
              <a:buAutoNum type="arabicPeriod"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Automation Testing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variables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100" y="1997775"/>
            <a:ext cx="310730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308825" y="2478750"/>
            <a:ext cx="535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go practice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Postman Echo for testing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https://www.postman.com/postman/workspace/published-postman-templates/documentation/631643-f695cab7-6878-eb55-7943-ad88e1ccfd65?ctx=documentation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