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4C5A-A954-407C-9FED-BE8B647FE57C}" v="354" dt="2021-09-01T20:54:5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779" autoAdjust="0"/>
  </p:normalViewPr>
  <p:slideViewPr>
    <p:cSldViewPr snapToGrid="0">
      <p:cViewPr varScale="1">
        <p:scale>
          <a:sx n="99" d="100"/>
          <a:sy n="99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a Yavorskaya" userId="b54e4d71029c6c30" providerId="LiveId" clId="{75524C5A-A954-407C-9FED-BE8B647FE57C}"/>
    <pc:docChg chg="undo custSel addSld modSld">
      <pc:chgData name="Darya Yavorskaya" userId="b54e4d71029c6c30" providerId="LiveId" clId="{75524C5A-A954-407C-9FED-BE8B647FE57C}" dt="2021-09-01T21:05:28.153" v="4467" actId="1076"/>
      <pc:docMkLst>
        <pc:docMk/>
      </pc:docMkLst>
      <pc:sldChg chg="modSp mod">
        <pc:chgData name="Darya Yavorskaya" userId="b54e4d71029c6c30" providerId="LiveId" clId="{75524C5A-A954-407C-9FED-BE8B647FE57C}" dt="2021-09-01T20:02:13.175" v="1889" actId="1076"/>
        <pc:sldMkLst>
          <pc:docMk/>
          <pc:sldMk cId="882701214" sldId="256"/>
        </pc:sldMkLst>
        <pc:spChg chg="mod">
          <ac:chgData name="Darya Yavorskaya" userId="b54e4d71029c6c30" providerId="LiveId" clId="{75524C5A-A954-407C-9FED-BE8B647FE57C}" dt="2021-09-01T20:02:07.813" v="1887" actId="1076"/>
          <ac:spMkLst>
            <pc:docMk/>
            <pc:sldMk cId="882701214" sldId="256"/>
            <ac:spMk id="8" creationId="{1C43DA1B-0C8C-434C-8FBB-483D4CC97F7B}"/>
          </ac:spMkLst>
        </pc:spChg>
        <pc:spChg chg="mod">
          <ac:chgData name="Darya Yavorskaya" userId="b54e4d71029c6c30" providerId="LiveId" clId="{75524C5A-A954-407C-9FED-BE8B647FE57C}" dt="2021-09-01T20:02:13.175" v="1889" actId="1076"/>
          <ac:spMkLst>
            <pc:docMk/>
            <pc:sldMk cId="882701214" sldId="256"/>
            <ac:spMk id="10" creationId="{8F0446FF-A388-470F-8A59-7CC7B08FD13A}"/>
          </ac:spMkLst>
        </pc:spChg>
        <pc:spChg chg="mod">
          <ac:chgData name="Darya Yavorskaya" userId="b54e4d71029c6c30" providerId="LiveId" clId="{75524C5A-A954-407C-9FED-BE8B647FE57C}" dt="2021-09-01T20:02:09.570" v="1888" actId="1076"/>
          <ac:spMkLst>
            <pc:docMk/>
            <pc:sldMk cId="882701214" sldId="256"/>
            <ac:spMk id="11" creationId="{0189E7CE-5D4B-4EBE-A611-5860FB9470DE}"/>
          </ac:spMkLst>
        </pc:spChg>
      </pc:sldChg>
      <pc:sldChg chg="modSp mod">
        <pc:chgData name="Darya Yavorskaya" userId="b54e4d71029c6c30" providerId="LiveId" clId="{75524C5A-A954-407C-9FED-BE8B647FE57C}" dt="2021-09-01T20:03:15.569" v="1907" actId="1076"/>
        <pc:sldMkLst>
          <pc:docMk/>
          <pc:sldMk cId="3324721758" sldId="257"/>
        </pc:sldMkLst>
        <pc:spChg chg="mod">
          <ac:chgData name="Darya Yavorskaya" userId="b54e4d71029c6c30" providerId="LiveId" clId="{75524C5A-A954-407C-9FED-BE8B647FE57C}" dt="2021-09-01T20:03:00.723" v="1903" actId="403"/>
          <ac:spMkLst>
            <pc:docMk/>
            <pc:sldMk cId="3324721758" sldId="257"/>
            <ac:spMk id="4" creationId="{588FC8F1-92EB-4B21-959C-7C60E59BE9DD}"/>
          </ac:spMkLst>
        </pc:spChg>
        <pc:spChg chg="mod">
          <ac:chgData name="Darya Yavorskaya" userId="b54e4d71029c6c30" providerId="LiveId" clId="{75524C5A-A954-407C-9FED-BE8B647FE57C}" dt="2021-09-01T20:03:15.569" v="1907" actId="1076"/>
          <ac:spMkLst>
            <pc:docMk/>
            <pc:sldMk cId="3324721758" sldId="257"/>
            <ac:spMk id="5" creationId="{16DC6159-E04E-4401-8AA1-AFC7D34B146F}"/>
          </ac:spMkLst>
        </pc:spChg>
      </pc:sldChg>
      <pc:sldChg chg="modSp mod">
        <pc:chgData name="Darya Yavorskaya" userId="b54e4d71029c6c30" providerId="LiveId" clId="{75524C5A-A954-407C-9FED-BE8B647FE57C}" dt="2021-09-01T20:40:15.884" v="2696" actId="114"/>
        <pc:sldMkLst>
          <pc:docMk/>
          <pc:sldMk cId="2378486483" sldId="258"/>
        </pc:sldMkLst>
        <pc:spChg chg="mod">
          <ac:chgData name="Darya Yavorskaya" userId="b54e4d71029c6c30" providerId="LiveId" clId="{75524C5A-A954-407C-9FED-BE8B647FE57C}" dt="2021-09-01T20:40:15.884" v="2696" actId="114"/>
          <ac:spMkLst>
            <pc:docMk/>
            <pc:sldMk cId="2378486483" sldId="258"/>
            <ac:spMk id="5" creationId="{F814E647-C20F-404E-8C44-740833BAAA38}"/>
          </ac:spMkLst>
        </pc:spChg>
        <pc:spChg chg="mod">
          <ac:chgData name="Darya Yavorskaya" userId="b54e4d71029c6c30" providerId="LiveId" clId="{75524C5A-A954-407C-9FED-BE8B647FE57C}" dt="2021-09-01T19:47:35.078" v="685" actId="403"/>
          <ac:spMkLst>
            <pc:docMk/>
            <pc:sldMk cId="2378486483" sldId="258"/>
            <ac:spMk id="6" creationId="{8E3E907D-A4B0-4AF5-B0DF-7A14B48CB3CA}"/>
          </ac:spMkLst>
        </pc:spChg>
      </pc:sldChg>
      <pc:sldChg chg="addSp delSp modSp new mod">
        <pc:chgData name="Darya Yavorskaya" userId="b54e4d71029c6c30" providerId="LiveId" clId="{75524C5A-A954-407C-9FED-BE8B647FE57C}" dt="2021-09-01T20:02:42.218" v="1898" actId="1076"/>
        <pc:sldMkLst>
          <pc:docMk/>
          <pc:sldMk cId="593965456" sldId="259"/>
        </pc:sldMkLst>
        <pc:spChg chg="del">
          <ac:chgData name="Darya Yavorskaya" userId="b54e4d71029c6c30" providerId="LiveId" clId="{75524C5A-A954-407C-9FED-BE8B647FE57C}" dt="2021-09-01T19:46:30.560" v="560" actId="478"/>
          <ac:spMkLst>
            <pc:docMk/>
            <pc:sldMk cId="593965456" sldId="259"/>
            <ac:spMk id="2" creationId="{EAAA6B7C-FD1B-41CA-94D1-44651617F747}"/>
          </ac:spMkLst>
        </pc:spChg>
        <pc:spChg chg="del">
          <ac:chgData name="Darya Yavorskaya" userId="b54e4d71029c6c30" providerId="LiveId" clId="{75524C5A-A954-407C-9FED-BE8B647FE57C}" dt="2021-09-01T19:46:31.490" v="561" actId="478"/>
          <ac:spMkLst>
            <pc:docMk/>
            <pc:sldMk cId="593965456" sldId="259"/>
            <ac:spMk id="3" creationId="{73EEE45F-CC6F-4DFC-888C-32FC60947F76}"/>
          </ac:spMkLst>
        </pc:spChg>
        <pc:spChg chg="add mod">
          <ac:chgData name="Darya Yavorskaya" userId="b54e4d71029c6c30" providerId="LiveId" clId="{75524C5A-A954-407C-9FED-BE8B647FE57C}" dt="2021-09-01T19:46:43.478" v="596" actId="20577"/>
          <ac:spMkLst>
            <pc:docMk/>
            <pc:sldMk cId="593965456" sldId="259"/>
            <ac:spMk id="4" creationId="{58C68270-2F6F-4233-AD8B-4DC255460021}"/>
          </ac:spMkLst>
        </pc:spChg>
        <pc:spChg chg="add mod">
          <ac:chgData name="Darya Yavorskaya" userId="b54e4d71029c6c30" providerId="LiveId" clId="{75524C5A-A954-407C-9FED-BE8B647FE57C}" dt="2021-09-01T20:02:29.587" v="1893" actId="114"/>
          <ac:spMkLst>
            <pc:docMk/>
            <pc:sldMk cId="593965456" sldId="259"/>
            <ac:spMk id="5" creationId="{7D0C173E-5BF8-4EC2-BE6D-B0BDE6C82E66}"/>
          </ac:spMkLst>
        </pc:spChg>
        <pc:spChg chg="add mod">
          <ac:chgData name="Darya Yavorskaya" userId="b54e4d71029c6c30" providerId="LiveId" clId="{75524C5A-A954-407C-9FED-BE8B647FE57C}" dt="2021-09-01T19:59:31.583" v="1660" actId="1076"/>
          <ac:spMkLst>
            <pc:docMk/>
            <pc:sldMk cId="593965456" sldId="259"/>
            <ac:spMk id="6" creationId="{7F3DCCA7-EB56-48BA-B20D-19FE971E88B6}"/>
          </ac:spMkLst>
        </pc:spChg>
        <pc:spChg chg="add mod">
          <ac:chgData name="Darya Yavorskaya" userId="b54e4d71029c6c30" providerId="LiveId" clId="{75524C5A-A954-407C-9FED-BE8B647FE57C}" dt="2021-09-01T20:02:33.768" v="1894" actId="114"/>
          <ac:spMkLst>
            <pc:docMk/>
            <pc:sldMk cId="593965456" sldId="259"/>
            <ac:spMk id="7" creationId="{A496EC95-6D4B-45CF-A736-939393CD0A56}"/>
          </ac:spMkLst>
        </pc:spChg>
        <pc:spChg chg="add mod">
          <ac:chgData name="Darya Yavorskaya" userId="b54e4d71029c6c30" providerId="LiveId" clId="{75524C5A-A954-407C-9FED-BE8B647FE57C}" dt="2021-09-01T20:02:42.218" v="1898" actId="1076"/>
          <ac:spMkLst>
            <pc:docMk/>
            <pc:sldMk cId="593965456" sldId="259"/>
            <ac:spMk id="8" creationId="{24038911-FBED-48CD-8A06-847812E5741C}"/>
          </ac:spMkLst>
        </pc:spChg>
        <pc:spChg chg="add mod">
          <ac:chgData name="Darya Yavorskaya" userId="b54e4d71029c6c30" providerId="LiveId" clId="{75524C5A-A954-407C-9FED-BE8B647FE57C}" dt="2021-09-01T20:02:41.421" v="1897" actId="114"/>
          <ac:spMkLst>
            <pc:docMk/>
            <pc:sldMk cId="593965456" sldId="259"/>
            <ac:spMk id="10" creationId="{39C4B769-84CB-47D1-992D-81261A89691A}"/>
          </ac:spMkLst>
        </pc:spChg>
        <pc:spChg chg="add mod">
          <ac:chgData name="Darya Yavorskaya" userId="b54e4d71029c6c30" providerId="LiveId" clId="{75524C5A-A954-407C-9FED-BE8B647FE57C}" dt="2021-09-01T20:02:23.856" v="1892" actId="1076"/>
          <ac:spMkLst>
            <pc:docMk/>
            <pc:sldMk cId="593965456" sldId="259"/>
            <ac:spMk id="11" creationId="{9AB6F0E8-F5EF-4DCE-B6FA-1E3D6FABE303}"/>
          </ac:spMkLst>
        </pc:spChg>
      </pc:sldChg>
      <pc:sldChg chg="addSp delSp modSp new mod">
        <pc:chgData name="Darya Yavorskaya" userId="b54e4d71029c6c30" providerId="LiveId" clId="{75524C5A-A954-407C-9FED-BE8B647FE57C}" dt="2021-09-01T21:05:28.153" v="4467" actId="1076"/>
        <pc:sldMkLst>
          <pc:docMk/>
          <pc:sldMk cId="3849213722" sldId="260"/>
        </pc:sldMkLst>
        <pc:spChg chg="del">
          <ac:chgData name="Darya Yavorskaya" userId="b54e4d71029c6c30" providerId="LiveId" clId="{75524C5A-A954-407C-9FED-BE8B647FE57C}" dt="2021-09-01T20:03:29.774" v="1909" actId="478"/>
          <ac:spMkLst>
            <pc:docMk/>
            <pc:sldMk cId="3849213722" sldId="260"/>
            <ac:spMk id="2" creationId="{BDF354E4-4B90-47AF-91A6-BA8A42E1FAF7}"/>
          </ac:spMkLst>
        </pc:spChg>
        <pc:spChg chg="del">
          <ac:chgData name="Darya Yavorskaya" userId="b54e4d71029c6c30" providerId="LiveId" clId="{75524C5A-A954-407C-9FED-BE8B647FE57C}" dt="2021-09-01T20:03:25.787" v="1908" actId="478"/>
          <ac:spMkLst>
            <pc:docMk/>
            <pc:sldMk cId="3849213722" sldId="260"/>
            <ac:spMk id="3" creationId="{942AAEBC-3C6A-4A3C-8DF5-FDBF91006570}"/>
          </ac:spMkLst>
        </pc:spChg>
        <pc:spChg chg="add del mod">
          <ac:chgData name="Darya Yavorskaya" userId="b54e4d71029c6c30" providerId="LiveId" clId="{75524C5A-A954-407C-9FED-BE8B647FE57C}" dt="2021-09-01T20:19:39.350" v="2126" actId="478"/>
          <ac:spMkLst>
            <pc:docMk/>
            <pc:sldMk cId="3849213722" sldId="260"/>
            <ac:spMk id="4" creationId="{79678803-5631-455F-A10D-488FA153ECAC}"/>
          </ac:spMkLst>
        </pc:spChg>
        <pc:spChg chg="add mod">
          <ac:chgData name="Darya Yavorskaya" userId="b54e4d71029c6c30" providerId="LiveId" clId="{75524C5A-A954-407C-9FED-BE8B647FE57C}" dt="2021-09-01T20:19:42.470" v="2127" actId="1076"/>
          <ac:spMkLst>
            <pc:docMk/>
            <pc:sldMk cId="3849213722" sldId="260"/>
            <ac:spMk id="8" creationId="{414C3BE9-8799-4206-9BE7-163FDC7FC206}"/>
          </ac:spMkLst>
        </pc:spChg>
        <pc:spChg chg="add mod">
          <ac:chgData name="Darya Yavorskaya" userId="b54e4d71029c6c30" providerId="LiveId" clId="{75524C5A-A954-407C-9FED-BE8B647FE57C}" dt="2021-09-01T21:05:28.153" v="4467" actId="1076"/>
          <ac:spMkLst>
            <pc:docMk/>
            <pc:sldMk cId="3849213722" sldId="260"/>
            <ac:spMk id="9" creationId="{5CFFFF92-6512-4D6C-B0D0-C6936A844D72}"/>
          </ac:spMkLst>
        </pc:spChg>
        <pc:graphicFrameChg chg="add mod">
          <ac:chgData name="Darya Yavorskaya" userId="b54e4d71029c6c30" providerId="LiveId" clId="{75524C5A-A954-407C-9FED-BE8B647FE57C}" dt="2021-09-01T20:41:16.940" v="2703" actId="208"/>
          <ac:graphicFrameMkLst>
            <pc:docMk/>
            <pc:sldMk cId="3849213722" sldId="260"/>
            <ac:graphicFrameMk id="7" creationId="{4D8DF24A-3903-4689-B6E4-6C2EB1988162}"/>
          </ac:graphicFrameMkLst>
        </pc:graphicFrameChg>
      </pc:sldChg>
      <pc:sldChg chg="addSp delSp modSp add mod">
        <pc:chgData name="Darya Yavorskaya" userId="b54e4d71029c6c30" providerId="LiveId" clId="{75524C5A-A954-407C-9FED-BE8B647FE57C}" dt="2021-09-01T20:51:38.629" v="3207" actId="1076"/>
        <pc:sldMkLst>
          <pc:docMk/>
          <pc:sldMk cId="2908526375" sldId="261"/>
        </pc:sldMkLst>
        <pc:spChg chg="mod">
          <ac:chgData name="Darya Yavorskaya" userId="b54e4d71029c6c30" providerId="LiveId" clId="{75524C5A-A954-407C-9FED-BE8B647FE57C}" dt="2021-09-01T20:21:42.760" v="2266" actId="6549"/>
          <ac:spMkLst>
            <pc:docMk/>
            <pc:sldMk cId="2908526375" sldId="261"/>
            <ac:spMk id="8" creationId="{414C3BE9-8799-4206-9BE7-163FDC7FC206}"/>
          </ac:spMkLst>
        </pc:spChg>
        <pc:spChg chg="del mod">
          <ac:chgData name="Darya Yavorskaya" userId="b54e4d71029c6c30" providerId="LiveId" clId="{75524C5A-A954-407C-9FED-BE8B647FE57C}" dt="2021-09-01T20:21:46.913" v="2268" actId="478"/>
          <ac:spMkLst>
            <pc:docMk/>
            <pc:sldMk cId="2908526375" sldId="261"/>
            <ac:spMk id="9" creationId="{5CFFFF92-6512-4D6C-B0D0-C6936A844D72}"/>
          </ac:spMkLst>
        </pc:spChg>
        <pc:spChg chg="add mod">
          <ac:chgData name="Darya Yavorskaya" userId="b54e4d71029c6c30" providerId="LiveId" clId="{75524C5A-A954-407C-9FED-BE8B647FE57C}" dt="2021-09-01T20:51:38.629" v="3207" actId="1076"/>
          <ac:spMkLst>
            <pc:docMk/>
            <pc:sldMk cId="2908526375" sldId="261"/>
            <ac:spMk id="10" creationId="{154D88FA-9704-4966-9615-6A87988E8F78}"/>
          </ac:spMkLst>
        </pc:spChg>
        <pc:spChg chg="add mod">
          <ac:chgData name="Darya Yavorskaya" userId="b54e4d71029c6c30" providerId="LiveId" clId="{75524C5A-A954-407C-9FED-BE8B647FE57C}" dt="2021-09-01T20:51:34.769" v="3206" actId="404"/>
          <ac:spMkLst>
            <pc:docMk/>
            <pc:sldMk cId="2908526375" sldId="261"/>
            <ac:spMk id="12" creationId="{3B290E1D-4CC9-4684-B185-0AB46F72E597}"/>
          </ac:spMkLst>
        </pc:spChg>
        <pc:graphicFrameChg chg="add mod">
          <ac:chgData name="Darya Yavorskaya" userId="b54e4d71029c6c30" providerId="LiveId" clId="{75524C5A-A954-407C-9FED-BE8B647FE57C}" dt="2021-09-01T20:41:00.910" v="2701" actId="208"/>
          <ac:graphicFrameMkLst>
            <pc:docMk/>
            <pc:sldMk cId="2908526375" sldId="261"/>
            <ac:graphicFrameMk id="4" creationId="{1AA8E0FB-D403-485D-BCD0-98F52E4423DB}"/>
          </ac:graphicFrameMkLst>
        </pc:graphicFrameChg>
        <pc:graphicFrameChg chg="del">
          <ac:chgData name="Darya Yavorskaya" userId="b54e4d71029c6c30" providerId="LiveId" clId="{75524C5A-A954-407C-9FED-BE8B647FE57C}" dt="2021-09-01T20:21:23.272" v="2245" actId="478"/>
          <ac:graphicFrameMkLst>
            <pc:docMk/>
            <pc:sldMk cId="2908526375" sldId="261"/>
            <ac:graphicFrameMk id="7" creationId="{4D8DF24A-3903-4689-B6E4-6C2EB1988162}"/>
          </ac:graphicFrameMkLst>
        </pc:graphicFrameChg>
        <pc:graphicFrameChg chg="add mod">
          <ac:chgData name="Darya Yavorskaya" userId="b54e4d71029c6c30" providerId="LiveId" clId="{75524C5A-A954-407C-9FED-BE8B647FE57C}" dt="2021-09-01T20:41:07.494" v="2702" actId="208"/>
          <ac:graphicFrameMkLst>
            <pc:docMk/>
            <pc:sldMk cId="2908526375" sldId="261"/>
            <ac:graphicFrameMk id="11" creationId="{1C801E68-F16B-4315-BDF5-30C608F27CF9}"/>
          </ac:graphicFrameMkLst>
        </pc:graphicFrameChg>
      </pc:sldChg>
      <pc:sldChg chg="addSp delSp modSp new mod">
        <pc:chgData name="Darya Yavorskaya" userId="b54e4d71029c6c30" providerId="LiveId" clId="{75524C5A-A954-407C-9FED-BE8B647FE57C}" dt="2021-09-01T20:51:30.508" v="3205" actId="404"/>
        <pc:sldMkLst>
          <pc:docMk/>
          <pc:sldMk cId="3752171665" sldId="262"/>
        </pc:sldMkLst>
        <pc:spChg chg="del">
          <ac:chgData name="Darya Yavorskaya" userId="b54e4d71029c6c30" providerId="LiveId" clId="{75524C5A-A954-407C-9FED-BE8B647FE57C}" dt="2021-09-01T20:33:35.500" v="2616" actId="478"/>
          <ac:spMkLst>
            <pc:docMk/>
            <pc:sldMk cId="3752171665" sldId="262"/>
            <ac:spMk id="2" creationId="{DC717B19-BB3E-43FE-A727-0D9B2B356A51}"/>
          </ac:spMkLst>
        </pc:spChg>
        <pc:spChg chg="del">
          <ac:chgData name="Darya Yavorskaya" userId="b54e4d71029c6c30" providerId="LiveId" clId="{75524C5A-A954-407C-9FED-BE8B647FE57C}" dt="2021-09-01T20:33:35.500" v="2616" actId="478"/>
          <ac:spMkLst>
            <pc:docMk/>
            <pc:sldMk cId="3752171665" sldId="262"/>
            <ac:spMk id="3" creationId="{594B1C06-07BC-4957-9263-220034091CE6}"/>
          </ac:spMkLst>
        </pc:spChg>
        <pc:spChg chg="add mod">
          <ac:chgData name="Darya Yavorskaya" userId="b54e4d71029c6c30" providerId="LiveId" clId="{75524C5A-A954-407C-9FED-BE8B647FE57C}" dt="2021-09-01T20:33:45.602" v="2618"/>
          <ac:spMkLst>
            <pc:docMk/>
            <pc:sldMk cId="3752171665" sldId="262"/>
            <ac:spMk id="5" creationId="{1B8A60C6-5913-4D55-A3B2-EC5ED2ED37AB}"/>
          </ac:spMkLst>
        </pc:spChg>
        <pc:spChg chg="add mod">
          <ac:chgData name="Darya Yavorskaya" userId="b54e4d71029c6c30" providerId="LiveId" clId="{75524C5A-A954-407C-9FED-BE8B647FE57C}" dt="2021-09-01T20:51:30.508" v="3205" actId="404"/>
          <ac:spMkLst>
            <pc:docMk/>
            <pc:sldMk cId="3752171665" sldId="262"/>
            <ac:spMk id="7" creationId="{B72FF352-53E3-49AB-8AC1-1DBE8046CCAA}"/>
          </ac:spMkLst>
        </pc:spChg>
        <pc:spChg chg="add mod">
          <ac:chgData name="Darya Yavorskaya" userId="b54e4d71029c6c30" providerId="LiveId" clId="{75524C5A-A954-407C-9FED-BE8B647FE57C}" dt="2021-09-01T20:51:30.508" v="3205" actId="404"/>
          <ac:spMkLst>
            <pc:docMk/>
            <pc:sldMk cId="3752171665" sldId="262"/>
            <ac:spMk id="8" creationId="{455191E7-6336-4259-8D9F-4AF545DE9E1E}"/>
          </ac:spMkLst>
        </pc:spChg>
        <pc:graphicFrameChg chg="add mod">
          <ac:chgData name="Darya Yavorskaya" userId="b54e4d71029c6c30" providerId="LiveId" clId="{75524C5A-A954-407C-9FED-BE8B647FE57C}" dt="2021-09-01T20:41:35.621" v="2704" actId="208"/>
          <ac:graphicFrameMkLst>
            <pc:docMk/>
            <pc:sldMk cId="3752171665" sldId="262"/>
            <ac:graphicFrameMk id="4" creationId="{61B671FC-B490-4125-A90F-66A929F6BA5C}"/>
          </ac:graphicFrameMkLst>
        </pc:graphicFrameChg>
        <pc:graphicFrameChg chg="add mod">
          <ac:chgData name="Darya Yavorskaya" userId="b54e4d71029c6c30" providerId="LiveId" clId="{75524C5A-A954-407C-9FED-BE8B647FE57C}" dt="2021-09-01T20:46:18.653" v="2775" actId="20577"/>
          <ac:graphicFrameMkLst>
            <pc:docMk/>
            <pc:sldMk cId="3752171665" sldId="262"/>
            <ac:graphicFrameMk id="6" creationId="{5EC7FF3C-D596-400E-9853-01E6C91B9A38}"/>
          </ac:graphicFrameMkLst>
        </pc:graphicFrameChg>
      </pc:sldChg>
      <pc:sldChg chg="addSp modSp add mod">
        <pc:chgData name="Darya Yavorskaya" userId="b54e4d71029c6c30" providerId="LiveId" clId="{75524C5A-A954-407C-9FED-BE8B647FE57C}" dt="2021-09-01T20:53:34.983" v="3414" actId="20577"/>
        <pc:sldMkLst>
          <pc:docMk/>
          <pc:sldMk cId="3732186458" sldId="263"/>
        </pc:sldMkLst>
        <pc:spChg chg="add mod">
          <ac:chgData name="Darya Yavorskaya" userId="b54e4d71029c6c30" providerId="LiveId" clId="{75524C5A-A954-407C-9FED-BE8B647FE57C}" dt="2021-09-01T20:53:08.819" v="3398" actId="20577"/>
          <ac:spMkLst>
            <pc:docMk/>
            <pc:sldMk cId="3732186458" sldId="263"/>
            <ac:spMk id="7" creationId="{64FF8D45-5121-4E38-9AF4-0C15CD4D2515}"/>
          </ac:spMkLst>
        </pc:spChg>
        <pc:spChg chg="add mod">
          <ac:chgData name="Darya Yavorskaya" userId="b54e4d71029c6c30" providerId="LiveId" clId="{75524C5A-A954-407C-9FED-BE8B647FE57C}" dt="2021-09-01T20:53:34.983" v="3414" actId="20577"/>
          <ac:spMkLst>
            <pc:docMk/>
            <pc:sldMk cId="3732186458" sldId="263"/>
            <ac:spMk id="8" creationId="{02F437D4-801C-4858-BBCD-416B61B61AE6}"/>
          </ac:spMkLst>
        </pc:spChg>
        <pc:graphicFrameChg chg="mod">
          <ac:chgData name="Darya Yavorskaya" userId="b54e4d71029c6c30" providerId="LiveId" clId="{75524C5A-A954-407C-9FED-BE8B647FE57C}" dt="2021-09-01T20:45:46.781" v="2749" actId="20577"/>
          <ac:graphicFrameMkLst>
            <pc:docMk/>
            <pc:sldMk cId="3732186458" sldId="263"/>
            <ac:graphicFrameMk id="4" creationId="{61B671FC-B490-4125-A90F-66A929F6BA5C}"/>
          </ac:graphicFrameMkLst>
        </pc:graphicFrameChg>
        <pc:graphicFrameChg chg="mod">
          <ac:chgData name="Darya Yavorskaya" userId="b54e4d71029c6c30" providerId="LiveId" clId="{75524C5A-A954-407C-9FED-BE8B647FE57C}" dt="2021-09-01T20:46:09.633" v="2767" actId="20577"/>
          <ac:graphicFrameMkLst>
            <pc:docMk/>
            <pc:sldMk cId="3732186458" sldId="263"/>
            <ac:graphicFrameMk id="6" creationId="{5EC7FF3C-D596-400E-9853-01E6C91B9A38}"/>
          </ac:graphicFrameMkLst>
        </pc:graphicFrameChg>
      </pc:sldChg>
      <pc:sldChg chg="addSp delSp modSp new mod">
        <pc:chgData name="Darya Yavorskaya" userId="b54e4d71029c6c30" providerId="LiveId" clId="{75524C5A-A954-407C-9FED-BE8B647FE57C}" dt="2021-09-01T21:05:16.579" v="4465" actId="20577"/>
        <pc:sldMkLst>
          <pc:docMk/>
          <pc:sldMk cId="688493312" sldId="264"/>
        </pc:sldMkLst>
        <pc:spChg chg="del">
          <ac:chgData name="Darya Yavorskaya" userId="b54e4d71029c6c30" providerId="LiveId" clId="{75524C5A-A954-407C-9FED-BE8B647FE57C}" dt="2021-09-01T20:53:57.034" v="3416" actId="478"/>
          <ac:spMkLst>
            <pc:docMk/>
            <pc:sldMk cId="688493312" sldId="264"/>
            <ac:spMk id="2" creationId="{04C19D1B-855E-4CA0-A953-B15C43EA00D9}"/>
          </ac:spMkLst>
        </pc:spChg>
        <pc:spChg chg="del">
          <ac:chgData name="Darya Yavorskaya" userId="b54e4d71029c6c30" providerId="LiveId" clId="{75524C5A-A954-407C-9FED-BE8B647FE57C}" dt="2021-09-01T20:53:57.034" v="3416" actId="478"/>
          <ac:spMkLst>
            <pc:docMk/>
            <pc:sldMk cId="688493312" sldId="264"/>
            <ac:spMk id="3" creationId="{61EBEE9C-65A4-4FD6-8684-B3A8E378661F}"/>
          </ac:spMkLst>
        </pc:spChg>
        <pc:spChg chg="add mod">
          <ac:chgData name="Darya Yavorskaya" userId="b54e4d71029c6c30" providerId="LiveId" clId="{75524C5A-A954-407C-9FED-BE8B647FE57C}" dt="2021-09-01T20:54:06.868" v="3422" actId="20577"/>
          <ac:spMkLst>
            <pc:docMk/>
            <pc:sldMk cId="688493312" sldId="264"/>
            <ac:spMk id="4" creationId="{883CDF3E-E63B-45C5-B1F1-9B80B4A4E5E6}"/>
          </ac:spMkLst>
        </pc:spChg>
        <pc:spChg chg="add del mod">
          <ac:chgData name="Darya Yavorskaya" userId="b54e4d71029c6c30" providerId="LiveId" clId="{75524C5A-A954-407C-9FED-BE8B647FE57C}" dt="2021-09-01T21:02:59.063" v="4406" actId="478"/>
          <ac:spMkLst>
            <pc:docMk/>
            <pc:sldMk cId="688493312" sldId="264"/>
            <ac:spMk id="5" creationId="{C467A889-CEB8-4E47-9B13-C49ED6B0DC5F}"/>
          </ac:spMkLst>
        </pc:spChg>
        <pc:spChg chg="add mod">
          <ac:chgData name="Darya Yavorskaya" userId="b54e4d71029c6c30" providerId="LiveId" clId="{75524C5A-A954-407C-9FED-BE8B647FE57C}" dt="2021-09-01T21:05:16.579" v="4465" actId="20577"/>
          <ac:spMkLst>
            <pc:docMk/>
            <pc:sldMk cId="688493312" sldId="264"/>
            <ac:spMk id="6" creationId="{01A56A29-E8A9-4112-B877-DFB7AD80A15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400" dirty="0">
                <a:latin typeface="Century Gothic" panose="020B0502020202020204" pitchFamily="34" charset="0"/>
              </a:rPr>
              <a:t>Прибыльность</a:t>
            </a:r>
            <a:r>
              <a:rPr lang="ru-RU" sz="1400" baseline="0" dirty="0">
                <a:latin typeface="Century Gothic" panose="020B0502020202020204" pitchFamily="34" charset="0"/>
              </a:rPr>
              <a:t> рейсов по городам, </a:t>
            </a:r>
            <a:r>
              <a:rPr lang="en-US" sz="1400" baseline="0" dirty="0">
                <a:latin typeface="Century Gothic" panose="020B0502020202020204" pitchFamily="34" charset="0"/>
              </a:rPr>
              <a:t>RUB</a:t>
            </a:r>
            <a:endParaRPr lang="ru-RU" sz="14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 Москву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Лист1!$A$2:$A$60</c:f>
              <c:numCache>
                <c:formatCode>General</c:formatCode>
                <c:ptCount val="59"/>
              </c:numCache>
            </c:numRef>
          </c:cat>
          <c:val>
            <c:numRef>
              <c:f>Лист1!$B$2:$B$60</c:f>
              <c:numCache>
                <c:formatCode>General</c:formatCode>
                <c:ptCount val="59"/>
                <c:pt idx="0">
                  <c:v>1228762</c:v>
                </c:pt>
                <c:pt idx="1">
                  <c:v>1345297</c:v>
                </c:pt>
                <c:pt idx="2">
                  <c:v>1468326</c:v>
                </c:pt>
                <c:pt idx="3">
                  <c:v>1399364</c:v>
                </c:pt>
                <c:pt idx="4">
                  <c:v>1413671</c:v>
                </c:pt>
                <c:pt idx="5">
                  <c:v>1597380</c:v>
                </c:pt>
                <c:pt idx="6">
                  <c:v>1319723</c:v>
                </c:pt>
                <c:pt idx="7">
                  <c:v>1513500</c:v>
                </c:pt>
                <c:pt idx="8">
                  <c:v>1353577</c:v>
                </c:pt>
                <c:pt idx="9">
                  <c:v>1446351</c:v>
                </c:pt>
                <c:pt idx="10">
                  <c:v>1392284</c:v>
                </c:pt>
                <c:pt idx="11">
                  <c:v>1305390</c:v>
                </c:pt>
                <c:pt idx="12">
                  <c:v>1193042</c:v>
                </c:pt>
                <c:pt idx="13">
                  <c:v>1246497</c:v>
                </c:pt>
                <c:pt idx="14">
                  <c:v>1653848</c:v>
                </c:pt>
                <c:pt idx="15">
                  <c:v>1457032</c:v>
                </c:pt>
                <c:pt idx="16">
                  <c:v>1642554</c:v>
                </c:pt>
                <c:pt idx="17">
                  <c:v>1606861</c:v>
                </c:pt>
                <c:pt idx="18">
                  <c:v>1354777</c:v>
                </c:pt>
                <c:pt idx="19">
                  <c:v>1539713</c:v>
                </c:pt>
                <c:pt idx="20">
                  <c:v>1203749</c:v>
                </c:pt>
                <c:pt idx="21">
                  <c:v>1354190</c:v>
                </c:pt>
                <c:pt idx="22">
                  <c:v>1253162</c:v>
                </c:pt>
                <c:pt idx="23">
                  <c:v>1642554</c:v>
                </c:pt>
                <c:pt idx="24">
                  <c:v>1563500</c:v>
                </c:pt>
                <c:pt idx="25">
                  <c:v>1436258</c:v>
                </c:pt>
                <c:pt idx="26">
                  <c:v>1482045</c:v>
                </c:pt>
                <c:pt idx="27">
                  <c:v>1403577</c:v>
                </c:pt>
                <c:pt idx="28">
                  <c:v>1311416</c:v>
                </c:pt>
                <c:pt idx="29">
                  <c:v>1290642</c:v>
                </c:pt>
                <c:pt idx="30">
                  <c:v>1308403</c:v>
                </c:pt>
                <c:pt idx="31">
                  <c:v>1653848</c:v>
                </c:pt>
                <c:pt idx="32">
                  <c:v>1334003</c:v>
                </c:pt>
                <c:pt idx="33">
                  <c:v>1551006</c:v>
                </c:pt>
                <c:pt idx="34">
                  <c:v>1333416</c:v>
                </c:pt>
                <c:pt idx="35">
                  <c:v>1392284</c:v>
                </c:pt>
                <c:pt idx="36">
                  <c:v>1391084</c:v>
                </c:pt>
                <c:pt idx="37">
                  <c:v>1230549</c:v>
                </c:pt>
                <c:pt idx="38">
                  <c:v>1471339</c:v>
                </c:pt>
                <c:pt idx="39">
                  <c:v>1460045</c:v>
                </c:pt>
                <c:pt idx="40">
                  <c:v>1389884</c:v>
                </c:pt>
                <c:pt idx="41">
                  <c:v>1586087</c:v>
                </c:pt>
                <c:pt idx="42">
                  <c:v>1460045</c:v>
                </c:pt>
                <c:pt idx="43">
                  <c:v>1515313</c:v>
                </c:pt>
                <c:pt idx="44">
                  <c:v>1457645</c:v>
                </c:pt>
                <c:pt idx="45">
                  <c:v>1471951</c:v>
                </c:pt>
                <c:pt idx="46">
                  <c:v>1355390</c:v>
                </c:pt>
                <c:pt idx="47">
                  <c:v>1539713</c:v>
                </c:pt>
                <c:pt idx="48">
                  <c:v>1282803</c:v>
                </c:pt>
                <c:pt idx="49">
                  <c:v>1618154</c:v>
                </c:pt>
                <c:pt idx="50">
                  <c:v>1584887</c:v>
                </c:pt>
                <c:pt idx="51">
                  <c:v>1309603</c:v>
                </c:pt>
                <c:pt idx="52">
                  <c:v>1494539</c:v>
                </c:pt>
                <c:pt idx="53">
                  <c:v>1574793</c:v>
                </c:pt>
                <c:pt idx="54">
                  <c:v>1433832</c:v>
                </c:pt>
                <c:pt idx="55">
                  <c:v>1345910</c:v>
                </c:pt>
                <c:pt idx="56">
                  <c:v>1376777</c:v>
                </c:pt>
                <c:pt idx="57">
                  <c:v>1481432</c:v>
                </c:pt>
                <c:pt idx="58">
                  <c:v>1294097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7B-4590-810E-325EB7B2E22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 Белгород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Лист1!$A$2:$A$60</c:f>
              <c:numCache>
                <c:formatCode>General</c:formatCode>
                <c:ptCount val="59"/>
              </c:numCache>
            </c:numRef>
          </c:cat>
          <c:val>
            <c:numRef>
              <c:f>Лист1!$C$2:$C$60</c:f>
              <c:numCache>
                <c:formatCode>General</c:formatCode>
                <c:ptCount val="59"/>
                <c:pt idx="0">
                  <c:v>633330</c:v>
                </c:pt>
                <c:pt idx="1">
                  <c:v>589230</c:v>
                </c:pt>
                <c:pt idx="2">
                  <c:v>684330</c:v>
                </c:pt>
                <c:pt idx="3">
                  <c:v>551430</c:v>
                </c:pt>
                <c:pt idx="4">
                  <c:v>639630</c:v>
                </c:pt>
                <c:pt idx="5">
                  <c:v>684330</c:v>
                </c:pt>
                <c:pt idx="6">
                  <c:v>678030</c:v>
                </c:pt>
                <c:pt idx="7">
                  <c:v>596130</c:v>
                </c:pt>
                <c:pt idx="8">
                  <c:v>659130</c:v>
                </c:pt>
                <c:pt idx="9">
                  <c:v>678030</c:v>
                </c:pt>
                <c:pt idx="10">
                  <c:v>539430</c:v>
                </c:pt>
                <c:pt idx="11">
                  <c:v>494130</c:v>
                </c:pt>
                <c:pt idx="12">
                  <c:v>684330</c:v>
                </c:pt>
                <c:pt idx="13">
                  <c:v>678030</c:v>
                </c:pt>
                <c:pt idx="14">
                  <c:v>671730</c:v>
                </c:pt>
                <c:pt idx="15">
                  <c:v>678030</c:v>
                </c:pt>
                <c:pt idx="16">
                  <c:v>608730</c:v>
                </c:pt>
                <c:pt idx="17">
                  <c:v>614430</c:v>
                </c:pt>
                <c:pt idx="18">
                  <c:v>684330</c:v>
                </c:pt>
                <c:pt idx="19">
                  <c:v>684330</c:v>
                </c:pt>
                <c:pt idx="20">
                  <c:v>665430</c:v>
                </c:pt>
                <c:pt idx="21">
                  <c:v>684330</c:v>
                </c:pt>
                <c:pt idx="22">
                  <c:v>526830</c:v>
                </c:pt>
                <c:pt idx="23">
                  <c:v>684330</c:v>
                </c:pt>
                <c:pt idx="24">
                  <c:v>583530</c:v>
                </c:pt>
                <c:pt idx="25">
                  <c:v>550230</c:v>
                </c:pt>
                <c:pt idx="26">
                  <c:v>684330</c:v>
                </c:pt>
                <c:pt idx="27">
                  <c:v>678030</c:v>
                </c:pt>
                <c:pt idx="28">
                  <c:v>671730</c:v>
                </c:pt>
                <c:pt idx="29">
                  <c:v>615030</c:v>
                </c:pt>
                <c:pt idx="30">
                  <c:v>633930</c:v>
                </c:pt>
                <c:pt idx="31">
                  <c:v>678030</c:v>
                </c:pt>
                <c:pt idx="32">
                  <c:v>514230</c:v>
                </c:pt>
                <c:pt idx="33">
                  <c:v>665430</c:v>
                </c:pt>
                <c:pt idx="34">
                  <c:v>552030</c:v>
                </c:pt>
                <c:pt idx="35">
                  <c:v>678030</c:v>
                </c:pt>
                <c:pt idx="36">
                  <c:v>665430</c:v>
                </c:pt>
                <c:pt idx="37">
                  <c:v>684330</c:v>
                </c:pt>
                <c:pt idx="38">
                  <c:v>450030</c:v>
                </c:pt>
                <c:pt idx="39">
                  <c:v>684330</c:v>
                </c:pt>
                <c:pt idx="40">
                  <c:v>684330</c:v>
                </c:pt>
                <c:pt idx="41">
                  <c:v>558330</c:v>
                </c:pt>
                <c:pt idx="42">
                  <c:v>532530</c:v>
                </c:pt>
                <c:pt idx="43">
                  <c:v>450030</c:v>
                </c:pt>
                <c:pt idx="44">
                  <c:v>640230</c:v>
                </c:pt>
                <c:pt idx="45">
                  <c:v>570330</c:v>
                </c:pt>
                <c:pt idx="46">
                  <c:v>545130</c:v>
                </c:pt>
                <c:pt idx="47">
                  <c:v>684330</c:v>
                </c:pt>
                <c:pt idx="48">
                  <c:v>545130</c:v>
                </c:pt>
                <c:pt idx="49">
                  <c:v>665430</c:v>
                </c:pt>
                <c:pt idx="50">
                  <c:v>678030</c:v>
                </c:pt>
                <c:pt idx="51">
                  <c:v>665430</c:v>
                </c:pt>
                <c:pt idx="52">
                  <c:v>671730</c:v>
                </c:pt>
                <c:pt idx="53">
                  <c:v>684330</c:v>
                </c:pt>
                <c:pt idx="54">
                  <c:v>684330</c:v>
                </c:pt>
                <c:pt idx="55">
                  <c:v>684330</c:v>
                </c:pt>
                <c:pt idx="56">
                  <c:v>621330</c:v>
                </c:pt>
                <c:pt idx="57">
                  <c:v>684330</c:v>
                </c:pt>
                <c:pt idx="58">
                  <c:v>608130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7B-4590-810E-325EB7B2E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961960"/>
        <c:axId val="380509280"/>
      </c:lineChart>
      <c:catAx>
        <c:axId val="542961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0509280"/>
        <c:crosses val="autoZero"/>
        <c:auto val="1"/>
        <c:lblAlgn val="ctr"/>
        <c:lblOffset val="100"/>
        <c:noMultiLvlLbl val="0"/>
      </c:catAx>
      <c:valAx>
        <c:axId val="38050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2961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408829967429947"/>
          <c:y val="0.93653461348070943"/>
          <c:w val="0.32098227889787306"/>
          <c:h val="4.83799481611591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400" dirty="0">
                <a:latin typeface="Century Gothic" panose="020B0502020202020204" pitchFamily="34" charset="0"/>
              </a:rPr>
              <a:t>Средняя</a:t>
            </a:r>
            <a:r>
              <a:rPr lang="ru-RU" sz="1400" baseline="0" dirty="0">
                <a:latin typeface="Century Gothic" panose="020B0502020202020204" pitchFamily="34" charset="0"/>
              </a:rPr>
              <a:t> заполняемость в %</a:t>
            </a:r>
            <a:endParaRPr lang="ru-RU" sz="14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7474286417322835E-2"/>
          <c:y val="9.5707117636127104E-2"/>
          <c:w val="0.92221321358267716"/>
          <c:h val="0.77498672644028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Москва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5-49D1-B13B-02CFDF8462B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Белгород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F5-49D1-B13B-02CFDF846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361136"/>
        <c:axId val="549364088"/>
      </c:barChart>
      <c:catAx>
        <c:axId val="54936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9364088"/>
        <c:crosses val="autoZero"/>
        <c:auto val="1"/>
        <c:lblAlgn val="ctr"/>
        <c:lblOffset val="100"/>
        <c:noMultiLvlLbl val="0"/>
      </c:catAx>
      <c:valAx>
        <c:axId val="549364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936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400" dirty="0">
                <a:latin typeface="Century Gothic" panose="020B0502020202020204" pitchFamily="34" charset="0"/>
              </a:rPr>
              <a:t>Средняя</a:t>
            </a:r>
            <a:r>
              <a:rPr lang="ru-RU" sz="1400" baseline="0" dirty="0">
                <a:latin typeface="Century Gothic" panose="020B0502020202020204" pitchFamily="34" charset="0"/>
              </a:rPr>
              <a:t> заполняемость всех рейсов по дням недели,%</a:t>
            </a:r>
            <a:endParaRPr lang="en-US" sz="14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88.5</c:v>
                </c:pt>
                <c:pt idx="1">
                  <c:v>91.5</c:v>
                </c:pt>
                <c:pt idx="2">
                  <c:v>91.9</c:v>
                </c:pt>
                <c:pt idx="3">
                  <c:v>89.8</c:v>
                </c:pt>
                <c:pt idx="4">
                  <c:v>91.1</c:v>
                </c:pt>
                <c:pt idx="5">
                  <c:v>90.1</c:v>
                </c:pt>
                <c:pt idx="6">
                  <c:v>86.6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5-4FED-B488-77016D790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418640"/>
        <c:axId val="608423232"/>
      </c:barChart>
      <c:catAx>
        <c:axId val="6084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608423232"/>
        <c:crosses val="autoZero"/>
        <c:auto val="1"/>
        <c:lblAlgn val="ctr"/>
        <c:lblOffset val="100"/>
        <c:noMultiLvlLbl val="0"/>
      </c:catAx>
      <c:valAx>
        <c:axId val="60842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84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400" dirty="0">
                <a:latin typeface="Century Gothic" panose="020B0502020202020204" pitchFamily="34" charset="0"/>
              </a:rPr>
              <a:t>Средняя</a:t>
            </a:r>
            <a:r>
              <a:rPr lang="ru-RU" sz="1400" baseline="0" dirty="0">
                <a:latin typeface="Century Gothic" panose="020B0502020202020204" pitchFamily="34" charset="0"/>
              </a:rPr>
              <a:t> заполняемость рейсов в Москву по дням недели,%</a:t>
            </a:r>
            <a:endParaRPr lang="en-US" sz="14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D-4E15-BA2F-E7FF127E4740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D-4E15-BA2F-E7FF127E474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D-4E15-BA2F-E7FF127E4740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D-4E15-BA2F-E7FF127E474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AED-4E15-BA2F-E7FF127E4740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AED-4E15-BA2F-E7FF127E4740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AED-4E15-BA2F-E7FF127E4740}"/>
              </c:ext>
            </c:extLst>
          </c:dPt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83.1</c:v>
                </c:pt>
                <c:pt idx="1">
                  <c:v>90.1</c:v>
                </c:pt>
                <c:pt idx="2">
                  <c:v>86.5</c:v>
                </c:pt>
                <c:pt idx="3">
                  <c:v>86.2</c:v>
                </c:pt>
                <c:pt idx="4">
                  <c:v>89.2</c:v>
                </c:pt>
                <c:pt idx="5">
                  <c:v>88.9</c:v>
                </c:pt>
                <c:pt idx="6">
                  <c:v>80.7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ED-4E15-BA2F-E7FF127E4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418640"/>
        <c:axId val="608423232"/>
      </c:barChart>
      <c:catAx>
        <c:axId val="6084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608423232"/>
        <c:crosses val="autoZero"/>
        <c:auto val="1"/>
        <c:lblAlgn val="ctr"/>
        <c:lblOffset val="100"/>
        <c:noMultiLvlLbl val="0"/>
      </c:catAx>
      <c:valAx>
        <c:axId val="60842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8418640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400" dirty="0">
                <a:latin typeface="Century Gothic" panose="020B0502020202020204" pitchFamily="34" charset="0"/>
              </a:rPr>
              <a:t>Средняя</a:t>
            </a:r>
            <a:r>
              <a:rPr lang="ru-RU" sz="1400" baseline="0" dirty="0">
                <a:latin typeface="Century Gothic" panose="020B0502020202020204" pitchFamily="34" charset="0"/>
              </a:rPr>
              <a:t> заполняемость рейсов в Белгород по дням недели,%</a:t>
            </a:r>
            <a:endParaRPr lang="en-US" sz="14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EA-4873-B5A1-2692CE5F6D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EA-4873-B5A1-2692CE5F6D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EA-4873-B5A1-2692CE5F6D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EA-4873-B5A1-2692CE5F6D8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7EA-4873-B5A1-2692CE5F6D8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7EA-4873-B5A1-2692CE5F6D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7EA-4873-B5A1-2692CE5F6D87}"/>
              </c:ext>
            </c:extLst>
          </c:dPt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92.8</c:v>
                </c:pt>
                <c:pt idx="1">
                  <c:v>96.9</c:v>
                </c:pt>
                <c:pt idx="2">
                  <c:v>98.9</c:v>
                </c:pt>
                <c:pt idx="3">
                  <c:v>95.4</c:v>
                </c:pt>
                <c:pt idx="4">
                  <c:v>94.9</c:v>
                </c:pt>
                <c:pt idx="5">
                  <c:v>97.9</c:v>
                </c:pt>
                <c:pt idx="6">
                  <c:v>90.7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7EA-4873-B5A1-2692CE5F6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418640"/>
        <c:axId val="608423232"/>
      </c:barChart>
      <c:catAx>
        <c:axId val="6084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608423232"/>
        <c:crosses val="autoZero"/>
        <c:auto val="1"/>
        <c:lblAlgn val="ctr"/>
        <c:lblOffset val="100"/>
        <c:noMultiLvlLbl val="0"/>
      </c:catAx>
      <c:valAx>
        <c:axId val="60842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84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400" dirty="0">
                <a:latin typeface="Century Gothic" panose="020B0502020202020204" pitchFamily="34" charset="0"/>
              </a:rPr>
              <a:t>Средняя</a:t>
            </a:r>
            <a:r>
              <a:rPr lang="ru-RU" sz="1400" baseline="0" dirty="0">
                <a:latin typeface="Century Gothic" panose="020B0502020202020204" pitchFamily="34" charset="0"/>
              </a:rPr>
              <a:t> прибыльность рейсов в Москву по дням недели,</a:t>
            </a:r>
            <a:r>
              <a:rPr lang="en-US" sz="1400" baseline="0" dirty="0">
                <a:latin typeface="Century Gothic" panose="020B0502020202020204" pitchFamily="34" charset="0"/>
              </a:rPr>
              <a:t>RUB</a:t>
            </a:r>
            <a:endParaRPr lang="en-US" sz="14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RUB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D-4E15-BA2F-E7FF127E4740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D-4E15-BA2F-E7FF127E474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D-4E15-BA2F-E7FF127E4740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D-4E15-BA2F-E7FF127E474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AED-4E15-BA2F-E7FF127E4740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AED-4E15-BA2F-E7FF127E4740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AED-4E15-BA2F-E7FF127E4740}"/>
              </c:ext>
            </c:extLst>
          </c:dPt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1354777</c:v>
                </c:pt>
                <c:pt idx="1">
                  <c:v>1468326</c:v>
                </c:pt>
                <c:pt idx="2">
                  <c:v>1406811</c:v>
                </c:pt>
                <c:pt idx="3">
                  <c:v>1424364</c:v>
                </c:pt>
                <c:pt idx="4">
                  <c:v>1469538</c:v>
                </c:pt>
                <c:pt idx="5">
                  <c:v>1465692</c:v>
                </c:pt>
                <c:pt idx="6">
                  <c:v>1334003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ED-4E15-BA2F-E7FF127E4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418640"/>
        <c:axId val="608423232"/>
      </c:barChart>
      <c:catAx>
        <c:axId val="6084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608423232"/>
        <c:crosses val="autoZero"/>
        <c:auto val="1"/>
        <c:lblAlgn val="ctr"/>
        <c:lblOffset val="100"/>
        <c:noMultiLvlLbl val="0"/>
      </c:catAx>
      <c:valAx>
        <c:axId val="60842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8418640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400" b="0" i="0" u="none" strike="noStrike" baseline="0" dirty="0">
                <a:effectLst/>
              </a:rPr>
              <a:t>Средняя прибыльность рейсов в </a:t>
            </a:r>
            <a:r>
              <a:rPr lang="ru-RU" sz="1400" b="0" i="0" u="none" strike="noStrike" baseline="0" dirty="0">
                <a:effectLst/>
                <a:latin typeface="Century Gothic" panose="020B0502020202020204" pitchFamily="34" charset="0"/>
              </a:rPr>
              <a:t>Белгород</a:t>
            </a:r>
            <a:r>
              <a:rPr lang="ru-RU" sz="1400" baseline="0" dirty="0">
                <a:latin typeface="Century Gothic" panose="020B0502020202020204" pitchFamily="34" charset="0"/>
              </a:rPr>
              <a:t> по дням недели,</a:t>
            </a:r>
            <a:r>
              <a:rPr lang="en-US" sz="1400" baseline="0" dirty="0">
                <a:latin typeface="Century Gothic" panose="020B0502020202020204" pitchFamily="34" charset="0"/>
              </a:rPr>
              <a:t>RUB</a:t>
            </a:r>
            <a:endParaRPr lang="en-US" sz="1400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RUB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EA-4873-B5A1-2692CE5F6D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EA-4873-B5A1-2692CE5F6D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EA-4873-B5A1-2692CE5F6D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EA-4873-B5A1-2692CE5F6D8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7EA-4873-B5A1-2692CE5F6D8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7EA-4873-B5A1-2692CE5F6D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7EA-4873-B5A1-2692CE5F6D87}"/>
              </c:ext>
            </c:extLst>
          </c:dPt>
          <c:cat>
            <c:strRef>
              <c:f>Лист1!$A$2:$A$8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640230</c:v>
                </c:pt>
                <c:pt idx="1">
                  <c:v>665430</c:v>
                </c:pt>
                <c:pt idx="2">
                  <c:v>678030</c:v>
                </c:pt>
                <c:pt idx="3">
                  <c:v>655680</c:v>
                </c:pt>
                <c:pt idx="4">
                  <c:v>646530</c:v>
                </c:pt>
                <c:pt idx="5">
                  <c:v>665430</c:v>
                </c:pt>
                <c:pt idx="6">
                  <c:v>614430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7EA-4873-B5A1-2692CE5F6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418640"/>
        <c:axId val="608423232"/>
      </c:barChart>
      <c:catAx>
        <c:axId val="6084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608423232"/>
        <c:crosses val="autoZero"/>
        <c:auto val="1"/>
        <c:lblAlgn val="ctr"/>
        <c:lblOffset val="100"/>
        <c:noMultiLvlLbl val="0"/>
      </c:catAx>
      <c:valAx>
        <c:axId val="60842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84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26DA8-7B11-4816-A574-5433EDE8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94AB93-282D-40AD-8FDD-262F31DE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00219-1FFD-4C57-9FBA-6F558F13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D44F7-A3D7-4620-95D6-188D6E53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FF5A1-44C0-43B3-B879-79C17DAD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8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D95AE-E805-45EA-A0AC-1FB8C07F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7E1DFE-E44B-4DA4-9B82-98B8CEFB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5712F-962D-4588-9077-B7F870E9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696F5-8853-4786-9A59-95136146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487DD-E488-45B3-834A-AFCD225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2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07E667-962B-4282-ABC1-AA89DDE3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D2B509-0E6A-4395-AFC9-85A01B88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71578-092E-400C-A2CB-D8D4F855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E410-4CB2-4264-A480-22D5316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047373-F278-4EB3-9B00-2A4DC910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E1440-0E80-4507-AE0D-A2BF85D3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4D291-24D3-4BC3-A60B-E8106FEE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286F5-AFA9-4B73-97DD-34BE52C7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C0D4A-B552-439B-AD03-48E80BF3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7D4D2-1178-4225-B8B5-AF3C4BC3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0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0FA8-25F3-4B9B-B7E9-B57347E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0C0444-3F8D-44F9-AA02-6A568B6F5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F3DA9-7F41-4E7A-824A-C56CAE4A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6A3A2-719A-4753-928B-86BC2E25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B98F9-A541-4011-8796-2D1CD968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88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8957C-92EE-4909-B16F-6E4AB5E4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CD207-1B9C-4AAE-8D6A-7E22B18F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285E35-1E24-4100-A05A-1CC2470C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060161-8CB4-491C-8EEC-3C1D44BC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33E165-4B71-4C9E-A102-2ADF76F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82D4B1-CEF9-4B28-B5C3-D14DA3EF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2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4B001-F904-49A5-A001-9F96E8DD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F4A77-00ED-4CAF-A0FF-38718E33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4639EB-AB68-4050-8353-8B6C222D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EFE29B-CD57-4088-BC27-1242247A9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E8B3B6-5C7B-4A1A-AEE2-A3213198E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A030CB-B964-4F33-B61A-407F1694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E1C9D8-DC64-42CD-9B60-5EED503F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123A72-62B0-4E76-AFEF-6FB42278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1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4BF0-F6DB-40BA-91D1-AF7CD024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353B0E-4B91-4F73-A58F-0DBA557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56495F-1965-4860-BA5F-4133F3C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F4AD1D-01C7-47C4-B80C-16EA336C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7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D506BB-DAA2-44F4-8631-9F4F68E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F8C78D-1236-48A7-B369-08733746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414214-D082-411D-999F-D18C4C1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24F68-DBAB-49BA-887C-C0C63389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90F7C-4A3B-44EC-90BC-5807F518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0AF8D1-4A62-478A-8E39-226CDF4C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2A2565-FCF1-404D-9AE2-9B97A259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D6058-4678-4D66-95B2-8D708E9D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5F676-AE4A-4C0A-A5B9-4158D8DA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3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E55B4-67B1-4E8C-8515-5AFACEB1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41D2AB-B18D-44F9-9DBF-35DBFA608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A4F516-1C22-4728-A0F6-A2E540A6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0FD46B-6541-4F68-A1C8-E37F353D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13034-6086-4F03-9530-631169BF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A4F44F-78C9-4B92-98F8-BF4B6891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6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F2E2F-A228-49D2-B2B6-6058DCB5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8A0F09-3646-4838-A90B-992598F8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184C11-DB6A-414B-AD9F-AAD29AA5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8DE6-D3BF-4324-A263-C62B1E31CE75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B4F67-372E-4922-8276-72A6B3F0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64DC2-2258-4D4A-B178-90AEA260D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44EB-B3A5-469A-9728-3F7057CC6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7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FC8F1-92EB-4B21-959C-7C60E59BE9DD}"/>
              </a:ext>
            </a:extLst>
          </p:cNvPr>
          <p:cNvSpPr txBox="1"/>
          <p:nvPr/>
        </p:nvSpPr>
        <p:spPr>
          <a:xfrm>
            <a:off x="625432" y="2397948"/>
            <a:ext cx="831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entury Gothic" panose="020B0502020202020204" pitchFamily="34" charset="0"/>
              </a:rPr>
              <a:t>Проект № 4</a:t>
            </a:r>
          </a:p>
          <a:p>
            <a:r>
              <a:rPr lang="ru-RU" sz="3600" b="1" dirty="0">
                <a:latin typeface="Century Gothic" panose="020B0502020202020204" pitchFamily="34" charset="0"/>
              </a:rPr>
              <a:t>Работа с базой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C6159-E04E-4401-8AA1-AFC7D34B146F}"/>
              </a:ext>
            </a:extLst>
          </p:cNvPr>
          <p:cNvSpPr txBox="1"/>
          <p:nvPr/>
        </p:nvSpPr>
        <p:spPr>
          <a:xfrm>
            <a:off x="625432" y="5904031"/>
            <a:ext cx="83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Подготовил </a:t>
            </a:r>
          </a:p>
          <a:p>
            <a:r>
              <a:rPr lang="ru-RU" sz="1600" dirty="0"/>
              <a:t>Бондаренко Арсений, группа </a:t>
            </a:r>
            <a:r>
              <a:rPr lang="en-US" sz="1600" dirty="0"/>
              <a:t>dspr-44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2472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FC60C2-8AFA-40A2-B6FC-7C31C277E355}"/>
              </a:ext>
            </a:extLst>
          </p:cNvPr>
          <p:cNvSpPr txBox="1"/>
          <p:nvPr/>
        </p:nvSpPr>
        <p:spPr>
          <a:xfrm>
            <a:off x="691148" y="760444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Задача</a:t>
            </a:r>
          </a:p>
          <a:p>
            <a:endParaRPr lang="ru-RU" sz="2000" b="1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3DA1B-0C8C-434C-8FBB-483D4CC97F7B}"/>
              </a:ext>
            </a:extLst>
          </p:cNvPr>
          <p:cNvSpPr txBox="1"/>
          <p:nvPr/>
        </p:nvSpPr>
        <p:spPr>
          <a:xfrm>
            <a:off x="691148" y="1883829"/>
            <a:ext cx="9794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Цели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446FF-A388-470F-8A59-7CC7B08FD13A}"/>
              </a:ext>
            </a:extLst>
          </p:cNvPr>
          <p:cNvSpPr txBox="1"/>
          <p:nvPr/>
        </p:nvSpPr>
        <p:spPr>
          <a:xfrm>
            <a:off x="691148" y="1168250"/>
            <a:ext cx="11229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Определить от каких рейсов из Анапы можно отказаться в зимнее время.</a:t>
            </a:r>
          </a:p>
          <a:p>
            <a:endParaRPr lang="ru-R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9E7CE-5D4B-4EBE-A611-5860FB9470DE}"/>
              </a:ext>
            </a:extLst>
          </p:cNvPr>
          <p:cNvSpPr txBox="1"/>
          <p:nvPr/>
        </p:nvSpPr>
        <p:spPr>
          <a:xfrm>
            <a:off x="605423" y="2314717"/>
            <a:ext cx="1035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Проанализировать базу данных и собрать на ее основе </a:t>
            </a:r>
            <a:r>
              <a:rPr lang="ru-RU" sz="1600" dirty="0" err="1"/>
              <a:t>датасет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Дополнить </a:t>
            </a:r>
            <a:r>
              <a:rPr lang="ru-RU" sz="1600" dirty="0" err="1"/>
              <a:t>датасет</a:t>
            </a:r>
            <a:r>
              <a:rPr lang="ru-RU" sz="1600" dirty="0"/>
              <a:t> новыми признаками для расчета прибыльности рейсов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Визуализировать собранные данные для анализа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Сделать выводы о рейсах от которых можно отказаться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827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4DF008-9E6E-461F-9848-835D64DC43C2}"/>
              </a:ext>
            </a:extLst>
          </p:cNvPr>
          <p:cNvSpPr txBox="1"/>
          <p:nvPr/>
        </p:nvSpPr>
        <p:spPr>
          <a:xfrm>
            <a:off x="605423" y="436594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Структура </a:t>
            </a:r>
            <a:r>
              <a:rPr lang="ru-RU" sz="2000" b="1" dirty="0" err="1">
                <a:latin typeface="Century Gothic" panose="020B0502020202020204" pitchFamily="34" charset="0"/>
              </a:rPr>
              <a:t>датасета</a:t>
            </a:r>
            <a:endParaRPr lang="ru-RU" sz="20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E647-C20F-404E-8C44-740833BAAA38}"/>
              </a:ext>
            </a:extLst>
          </p:cNvPr>
          <p:cNvSpPr txBox="1"/>
          <p:nvPr/>
        </p:nvSpPr>
        <p:spPr>
          <a:xfrm>
            <a:off x="605424" y="981075"/>
            <a:ext cx="787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err="1"/>
              <a:t>Датасет</a:t>
            </a:r>
            <a:r>
              <a:rPr lang="ru-RU" sz="1600" i="1" dirty="0"/>
              <a:t>, собранный из базы данных с помощью </a:t>
            </a:r>
            <a:r>
              <a:rPr lang="en-US" sz="1600" i="1" dirty="0"/>
              <a:t>SQL </a:t>
            </a:r>
            <a:r>
              <a:rPr lang="ru-RU" sz="1600" i="1" dirty="0"/>
              <a:t>содержит следующие признаки: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E907D-A4B0-4AF5-B0DF-7A14B48CB3CA}"/>
              </a:ext>
            </a:extLst>
          </p:cNvPr>
          <p:cNvSpPr txBox="1"/>
          <p:nvPr/>
        </p:nvSpPr>
        <p:spPr>
          <a:xfrm>
            <a:off x="510173" y="1319629"/>
            <a:ext cx="99345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flight_id</a:t>
            </a:r>
            <a:r>
              <a:rPr lang="en-US" sz="1600" dirty="0"/>
              <a:t> – </a:t>
            </a:r>
            <a:r>
              <a:rPr lang="ru-RU" sz="1600" dirty="0"/>
              <a:t>уникальный идентификатор рейса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departure – </a:t>
            </a:r>
            <a:r>
              <a:rPr lang="ru-RU" sz="1600" dirty="0"/>
              <a:t>дата вылета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arrival – </a:t>
            </a:r>
            <a:r>
              <a:rPr lang="ru-RU" sz="1600" dirty="0"/>
              <a:t>дата прилета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departure_airport</a:t>
            </a:r>
            <a:r>
              <a:rPr lang="en-US" sz="1600" dirty="0"/>
              <a:t> </a:t>
            </a:r>
            <a:r>
              <a:rPr lang="ru-RU" sz="1600" dirty="0"/>
              <a:t>– аэропорт вылета (Анапа)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arrival_airport</a:t>
            </a:r>
            <a:r>
              <a:rPr lang="en-US" sz="1600" dirty="0"/>
              <a:t> </a:t>
            </a:r>
            <a:r>
              <a:rPr lang="ru-RU" sz="1600" dirty="0"/>
              <a:t>– аэропорт прилета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aircraft_code</a:t>
            </a:r>
            <a:r>
              <a:rPr lang="en-US" sz="1600" dirty="0"/>
              <a:t> – </a:t>
            </a:r>
            <a:r>
              <a:rPr lang="ru-RU" sz="1600" dirty="0"/>
              <a:t>идентификатор судна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economy_sold</a:t>
            </a:r>
            <a:r>
              <a:rPr lang="en-US" sz="1600" dirty="0"/>
              <a:t> </a:t>
            </a:r>
            <a:r>
              <a:rPr lang="ru-RU" sz="1600" dirty="0"/>
              <a:t>– количество проданных билетов на рейс эконом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comfort_sold</a:t>
            </a:r>
            <a:r>
              <a:rPr lang="en-US" sz="1600" dirty="0"/>
              <a:t> </a:t>
            </a:r>
            <a:r>
              <a:rPr lang="ru-RU" sz="1600" dirty="0"/>
              <a:t>– количество проданных билетов на рейс комфорт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business_sold</a:t>
            </a:r>
            <a:r>
              <a:rPr lang="en-US" sz="1600" dirty="0"/>
              <a:t> </a:t>
            </a:r>
            <a:r>
              <a:rPr lang="ru-RU" sz="1600" dirty="0"/>
              <a:t>– количество проданных билетов на рейс бизнес класса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price_eco_sold</a:t>
            </a:r>
            <a:r>
              <a:rPr lang="en-US" sz="1600" dirty="0"/>
              <a:t> – </a:t>
            </a:r>
            <a:r>
              <a:rPr lang="ru-RU" sz="1600" dirty="0"/>
              <a:t>суммарная стоимость билетов эконом класса на рейс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price_bus_sold</a:t>
            </a:r>
            <a:r>
              <a:rPr lang="en-US" sz="1600" dirty="0"/>
              <a:t> – </a:t>
            </a:r>
            <a:r>
              <a:rPr lang="ru-RU" sz="1600" dirty="0"/>
              <a:t>суммарная стоимость билетов бизнес класса на рейс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price_total</a:t>
            </a:r>
            <a:r>
              <a:rPr lang="en-US" sz="1600" dirty="0"/>
              <a:t> – </a:t>
            </a:r>
            <a:r>
              <a:rPr lang="ru-RU" sz="1600" dirty="0"/>
              <a:t>суммарная стоимость всех билетов на рейс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aircraft_model</a:t>
            </a:r>
            <a:r>
              <a:rPr lang="en-US" sz="1600" dirty="0"/>
              <a:t> – </a:t>
            </a:r>
            <a:r>
              <a:rPr lang="ru-RU" sz="1600" dirty="0"/>
              <a:t>модель самолета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aircraft_range</a:t>
            </a:r>
            <a:r>
              <a:rPr lang="en-US" sz="1600" dirty="0"/>
              <a:t> – </a:t>
            </a:r>
            <a:r>
              <a:rPr lang="ru-RU" sz="1600" dirty="0"/>
              <a:t>максимальная дальность полета самолета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amount_eco_seats</a:t>
            </a:r>
            <a:r>
              <a:rPr lang="en-US" sz="1600" dirty="0"/>
              <a:t> </a:t>
            </a:r>
            <a:r>
              <a:rPr lang="ru-RU" sz="1600" dirty="0"/>
              <a:t>– общее количество мест эконом класса в самолете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amount_bus_seats</a:t>
            </a:r>
            <a:r>
              <a:rPr lang="en-US" sz="1600" dirty="0"/>
              <a:t> </a:t>
            </a:r>
            <a:r>
              <a:rPr lang="ru-RU" sz="1600" dirty="0"/>
              <a:t>– общее количество мест бизнес класса в самолете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total_seats</a:t>
            </a:r>
            <a:r>
              <a:rPr lang="en-US" sz="1600" dirty="0"/>
              <a:t> – </a:t>
            </a:r>
            <a:r>
              <a:rPr lang="ru-RU" sz="1600" dirty="0"/>
              <a:t>общее количество мест в самолете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total_booking_price</a:t>
            </a:r>
            <a:r>
              <a:rPr lang="en-US" sz="1600" dirty="0"/>
              <a:t> – </a:t>
            </a:r>
            <a:r>
              <a:rPr lang="ru-RU" sz="1600" dirty="0"/>
              <a:t>общая стоимость бронирования, в которое входит данный рейс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arrival_city</a:t>
            </a:r>
            <a:r>
              <a:rPr lang="en-US" sz="1600" dirty="0"/>
              <a:t> – </a:t>
            </a:r>
            <a:r>
              <a:rPr lang="ru-RU" sz="1600" dirty="0"/>
              <a:t>город прилета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airport_longitude</a:t>
            </a:r>
            <a:r>
              <a:rPr lang="en-US" sz="1600" dirty="0"/>
              <a:t>, airport_ latitude – </a:t>
            </a:r>
            <a:r>
              <a:rPr lang="ru-RU" sz="1600" dirty="0"/>
              <a:t>координаты аэропорта прилета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anapa_long</a:t>
            </a:r>
            <a:r>
              <a:rPr lang="en-US" sz="1600" dirty="0"/>
              <a:t>, </a:t>
            </a:r>
            <a:r>
              <a:rPr lang="en-US" sz="1600" dirty="0" err="1"/>
              <a:t>anapa_lap</a:t>
            </a:r>
            <a:r>
              <a:rPr lang="en-US" sz="1600" dirty="0"/>
              <a:t> – </a:t>
            </a:r>
            <a:r>
              <a:rPr lang="ru-RU" sz="1600" dirty="0"/>
              <a:t>координаты аэропорта вылета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7848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68270-2F6F-4233-AD8B-4DC255460021}"/>
              </a:ext>
            </a:extLst>
          </p:cNvPr>
          <p:cNvSpPr txBox="1"/>
          <p:nvPr/>
        </p:nvSpPr>
        <p:spPr>
          <a:xfrm>
            <a:off x="605423" y="436594"/>
            <a:ext cx="4129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Наиболее значимые признаки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C173E-5BF8-4EC2-BE6D-B0BDE6C82E66}"/>
              </a:ext>
            </a:extLst>
          </p:cNvPr>
          <p:cNvSpPr txBox="1"/>
          <p:nvPr/>
        </p:nvSpPr>
        <p:spPr>
          <a:xfrm>
            <a:off x="605423" y="962025"/>
            <a:ext cx="8325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Признаки которые на мой взгляд являются самыми значимыми в загруженном </a:t>
            </a:r>
            <a:r>
              <a:rPr lang="ru-RU" sz="1600" i="1" dirty="0" err="1"/>
              <a:t>датасете</a:t>
            </a:r>
            <a:r>
              <a:rPr lang="ru-RU" sz="1600" i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DCCA7-EB56-48BA-B20D-19FE971E88B6}"/>
              </a:ext>
            </a:extLst>
          </p:cNvPr>
          <p:cNvSpPr txBox="1"/>
          <p:nvPr/>
        </p:nvSpPr>
        <p:spPr>
          <a:xfrm>
            <a:off x="681621" y="1374345"/>
            <a:ext cx="110627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departure –</a:t>
            </a:r>
            <a:r>
              <a:rPr lang="ru-RU" sz="1600" dirty="0"/>
              <a:t> спрос на рейс может зависеть от его даты, в частности от дня недели.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aircraft_code</a:t>
            </a:r>
            <a:r>
              <a:rPr lang="en-US" sz="1600" dirty="0"/>
              <a:t> </a:t>
            </a:r>
            <a:r>
              <a:rPr lang="ru-RU" sz="1600" dirty="0"/>
              <a:t>– стоимость перелета напрямую зависит от типа судна.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comfort_sold</a:t>
            </a:r>
            <a:r>
              <a:rPr lang="en-US" sz="1600" dirty="0"/>
              <a:t>, </a:t>
            </a:r>
            <a:r>
              <a:rPr lang="en-US" sz="1600" dirty="0" err="1"/>
              <a:t>business_sold</a:t>
            </a:r>
            <a:r>
              <a:rPr lang="en-US" sz="1600" dirty="0"/>
              <a:t> – </a:t>
            </a:r>
            <a:r>
              <a:rPr lang="ru-RU" sz="1600" dirty="0"/>
              <a:t>от количества проданных билетов зависит доход авиакомпании.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price_total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total_seats</a:t>
            </a:r>
            <a:r>
              <a:rPr lang="en-US" sz="1600" dirty="0"/>
              <a:t> </a:t>
            </a:r>
            <a:r>
              <a:rPr lang="ru-RU" sz="1600" dirty="0"/>
              <a:t>– поможет определить количество проданных билетов в процентом соотношении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airport_longitude</a:t>
            </a:r>
            <a:r>
              <a:rPr lang="en-US" sz="1600" dirty="0"/>
              <a:t>, airport_ latitude –</a:t>
            </a:r>
            <a:r>
              <a:rPr lang="ru-RU" sz="1600" dirty="0"/>
              <a:t> по координатам можно вычислить расстояние до аэропорта назначения, что влияет на стоимость рейса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6EC95-6D4B-45CF-A736-939393CD0A56}"/>
              </a:ext>
            </a:extLst>
          </p:cNvPr>
          <p:cNvSpPr txBox="1"/>
          <p:nvPr/>
        </p:nvSpPr>
        <p:spPr>
          <a:xfrm>
            <a:off x="681621" y="3329220"/>
            <a:ext cx="478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Новые признаки полученные на основе имеющихся: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38911-FBED-48CD-8A06-847812E5741C}"/>
              </a:ext>
            </a:extLst>
          </p:cNvPr>
          <p:cNvSpPr txBox="1"/>
          <p:nvPr/>
        </p:nvSpPr>
        <p:spPr>
          <a:xfrm>
            <a:off x="681621" y="3677948"/>
            <a:ext cx="11062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days – </a:t>
            </a:r>
            <a:r>
              <a:rPr lang="ru-RU" sz="1600" dirty="0"/>
              <a:t>день недели, в который совершался рейс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flight_distance</a:t>
            </a:r>
            <a:r>
              <a:rPr lang="en-US" sz="1600" dirty="0"/>
              <a:t> – </a:t>
            </a:r>
            <a:r>
              <a:rPr lang="ru-RU" sz="1600" dirty="0"/>
              <a:t>расстояние между аэропортами (в км)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flight_lasts_min</a:t>
            </a:r>
            <a:r>
              <a:rPr lang="en-US" sz="1600" dirty="0"/>
              <a:t> – </a:t>
            </a:r>
            <a:r>
              <a:rPr lang="ru-RU" sz="1600" dirty="0"/>
              <a:t>продолжительность рейса в минутах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perc_sold</a:t>
            </a:r>
            <a:r>
              <a:rPr lang="en-US" sz="1600" dirty="0"/>
              <a:t> – </a:t>
            </a:r>
            <a:r>
              <a:rPr lang="ru-RU" sz="1600" dirty="0"/>
              <a:t>доля проданных билетов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4B769-84CB-47D1-992D-81261A89691A}"/>
              </a:ext>
            </a:extLst>
          </p:cNvPr>
          <p:cNvSpPr txBox="1"/>
          <p:nvPr/>
        </p:nvSpPr>
        <p:spPr>
          <a:xfrm>
            <a:off x="681621" y="4883985"/>
            <a:ext cx="955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/>
              <a:t>Признаки добавленные в </a:t>
            </a:r>
            <a:r>
              <a:rPr lang="ru-RU" sz="1600" i="1" dirty="0" err="1"/>
              <a:t>датасет</a:t>
            </a:r>
            <a:r>
              <a:rPr lang="ru-RU" sz="1600" i="1" dirty="0"/>
              <a:t> на основе дополнительных данных</a:t>
            </a:r>
            <a:r>
              <a:rPr lang="en-US" sz="1600" i="1" dirty="0"/>
              <a:t>:</a:t>
            </a:r>
            <a:endParaRPr lang="ru-RU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6F0E8-F5EF-4DCE-B6FA-1E3D6FABE303}"/>
              </a:ext>
            </a:extLst>
          </p:cNvPr>
          <p:cNvSpPr txBox="1"/>
          <p:nvPr/>
        </p:nvSpPr>
        <p:spPr>
          <a:xfrm>
            <a:off x="681621" y="5222539"/>
            <a:ext cx="1106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flight_costs</a:t>
            </a:r>
            <a:r>
              <a:rPr lang="en-US" sz="1600" dirty="0"/>
              <a:t> – </a:t>
            </a:r>
            <a:r>
              <a:rPr lang="ru-RU" sz="1600" dirty="0"/>
              <a:t>стоимость топлива, необходимого для совершения рейса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revenue – </a:t>
            </a:r>
            <a:r>
              <a:rPr lang="ru-RU" sz="1600" dirty="0"/>
              <a:t>прибыльность рейса как разница между стоимость проданных билетов и стоимостью топлива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939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D8DF24A-3903-4689-B6E4-6C2EB1988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905036"/>
              </p:ext>
            </p:extLst>
          </p:nvPr>
        </p:nvGraphicFramePr>
        <p:xfrm>
          <a:off x="594497" y="1232033"/>
          <a:ext cx="7239166" cy="482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4C3BE9-8799-4206-9BE7-163FDC7FC206}"/>
              </a:ext>
            </a:extLst>
          </p:cNvPr>
          <p:cNvSpPr txBox="1"/>
          <p:nvPr/>
        </p:nvSpPr>
        <p:spPr>
          <a:xfrm>
            <a:off x="326291" y="399602"/>
            <a:ext cx="8052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Прибыльность рейсов в зависимости от города назначения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FF92-6512-4D6C-B0D0-C6936A844D72}"/>
              </a:ext>
            </a:extLst>
          </p:cNvPr>
          <p:cNvSpPr txBox="1"/>
          <p:nvPr/>
        </p:nvSpPr>
        <p:spPr>
          <a:xfrm>
            <a:off x="8133349" y="3574081"/>
            <a:ext cx="371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Очевидно, что Московское направление гораздо прибыльнее Белгорода.</a:t>
            </a:r>
          </a:p>
        </p:txBody>
      </p:sp>
    </p:spTree>
    <p:extLst>
      <p:ext uri="{BB962C8B-B14F-4D97-AF65-F5344CB8AC3E}">
        <p14:creationId xmlns:p14="http://schemas.microsoft.com/office/powerpoint/2010/main" val="384921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4C3BE9-8799-4206-9BE7-163FDC7FC206}"/>
              </a:ext>
            </a:extLst>
          </p:cNvPr>
          <p:cNvSpPr txBox="1"/>
          <p:nvPr/>
        </p:nvSpPr>
        <p:spPr>
          <a:xfrm>
            <a:off x="326291" y="399602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Заполняемость рейсов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AA8E0FB-D403-485D-BCD0-98F52E442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11651"/>
              </p:ext>
            </p:extLst>
          </p:nvPr>
        </p:nvGraphicFramePr>
        <p:xfrm>
          <a:off x="427574" y="1281615"/>
          <a:ext cx="5058826" cy="3357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4D88FA-9704-4966-9615-6A87988E8F78}"/>
              </a:ext>
            </a:extLst>
          </p:cNvPr>
          <p:cNvSpPr txBox="1"/>
          <p:nvPr/>
        </p:nvSpPr>
        <p:spPr>
          <a:xfrm>
            <a:off x="258914" y="5543696"/>
            <a:ext cx="522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рейсы в Белгород % заполняемости в среднем выше.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C801E68-F16B-4315-BDF5-30C608F27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824517"/>
              </p:ext>
            </p:extLst>
          </p:nvPr>
        </p:nvGraphicFramePr>
        <p:xfrm>
          <a:off x="5718476" y="1281615"/>
          <a:ext cx="5802964" cy="386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290E1D-4CC9-4684-B185-0AB46F72E597}"/>
              </a:ext>
            </a:extLst>
          </p:cNvPr>
          <p:cNvSpPr txBox="1"/>
          <p:nvPr/>
        </p:nvSpPr>
        <p:spPr>
          <a:xfrm>
            <a:off x="5718476" y="5543696"/>
            <a:ext cx="604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Самые незаполненные дни – воскресенье, четверг и понедельник. Далее рассмотрим каждый город в отдельности, возможно закономерность будет иная.  </a:t>
            </a:r>
          </a:p>
        </p:txBody>
      </p:sp>
    </p:spTree>
    <p:extLst>
      <p:ext uri="{BB962C8B-B14F-4D97-AF65-F5344CB8AC3E}">
        <p14:creationId xmlns:p14="http://schemas.microsoft.com/office/powerpoint/2010/main" val="29085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1B671FC-B490-4125-A90F-66A929F6B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080848"/>
              </p:ext>
            </p:extLst>
          </p:nvPr>
        </p:nvGraphicFramePr>
        <p:xfrm>
          <a:off x="219075" y="1338664"/>
          <a:ext cx="5802964" cy="386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8A60C6-5913-4D55-A3B2-EC5ED2ED37AB}"/>
              </a:ext>
            </a:extLst>
          </p:cNvPr>
          <p:cNvSpPr txBox="1"/>
          <p:nvPr/>
        </p:nvSpPr>
        <p:spPr>
          <a:xfrm>
            <a:off x="326291" y="399602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Заполняемость рейсов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EC7FF3C-D596-400E-9853-01E6C91B9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537074"/>
              </p:ext>
            </p:extLst>
          </p:nvPr>
        </p:nvGraphicFramePr>
        <p:xfrm>
          <a:off x="6096000" y="1338664"/>
          <a:ext cx="5802964" cy="386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FF352-53E3-49AB-8AC1-1DBE8046CCAA}"/>
              </a:ext>
            </a:extLst>
          </p:cNvPr>
          <p:cNvSpPr txBox="1"/>
          <p:nvPr/>
        </p:nvSpPr>
        <p:spPr>
          <a:xfrm>
            <a:off x="122822" y="5428038"/>
            <a:ext cx="6066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Закономерность соблюдается. В московском направлении выделяются воскресенье и понедельник как самые незаполненные дни.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191E7-6336-4259-8D9F-4AF545DE9E1E}"/>
              </a:ext>
            </a:extLst>
          </p:cNvPr>
          <p:cNvSpPr txBox="1"/>
          <p:nvPr/>
        </p:nvSpPr>
        <p:spPr>
          <a:xfrm>
            <a:off x="6266214" y="5428037"/>
            <a:ext cx="543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Рейсы в Белгород заполнены хорошо, выделить можно только Воскресенье.</a:t>
            </a:r>
          </a:p>
        </p:txBody>
      </p:sp>
    </p:spTree>
    <p:extLst>
      <p:ext uri="{BB962C8B-B14F-4D97-AF65-F5344CB8AC3E}">
        <p14:creationId xmlns:p14="http://schemas.microsoft.com/office/powerpoint/2010/main" val="375217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1B671FC-B490-4125-A90F-66A929F6B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62028"/>
              </p:ext>
            </p:extLst>
          </p:nvPr>
        </p:nvGraphicFramePr>
        <p:xfrm>
          <a:off x="219075" y="1338664"/>
          <a:ext cx="5802964" cy="386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8A60C6-5913-4D55-A3B2-EC5ED2ED37AB}"/>
              </a:ext>
            </a:extLst>
          </p:cNvPr>
          <p:cNvSpPr txBox="1"/>
          <p:nvPr/>
        </p:nvSpPr>
        <p:spPr>
          <a:xfrm>
            <a:off x="326291" y="399602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Заполняемость рейсов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EC7FF3C-D596-400E-9853-01E6C91B9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107625"/>
              </p:ext>
            </p:extLst>
          </p:nvPr>
        </p:nvGraphicFramePr>
        <p:xfrm>
          <a:off x="6096000" y="1338664"/>
          <a:ext cx="5802964" cy="386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FF8D45-5121-4E38-9AF4-0C15CD4D2515}"/>
              </a:ext>
            </a:extLst>
          </p:cNvPr>
          <p:cNvSpPr txBox="1"/>
          <p:nvPr/>
        </p:nvSpPr>
        <p:spPr>
          <a:xfrm>
            <a:off x="219075" y="5453871"/>
            <a:ext cx="543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Ожидаемо наблюдается та же закономерность и в прибыльности.</a:t>
            </a:r>
          </a:p>
          <a:p>
            <a:r>
              <a:rPr lang="ru-RU" sz="1400" dirty="0"/>
              <a:t>Самые неприбыльные дни для рейса в Москву – воскресенье и понедельник.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437D4-801C-4858-BBCD-416B61B61AE6}"/>
              </a:ext>
            </a:extLst>
          </p:cNvPr>
          <p:cNvSpPr txBox="1"/>
          <p:nvPr/>
        </p:nvSpPr>
        <p:spPr>
          <a:xfrm>
            <a:off x="6096000" y="5453871"/>
            <a:ext cx="543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Самые неприбыльные день для рейса в Белгород – воскресенье. </a:t>
            </a:r>
          </a:p>
        </p:txBody>
      </p:sp>
    </p:spTree>
    <p:extLst>
      <p:ext uri="{BB962C8B-B14F-4D97-AF65-F5344CB8AC3E}">
        <p14:creationId xmlns:p14="http://schemas.microsoft.com/office/powerpoint/2010/main" val="373218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3CDF3E-E63B-45C5-B1F1-9B80B4A4E5E6}"/>
              </a:ext>
            </a:extLst>
          </p:cNvPr>
          <p:cNvSpPr txBox="1"/>
          <p:nvPr/>
        </p:nvSpPr>
        <p:spPr>
          <a:xfrm>
            <a:off x="691148" y="760444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Вывод</a:t>
            </a:r>
          </a:p>
          <a:p>
            <a:endParaRPr lang="ru-RU" sz="2000" b="1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56A29-E8A9-4112-B877-DFB7AD80A154}"/>
              </a:ext>
            </a:extLst>
          </p:cNvPr>
          <p:cNvSpPr txBox="1"/>
          <p:nvPr/>
        </p:nvSpPr>
        <p:spPr>
          <a:xfrm>
            <a:off x="691147" y="1525850"/>
            <a:ext cx="108097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На основании представленных графиков могу предложить следующее.</a:t>
            </a:r>
          </a:p>
          <a:p>
            <a:r>
              <a:rPr lang="ru-RU" sz="1600" dirty="0"/>
              <a:t>Рейсы в направлении Белгорода являются менее прибыльными, чем в Москву, соответственно в первую очередь следует отказаться от воскресных рейсов в Белгород, опираясь исключительно на данные нашего </a:t>
            </a:r>
            <a:r>
              <a:rPr lang="ru-RU" sz="1600" dirty="0" err="1"/>
              <a:t>датасета</a:t>
            </a:r>
            <a:r>
              <a:rPr lang="ru-RU" sz="1600" dirty="0"/>
              <a:t>.</a:t>
            </a:r>
          </a:p>
          <a:p>
            <a:r>
              <a:rPr lang="ru-RU" sz="1600" dirty="0"/>
              <a:t>К малоприбыльным также могу отнести рейсы по понедельникам и воскресеньям в Москву. Возможно прибыльность рейсов в Москву не была бы такой большой, если бы для расчета затрат на рейс мы использовали не только стоимость топлива, но и прочие расходы авиакомпании. Таким образом, возможно целесообразнее будет отказаться от рейсов в Москву в понедельник и воскресенье. </a:t>
            </a:r>
          </a:p>
          <a:p>
            <a:r>
              <a:rPr lang="ru-RU" sz="1600" dirty="0"/>
              <a:t>По направлению Новокузнецк рекомендации дать не могу, </a:t>
            </a:r>
            <a:r>
              <a:rPr lang="ru-RU" sz="1600" dirty="0" err="1"/>
              <a:t>тк</a:t>
            </a:r>
            <a:r>
              <a:rPr lang="ru-RU" sz="1600" dirty="0"/>
              <a:t> не удалось собрать достаточно данных в базе авиакомпании. Моей рекомендацией является – проанализировать новокузнецкое направление отдельно.</a:t>
            </a:r>
          </a:p>
        </p:txBody>
      </p:sp>
    </p:spTree>
    <p:extLst>
      <p:ext uri="{BB962C8B-B14F-4D97-AF65-F5344CB8AC3E}">
        <p14:creationId xmlns:p14="http://schemas.microsoft.com/office/powerpoint/2010/main" val="688493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738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Darya Yavorskaya</dc:creator>
  <cp:lastModifiedBy>Darya Yavorskaya</cp:lastModifiedBy>
  <cp:revision>1</cp:revision>
  <dcterms:created xsi:type="dcterms:W3CDTF">2021-09-01T19:17:30Z</dcterms:created>
  <dcterms:modified xsi:type="dcterms:W3CDTF">2021-09-01T21:05:48Z</dcterms:modified>
</cp:coreProperties>
</file>