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EE2"/>
    <a:srgbClr val="F3DFBA"/>
    <a:srgbClr val="3D3D3D"/>
    <a:srgbClr val="584C46"/>
    <a:srgbClr val="867A6C"/>
    <a:srgbClr val="A1978B"/>
    <a:srgbClr val="F08820"/>
    <a:srgbClr val="4F4F4F"/>
    <a:srgbClr val="F5B96D"/>
    <a:srgbClr val="F0CAB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558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2021-07-16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13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 Bold</vt:lpstr>
      <vt:lpstr>나눔스퀘어 Light</vt:lpstr>
      <vt:lpstr>Arial</vt:lpstr>
      <vt:lpstr>Arial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taejun choi</cp:lastModifiedBy>
  <cp:revision>84</cp:revision>
  <dcterms:created xsi:type="dcterms:W3CDTF">2020-05-25T00:38:46Z</dcterms:created>
  <dcterms:modified xsi:type="dcterms:W3CDTF">2021-07-16T07:25:11Z</dcterms:modified>
</cp:coreProperties>
</file>