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B17F-4CEE-1446-8A89-75D8DEE1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0505A-766A-AE49-8A63-FE1947CA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EA81-CB28-CF44-9C8F-F8DDDF4B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480D-0B6D-4849-8C85-931B40F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1E40-245F-3E4B-B13F-8968BDE7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74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CAE3-D4FD-B34C-BE56-86BD9ACC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89E71-7CD2-F146-8309-3B31CDDB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015B-2C03-B54A-8657-34EECCAA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4AFC-69F4-004D-A156-F4E3596F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2574-D318-B64F-9000-112F513A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0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A14C0-9019-D141-B035-17949D77D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93F57-9281-2745-96A0-62F9C960A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8911-659F-0347-9353-F631EBB7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41C7-18B2-9240-9E0B-C7706A89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AF9E-4FF8-B846-828E-70773F70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269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DB34-DEEC-BD47-BAB5-44E3B91B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9AAB-4712-0247-B300-5C4CB6F5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E8C8-3E94-6C40-8220-0E2809E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7943-DCDE-0C46-950E-02FA227D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C6B1-9C0A-8C43-A032-6491DBD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65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0454-E032-FA4C-887A-53C8A23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4504-C919-DC4E-8555-E6679811D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C9E28-ECEC-C64E-9571-03201277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116CD-E497-2640-A03C-1D5477C0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F311-9DF5-1C4C-A069-68275750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74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4C90-9DAC-5B40-82AC-2CDB90C1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4305-2BD7-5F4F-9907-CAAAFD785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1B6F0-5EB1-824B-9522-64C96345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5656-A499-1E4E-A465-BF730FF5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B4675-DEF6-BA42-8DA1-E5AEB0AA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4F48-DF76-D846-9C5B-511F9F0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721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3A00-E36F-7D4B-B378-0B89A140B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C875-FF5E-DF4E-8A08-107328830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DC258-3903-4044-8FC3-4E372183E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DED03-3BE4-AA42-A942-E0F549FD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1210E-53B9-8D4E-A6BD-62CCCDD31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0F28-4BFA-AC41-B578-6652B9FE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F8AD-846B-6A45-B15A-2DD261E0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0F9EF-A84A-354D-8E76-8BED035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0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92C8-370F-C34D-8D3B-4E6F2EDB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6B3F-93BE-A749-BA1D-2446B19B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3013C-63FB-334F-BE87-261A3548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2255-B1A8-8C4D-B87C-B1C54BF8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473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45D65-8B25-8A4E-9CE5-B30070EC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1F87C-FBFE-664C-837E-41635B77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C6E73-6241-4448-A9E0-EFE7563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69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8B2C-9AF3-8447-B553-5C405D65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3137-224A-B04F-A8B2-3A3EE02B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F7DCB-D9CE-4043-83BE-328BD8FE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EF11A-B411-1D40-86D1-3A157FC3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BF64-A714-584A-9F97-3C9A38D1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3CA17-8AD9-2A49-8179-4148FEC0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77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868-F766-1143-9AB5-DF4CA8A4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0C92C-E088-AB41-B97B-5468FEFF9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D220-7342-8946-8B5A-72044FDBF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49984-4ECA-5F40-BC5A-945DDB4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4928-4020-E842-9E34-F7CF8741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66C3-19B4-B549-9EE8-4E115F2D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33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2A0A5-C062-C045-B700-B0EB4121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0DCB-0B10-6447-9E02-DE5AA84A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9D15-6B23-E84B-BB27-D4980EDFD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4208-3E07-4541-A4C4-B65351ED0127}" type="datetimeFigureOut">
              <a:rPr lang="id-ID" smtClean="0"/>
              <a:t>01/08/21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FFB4-073B-3440-9ACF-8C7E72EE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7C30-FFC7-444B-83EA-50297D30A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449F-89EC-4B4F-9637-9077FD5D9D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18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F573354-961B-D044-9D3C-A5D3D9DF3CE2}"/>
              </a:ext>
            </a:extLst>
          </p:cNvPr>
          <p:cNvSpPr txBox="1"/>
          <p:nvPr/>
        </p:nvSpPr>
        <p:spPr>
          <a:xfrm>
            <a:off x="1234122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Satelit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Pencitraan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AD1B755-D7CE-0A49-88FF-43E35E54448F}"/>
              </a:ext>
            </a:extLst>
          </p:cNvPr>
          <p:cNvSpPr txBox="1"/>
          <p:nvPr/>
        </p:nvSpPr>
        <p:spPr>
          <a:xfrm>
            <a:off x="6233826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Autonomus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WSN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33B0873-3D04-6942-96C2-5056318E856B}"/>
              </a:ext>
            </a:extLst>
          </p:cNvPr>
          <p:cNvSpPr txBox="1"/>
          <p:nvPr/>
        </p:nvSpPr>
        <p:spPr>
          <a:xfrm>
            <a:off x="3849503" y="1376924"/>
            <a:ext cx="1789297" cy="7437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FF8FEB-B354-D14F-94B4-35C96C3C094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23419" y="1748775"/>
            <a:ext cx="8260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687DF4-828E-B249-B3FA-80F505BAC02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638800" y="1748775"/>
            <a:ext cx="595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">
            <a:extLst>
              <a:ext uri="{FF2B5EF4-FFF2-40B4-BE49-F238E27FC236}">
                <a16:creationId xmlns:a16="http://schemas.microsoft.com/office/drawing/2014/main" id="{3A1B15FA-52C9-BF4E-AF56-460F5FD78BF7}"/>
              </a:ext>
            </a:extLst>
          </p:cNvPr>
          <p:cNvSpPr txBox="1"/>
          <p:nvPr/>
        </p:nvSpPr>
        <p:spPr>
          <a:xfrm>
            <a:off x="914573" y="3429000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Pemetaan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Satelit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Pencitraan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id="{26188C62-6B6C-4C43-8520-921912379401}"/>
              </a:ext>
            </a:extLst>
          </p:cNvPr>
          <p:cNvSpPr txBox="1"/>
          <p:nvPr/>
        </p:nvSpPr>
        <p:spPr>
          <a:xfrm>
            <a:off x="5914277" y="3210374"/>
            <a:ext cx="1789297" cy="15706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pemantau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Autonomus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WSN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pemantau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:a16="http://schemas.microsoft.com/office/drawing/2014/main" id="{DFF7B754-C09F-AE45-83F1-8DF62F355E7F}"/>
              </a:ext>
            </a:extLst>
          </p:cNvPr>
          <p:cNvSpPr txBox="1"/>
          <p:nvPr/>
        </p:nvSpPr>
        <p:spPr>
          <a:xfrm>
            <a:off x="3529954" y="3623871"/>
            <a:ext cx="1789297" cy="7437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576104-2E8B-4C42-8CA0-039263D1B28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703870" y="3995722"/>
            <a:ext cx="8260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4769FE-318F-594F-AFA3-BF91E0693A4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319251" y="3995722"/>
            <a:ext cx="595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">
            <a:extLst>
              <a:ext uri="{FF2B5EF4-FFF2-40B4-BE49-F238E27FC236}">
                <a16:creationId xmlns:a16="http://schemas.microsoft.com/office/drawing/2014/main" id="{9ED10A2C-6B65-3E43-B076-2763F5920219}"/>
              </a:ext>
            </a:extLst>
          </p:cNvPr>
          <p:cNvSpPr txBox="1"/>
          <p:nvPr/>
        </p:nvSpPr>
        <p:spPr>
          <a:xfrm>
            <a:off x="8298600" y="3210373"/>
            <a:ext cx="1789297" cy="15706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kondisi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wilayah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655639-CBB8-EB45-8BE8-3F7DA492F89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703574" y="3995720"/>
            <a:ext cx="59502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05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F573354-961B-D044-9D3C-A5D3D9DF3CE2}"/>
              </a:ext>
            </a:extLst>
          </p:cNvPr>
          <p:cNvSpPr txBox="1"/>
          <p:nvPr/>
        </p:nvSpPr>
        <p:spPr>
          <a:xfrm>
            <a:off x="1234122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dicover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AD1B755-D7CE-0A49-88FF-43E35E54448F}"/>
              </a:ext>
            </a:extLst>
          </p:cNvPr>
          <p:cNvSpPr txBox="1"/>
          <p:nvPr/>
        </p:nvSpPr>
        <p:spPr>
          <a:xfrm>
            <a:off x="6233826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perawatan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33B0873-3D04-6942-96C2-5056318E856B}"/>
              </a:ext>
            </a:extLst>
          </p:cNvPr>
          <p:cNvSpPr txBox="1"/>
          <p:nvPr/>
        </p:nvSpPr>
        <p:spPr>
          <a:xfrm>
            <a:off x="3849503" y="1376924"/>
            <a:ext cx="1789297" cy="7437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FF8FEB-B354-D14F-94B4-35C96C3C094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23419" y="1748775"/>
            <a:ext cx="8260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687DF4-828E-B249-B3FA-80F505BAC02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638800" y="1748775"/>
            <a:ext cx="595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>
            <a:extLst>
              <a:ext uri="{FF2B5EF4-FFF2-40B4-BE49-F238E27FC236}">
                <a16:creationId xmlns:a16="http://schemas.microsoft.com/office/drawing/2014/main" id="{FAA60C00-88E3-0845-8739-92319F7CF6C4}"/>
              </a:ext>
            </a:extLst>
          </p:cNvPr>
          <p:cNvSpPr txBox="1"/>
          <p:nvPr/>
        </p:nvSpPr>
        <p:spPr>
          <a:xfrm>
            <a:off x="1696238" y="2823226"/>
            <a:ext cx="1789297" cy="12620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pelunasan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14C6A343-2E59-4A49-AAC4-F77B53E59BE1}"/>
              </a:ext>
            </a:extLst>
          </p:cNvPr>
          <p:cNvSpPr txBox="1"/>
          <p:nvPr/>
        </p:nvSpPr>
        <p:spPr>
          <a:xfrm>
            <a:off x="6695942" y="2675746"/>
            <a:ext cx="1789297" cy="152754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bayar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E927643F-60ED-B240-A797-5F81D07CECF0}"/>
              </a:ext>
            </a:extLst>
          </p:cNvPr>
          <p:cNvSpPr txBox="1"/>
          <p:nvPr/>
        </p:nvSpPr>
        <p:spPr>
          <a:xfrm>
            <a:off x="4311619" y="2885365"/>
            <a:ext cx="1789297" cy="11334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2AE476-DD07-7F48-BECB-7DD26AE76270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485535" y="3452084"/>
            <a:ext cx="826084" cy="2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EE61D5-7714-EA4C-9F95-9D5904AE146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100916" y="3439521"/>
            <a:ext cx="595026" cy="1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29D65CA0-139E-FF46-A65E-7FB7373207BB}"/>
              </a:ext>
            </a:extLst>
          </p:cNvPr>
          <p:cNvSpPr txBox="1"/>
          <p:nvPr/>
        </p:nvSpPr>
        <p:spPr>
          <a:xfrm>
            <a:off x="1406186" y="4907669"/>
            <a:ext cx="1789297" cy="12620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Fitur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video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2F17FF2A-6540-4942-AFB4-93F236C59724}"/>
              </a:ext>
            </a:extLst>
          </p:cNvPr>
          <p:cNvSpPr txBox="1"/>
          <p:nvPr/>
        </p:nvSpPr>
        <p:spPr>
          <a:xfrm>
            <a:off x="6405890" y="4760189"/>
            <a:ext cx="1789297" cy="152754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Kategori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Klastering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maker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9182657A-0D34-0340-A5B1-CAAD776F78B2}"/>
              </a:ext>
            </a:extLst>
          </p:cNvPr>
          <p:cNvSpPr txBox="1"/>
          <p:nvPr/>
        </p:nvSpPr>
        <p:spPr>
          <a:xfrm>
            <a:off x="4021567" y="4969808"/>
            <a:ext cx="1789297" cy="11334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Hoaks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/Non-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Hoaks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4E6BD2-BE59-B84C-935A-2811CF1AECE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195483" y="5536527"/>
            <a:ext cx="826084" cy="2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7380E3-B982-3C41-94DA-449B7B15A015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5810864" y="5523964"/>
            <a:ext cx="595026" cy="1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F573354-961B-D044-9D3C-A5D3D9DF3CE2}"/>
              </a:ext>
            </a:extLst>
          </p:cNvPr>
          <p:cNvSpPr txBox="1"/>
          <p:nvPr/>
        </p:nvSpPr>
        <p:spPr>
          <a:xfrm>
            <a:off x="1234122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dicover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AD1B755-D7CE-0A49-88FF-43E35E54448F}"/>
              </a:ext>
            </a:extLst>
          </p:cNvPr>
          <p:cNvSpPr txBox="1"/>
          <p:nvPr/>
        </p:nvSpPr>
        <p:spPr>
          <a:xfrm>
            <a:off x="6233826" y="1182053"/>
            <a:ext cx="1789297" cy="113344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Penentu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perawatan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33B0873-3D04-6942-96C2-5056318E856B}"/>
              </a:ext>
            </a:extLst>
          </p:cNvPr>
          <p:cNvSpPr txBox="1"/>
          <p:nvPr/>
        </p:nvSpPr>
        <p:spPr>
          <a:xfrm>
            <a:off x="3849503" y="1376924"/>
            <a:ext cx="1789297" cy="74370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FF8FEB-B354-D14F-94B4-35C96C3C094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23419" y="1748775"/>
            <a:ext cx="8260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687DF4-828E-B249-B3FA-80F505BAC02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638800" y="1748775"/>
            <a:ext cx="5950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">
            <a:extLst>
              <a:ext uri="{FF2B5EF4-FFF2-40B4-BE49-F238E27FC236}">
                <a16:creationId xmlns:a16="http://schemas.microsoft.com/office/drawing/2014/main" id="{FAA60C00-88E3-0845-8739-92319F7CF6C4}"/>
              </a:ext>
            </a:extLst>
          </p:cNvPr>
          <p:cNvSpPr txBox="1"/>
          <p:nvPr/>
        </p:nvSpPr>
        <p:spPr>
          <a:xfrm>
            <a:off x="1696238" y="2823226"/>
            <a:ext cx="1789297" cy="12620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Barang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jasa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dibeli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pelunasan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14C6A343-2E59-4A49-AAC4-F77B53E59BE1}"/>
              </a:ext>
            </a:extLst>
          </p:cNvPr>
          <p:cNvSpPr txBox="1"/>
          <p:nvPr/>
        </p:nvSpPr>
        <p:spPr>
          <a:xfrm>
            <a:off x="6695942" y="2675746"/>
            <a:ext cx="1789297" cy="152754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bayar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Persetujuan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E927643F-60ED-B240-A797-5F81D07CECF0}"/>
              </a:ext>
            </a:extLst>
          </p:cNvPr>
          <p:cNvSpPr txBox="1"/>
          <p:nvPr/>
        </p:nvSpPr>
        <p:spPr>
          <a:xfrm>
            <a:off x="4311619" y="2885365"/>
            <a:ext cx="1789297" cy="11334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Linier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kredit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mungkin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diambil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2AE476-DD07-7F48-BECB-7DD26AE76270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485535" y="3452084"/>
            <a:ext cx="826084" cy="2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EE61D5-7714-EA4C-9F95-9D5904AE1469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 flipV="1">
            <a:off x="6100916" y="3439521"/>
            <a:ext cx="595026" cy="1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29D65CA0-139E-FF46-A65E-7FB7373207BB}"/>
              </a:ext>
            </a:extLst>
          </p:cNvPr>
          <p:cNvSpPr txBox="1"/>
          <p:nvPr/>
        </p:nvSpPr>
        <p:spPr>
          <a:xfrm>
            <a:off x="1406186" y="4907669"/>
            <a:ext cx="1789297" cy="1262071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Pencatatan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 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2F17FF2A-6540-4942-AFB4-93F236C59724}"/>
              </a:ext>
            </a:extLst>
          </p:cNvPr>
          <p:cNvSpPr txBox="1"/>
          <p:nvPr/>
        </p:nvSpPr>
        <p:spPr>
          <a:xfrm>
            <a:off x="6405890" y="4760189"/>
            <a:ext cx="1789297" cy="1527549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hipotesis-hipotesis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dibentuk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 Box 1">
            <a:extLst>
              <a:ext uri="{FF2B5EF4-FFF2-40B4-BE49-F238E27FC236}">
                <a16:creationId xmlns:a16="http://schemas.microsoft.com/office/drawing/2014/main" id="{9182657A-0D34-0340-A5B1-CAAD776F78B2}"/>
              </a:ext>
            </a:extLst>
          </p:cNvPr>
          <p:cNvSpPr txBox="1"/>
          <p:nvPr/>
        </p:nvSpPr>
        <p:spPr>
          <a:xfrm>
            <a:off x="4021567" y="4969808"/>
            <a:ext cx="1789297" cy="113343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hiptesis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produk-produk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4E6BD2-BE59-B84C-935A-2811CF1AECE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3195483" y="5536527"/>
            <a:ext cx="826084" cy="2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7380E3-B982-3C41-94DA-449B7B15A015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5810864" y="5523964"/>
            <a:ext cx="595026" cy="1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219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Septian Enggar Sukmana</dc:creator>
  <cp:lastModifiedBy>Septian Enggar Sukmana</cp:lastModifiedBy>
  <cp:revision>8</cp:revision>
  <dcterms:created xsi:type="dcterms:W3CDTF">2021-08-01T04:40:28Z</dcterms:created>
  <dcterms:modified xsi:type="dcterms:W3CDTF">2021-08-01T09:14:05Z</dcterms:modified>
</cp:coreProperties>
</file>