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244-894F-794A-8FA4-8B82C10F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BC5D-11F8-8144-AC69-7C7778F0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6CEC-07B6-714F-B688-F7823A8A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F467-1F31-4247-862D-AD1CF750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0962-9AFB-5743-8BD4-455DCBC9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A7BF-0335-1447-9C5A-F7AE0148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5E873-BB46-D044-878D-B4917C7F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BDA0-E055-8841-94AF-E1EF5240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1BFE-6512-1546-A772-9540F7FB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84A1-9123-9142-9632-087ED5DE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9A712-A592-4949-B94A-B53D2B1A6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95F00-7AF2-E34B-8690-45CC404E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58A7-E138-B842-994B-0FC8B0C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ECC1-2ACD-2846-9496-7FC2B0FA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90FD-2F6F-6B4D-A05E-6E202873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8D1E-4456-734B-977B-5663E97E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61FA-D528-DB48-A39A-4D944F77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4E36-B83F-D049-8536-7629E201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791-2150-8D4B-A3C4-84B2ECA2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3136-3491-A74A-B965-12231A48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2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823-6599-A148-8004-B811C53E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C4201-9DCF-6E4A-91BE-A3B88CD8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34C2-1F0F-D44C-9842-F7575655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1D09-258F-D249-AAE3-1CA57EF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4CC2-1CCE-B948-8816-938BFB6B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4F21-D43C-274E-AA31-6E919A1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EBF5-EB63-614F-9330-66EC08295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A974-A297-4A44-B594-736897EE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D568-3AD5-B349-822A-4A8F5C29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0F6B-A237-8546-8853-9B25F285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F21B-2E10-C14C-AEB0-9AFB867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87FD-A07E-DE42-84F3-3F4FF73F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DAAF-0554-F645-95A8-5811CC53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0B626-1553-F647-B830-9B59EA07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F80A-FC6D-E44F-9707-CE92AE322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9B87C-1CD0-8743-92F2-072418EC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D9F1-513C-AA4A-AF2A-D5CCB5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657C9-7255-BA42-9F9A-006492AC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1B33D-280F-5E4E-AABE-2858CEFD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FA1F-B631-0745-A324-33DF80F4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78E1C-AA0D-6F48-B25D-C66F58A9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2AC9-287C-5B4A-992E-0DFDF9BE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7AA9-3FC3-584C-9144-B04B6AD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C573F-07ED-0C4F-A092-3D09DC5F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41B6-A192-EE43-9F46-C587AE72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765A-95E0-864E-A9F6-0E1B2A8A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9616-C50D-0B4A-AC4B-C0378BFA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83B3-6E3B-264D-8A34-4A16AC81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F23B7-1B47-9045-A6ED-1724F356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290E-DB4B-EC45-A366-E0E1088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8317-4880-314E-8194-0BBB23E8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940D-C366-7547-A7E5-855A40E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DE4-EC9F-5C46-A6EC-CB8E879B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90C6B-29B9-9745-BC0A-85741DA3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13B1-438D-F84E-8FB6-A32A8462D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D556-7F19-4544-B569-39DCC547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76F9-F796-5047-BB8C-C867D39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F3C6-582F-5B4C-919A-07F799DD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0A4BB-E007-504C-BB97-9A5B757C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B29F-E499-7248-896B-8A5CE29E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4325-8CDA-A64F-9BA6-020914CB5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C771-8BFD-A345-958F-B4E4BD1ACBB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7391-C7F2-A74A-B3A9-154224CB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61BB-BA3B-D949-BABD-E5B02A2D3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2071-F174-C840-9765-A2DB10A7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758FA3-2DFD-C34C-8025-72C1A7028FB5}"/>
              </a:ext>
            </a:extLst>
          </p:cNvPr>
          <p:cNvSpPr/>
          <p:nvPr/>
        </p:nvSpPr>
        <p:spPr>
          <a:xfrm>
            <a:off x="6232257" y="1769575"/>
            <a:ext cx="2520176" cy="1271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…blah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F39E-190D-934C-836D-2DAD47CCDE8C}"/>
              </a:ext>
            </a:extLst>
          </p:cNvPr>
          <p:cNvSpPr/>
          <p:nvPr/>
        </p:nvSpPr>
        <p:spPr>
          <a:xfrm>
            <a:off x="4405899" y="1645155"/>
            <a:ext cx="2520176" cy="1271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…blah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628B5-22D5-4A4C-82C7-474753FA95C5}"/>
              </a:ext>
            </a:extLst>
          </p:cNvPr>
          <p:cNvSpPr/>
          <p:nvPr/>
        </p:nvSpPr>
        <p:spPr>
          <a:xfrm>
            <a:off x="2724737" y="1520735"/>
            <a:ext cx="2520176" cy="1271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MapTool</a:t>
            </a:r>
            <a:r>
              <a:rPr lang="en-US" sz="2400" dirty="0"/>
              <a:t> Asset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rptok</a:t>
            </a:r>
            <a:r>
              <a:rPr lang="en-US" dirty="0"/>
              <a:t>, .</a:t>
            </a:r>
            <a:r>
              <a:rPr lang="en-US" dirty="0" err="1"/>
              <a:t>cmpgn</a:t>
            </a:r>
            <a:r>
              <a:rPr lang="en-US" dirty="0"/>
              <a:t>, .</a:t>
            </a:r>
            <a:r>
              <a:rPr lang="en-US" dirty="0" err="1"/>
              <a:t>mtmacro</a:t>
            </a:r>
            <a:r>
              <a:rPr lang="en-US" dirty="0"/>
              <a:t>, .</a:t>
            </a:r>
            <a:r>
              <a:rPr lang="en-US" dirty="0" err="1"/>
              <a:t>mtmacset</a:t>
            </a:r>
            <a:r>
              <a:rPr lang="en-US" dirty="0"/>
              <a:t>, .</a:t>
            </a:r>
            <a:r>
              <a:rPr lang="en-US" dirty="0" err="1"/>
              <a:t>mtprops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E778-C9C9-2846-8A28-B202B3BCA058}"/>
              </a:ext>
            </a:extLst>
          </p:cNvPr>
          <p:cNvCxnSpPr>
            <a:cxnSpLocks/>
          </p:cNvCxnSpPr>
          <p:nvPr/>
        </p:nvCxnSpPr>
        <p:spPr>
          <a:xfrm>
            <a:off x="3529017" y="3014665"/>
            <a:ext cx="1034508" cy="13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D218B-9670-1241-9435-E3ED087FF2D8}"/>
              </a:ext>
            </a:extLst>
          </p:cNvPr>
          <p:cNvSpPr txBox="1"/>
          <p:nvPr/>
        </p:nvSpPr>
        <p:spPr>
          <a:xfrm>
            <a:off x="4146327" y="348583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C9A6367-5C42-9548-BB27-DA67FD9CD848}"/>
              </a:ext>
            </a:extLst>
          </p:cNvPr>
          <p:cNvSpPr/>
          <p:nvPr/>
        </p:nvSpPr>
        <p:spPr>
          <a:xfrm>
            <a:off x="4563525" y="4400555"/>
            <a:ext cx="4609055" cy="842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Filesystem</a:t>
            </a:r>
          </a:p>
          <a:p>
            <a:pPr algn="ctr"/>
            <a:r>
              <a:rPr lang="en-US" dirty="0"/>
              <a:t>.xml, .command, </a:t>
            </a:r>
            <a:r>
              <a:rPr lang="en-US" i="1" dirty="0" err="1"/>
              <a:t>etc</a:t>
            </a:r>
            <a:r>
              <a:rPr lang="en-US" i="1" dirty="0"/>
              <a:t>…</a:t>
            </a:r>
            <a:endParaRPr lang="en-US" dirty="0"/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E4D0E6A9-F674-8243-A7B9-677BF35E50AB}"/>
              </a:ext>
            </a:extLst>
          </p:cNvPr>
          <p:cNvSpPr/>
          <p:nvPr/>
        </p:nvSpPr>
        <p:spPr>
          <a:xfrm rot="10800000" flipH="1">
            <a:off x="5665987" y="5214905"/>
            <a:ext cx="2258933" cy="742950"/>
          </a:xfrm>
          <a:prstGeom prst="utur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79E1D-0160-AA4A-8B00-90693DEF2F45}"/>
              </a:ext>
            </a:extLst>
          </p:cNvPr>
          <p:cNvSpPr txBox="1"/>
          <p:nvPr/>
        </p:nvSpPr>
        <p:spPr>
          <a:xfrm>
            <a:off x="5897258" y="5957856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monkey business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083652-B5B4-F741-BF38-FA35B015AF5E}"/>
              </a:ext>
            </a:extLst>
          </p:cNvPr>
          <p:cNvCxnSpPr>
            <a:cxnSpLocks/>
          </p:cNvCxnSpPr>
          <p:nvPr/>
        </p:nvCxnSpPr>
        <p:spPr>
          <a:xfrm flipH="1" flipV="1">
            <a:off x="8158163" y="3080871"/>
            <a:ext cx="1014417" cy="133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E1DF3B-45FA-6A41-AB8E-419AF852AC98}"/>
              </a:ext>
            </a:extLst>
          </p:cNvPr>
          <p:cNvSpPr txBox="1"/>
          <p:nvPr/>
        </p:nvSpPr>
        <p:spPr>
          <a:xfrm>
            <a:off x="7198464" y="348583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55FC3778-5FFD-DA4F-8A44-B5AB82E86022}"/>
              </a:ext>
            </a:extLst>
          </p:cNvPr>
          <p:cNvSpPr/>
          <p:nvPr/>
        </p:nvSpPr>
        <p:spPr>
          <a:xfrm flipH="1">
            <a:off x="4609117" y="898180"/>
            <a:ext cx="2258933" cy="742950"/>
          </a:xfrm>
          <a:prstGeom prst="utur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14DA5A-093D-604C-BA71-96869EBD0CA7}"/>
              </a:ext>
            </a:extLst>
          </p:cNvPr>
          <p:cNvSpPr txBox="1"/>
          <p:nvPr/>
        </p:nvSpPr>
        <p:spPr>
          <a:xfrm>
            <a:off x="4840388" y="518853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monkey business</a:t>
            </a:r>
          </a:p>
        </p:txBody>
      </p:sp>
    </p:spTree>
    <p:extLst>
      <p:ext uri="{BB962C8B-B14F-4D97-AF65-F5344CB8AC3E}">
        <p14:creationId xmlns:p14="http://schemas.microsoft.com/office/powerpoint/2010/main" val="26986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Rice</dc:creator>
  <cp:lastModifiedBy>Michael Rice</cp:lastModifiedBy>
  <cp:revision>3</cp:revision>
  <dcterms:created xsi:type="dcterms:W3CDTF">2021-03-12T15:08:47Z</dcterms:created>
  <dcterms:modified xsi:type="dcterms:W3CDTF">2021-03-12T15:19:35Z</dcterms:modified>
</cp:coreProperties>
</file>