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18f6928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18f6928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861cfb3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861cfb3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861cfb3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861cfb3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2a3c831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2a3c831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861cfb3c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861cfb3c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861cfb3c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861cfb3c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861cfb3c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861cfb3c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861cfb3c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861cfb3c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861cfb3c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861cfb3c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91475"/>
            <a:ext cx="8520600" cy="12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«Компьютерное моделирование </a:t>
            </a:r>
            <a:br>
              <a:rPr lang="ru" sz="3600"/>
            </a:br>
            <a:r>
              <a:rPr lang="ru" sz="3600"/>
              <a:t>фигур Лиссажу»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Арсений Александрович Величко</a:t>
            </a:r>
            <a:br>
              <a:rPr lang="ru" sz="1800"/>
            </a:br>
            <a:r>
              <a:rPr lang="ru" sz="1800"/>
              <a:t>РГПУ им. А. И. Герцена, ИВТ, 1 курс, 2 гр., 3 подгр.</a:t>
            </a:r>
            <a:br>
              <a:rPr lang="ru" sz="1800"/>
            </a:br>
            <a:r>
              <a:rPr lang="ru" sz="1800"/>
              <a:t>Санкт-Петербург, 2020</a:t>
            </a:r>
            <a:endParaRPr sz="18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Демонстрация работы с программой</a:t>
            </a:r>
            <a:endParaRPr sz="3600"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Постановка задачи</a:t>
            </a:r>
            <a:endParaRPr sz="24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Фигуры Лиссажу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представляют из себя замкнутые траектории, прочерчиваемые точкой, совершающей одновременно два гармонических колебания в двух взаимно перпендикулярных направлениях.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Фигуры Лиссажу </a:t>
            </a: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широко используются в сфере электроники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для нахождения частоты переменного тока, вырабатываемого генератором. Приходится говорить о необходимости </a:t>
            </a: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оптимизации процесса моделирования траекторий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. Из этого вытекает цель курсовой работы.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Цель и задачи, решаемые в рамках курсовой работы</a:t>
            </a:r>
            <a:endParaRPr sz="24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Цель работы: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разработка компьютерной программы для моделирования фигур Лиссажу.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Задачи курсовой работы: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Рассмотреть общие сведения о фигурах Лиссажу;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Рассмотреть вывод математической модели;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Разработать программу для моделирования фигур Лиссажу;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 помощью разработанного программного продукта смоделировать основные виды фигур Лиссажу.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Результат выполнения курсовой работы. Задача 1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Фигурами Лиссажу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называют траектории, прочерчиваемые точкой, совершающей одновременно два гармонических колебания в двух взаимно перпендикулярных направлениях.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Впервые это явление было описано французским математиком </a:t>
            </a: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Жюлем Антуаном Лиссажу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(4 марта 1822 — 24 июня 1880), по имени которого и были названы фигуры Лиссажу.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 электротехнике с помощью фигур Лиссажу определяют </a:t>
            </a: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соотношение частот колебательных контуров.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Если график будет отражать два перпендикулярных сигнала колебательных контуров частот a и b, то по его форме можно будет определить соотношение частот a и b.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Результат выполнения курсовой работы. Задача 2</a:t>
            </a:r>
            <a:endParaRPr sz="24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Математическая модель.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Траектория представляет из себя множество точек с координатами x, y. Зависимость координат точек от времени задана следующими формулами: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 amt="73000"/>
          </a:blip>
          <a:srcRect b="0" l="0" r="42551" t="0"/>
          <a:stretch/>
        </p:blipFill>
        <p:spPr>
          <a:xfrm>
            <a:off x="464550" y="2583975"/>
            <a:ext cx="4106425" cy="179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5078850" y="2740950"/>
            <a:ext cx="3037324" cy="20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Результат выполнения курсовой работы. Задача 3</a:t>
            </a:r>
            <a:endParaRPr sz="2400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Результатом решения задачи 3  является разработанная </a:t>
            </a: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программа на языке программирования Python 3.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Программа использует возможности библиотеки “matplotlib” для построения моделей фигур Лиссажу.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Исходный код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программы и её </a:t>
            </a: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обобщенная схема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представлены в тексте курсовой работы.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Была разработана </a:t>
            </a: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документация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, объясняющая процесс использования программы.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469100" y="4363650"/>
            <a:ext cx="22659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Фрагмент исходного кода программы</a:t>
            </a:r>
            <a:endParaRPr sz="10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625" y="2542738"/>
            <a:ext cx="5976842" cy="18542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Результат выполнения курсовой работы. Задача 4</a:t>
            </a:r>
            <a:endParaRPr sz="240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С помощью разработанной в ходе выполнения курсовой работы программы были смоделированы некоторые фигуры Лиссажу: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16362"/>
            <a:ext cx="2573880" cy="193041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5059" y="2116366"/>
            <a:ext cx="2573880" cy="193040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8420" y="2116337"/>
            <a:ext cx="2573880" cy="19304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Выводы. Заключение</a:t>
            </a:r>
            <a:endParaRPr sz="2400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25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курсовой работы были решены следующие задачи: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Рассмотрены общие сведения о фигурах Лиссажу;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Рассмотрен вывод математической модели;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Разработана программа для моделирования фигур Лиссажу;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 помощью разработанного программного продукта смоделированы основные виды фигур Лиссажу.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Список использованных источников</a:t>
            </a:r>
            <a:endParaRPr sz="2400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Сайт языка программирования Python: [сайт]. URL: https://www.python.org (дата обращения 12.12.2020)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math — Mathematical functions // Python 3.9.1 documentation URL: https://docs.python.org/3/library/math.html (дата обращения: 12.12.2020).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Сайт библиотеки Matplotlib для языка программирования Python: [сайт]. URL: https://matplotlib.org (дата обращения 12.12.2020)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Куатов Б.Ж., Сергеев Д.М. Применение компьютерных программ при моделировании колебательных процессов // Труды Международного симпозиума «Надежность и качество». 2017.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Яворский Б.М., Детлаф А.А. Справочник по физике. - М.: Наука, 1981.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Справочник по радиоэлектронным устройствам. В 2 томах / Под ред. Д.П.Линде. — М.: Энергия, 1978.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