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61cfb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61cfb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61cfb3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861cfb3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61cfb3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61cfb3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61cfb3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61cfb3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61cfb3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61cfb3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61cfb3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61cfb3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61cfb3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61cfb3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8f692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8f692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«Компьютерное моделирование </a:t>
            </a:r>
            <a:br>
              <a:rPr lang="ru" sz="3600"/>
            </a:br>
            <a:r>
              <a:rPr lang="ru" sz="3600"/>
              <a:t>фигур Лиссажу»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Арсений Александрович Величко</a:t>
            </a:r>
            <a:br>
              <a:rPr lang="ru" sz="1800"/>
            </a:br>
            <a:r>
              <a:rPr lang="ru" sz="1800"/>
              <a:t>РГПУ им. А. И. Герцена, ИВТ, 1 курс, 2 гр., 3 подгр.</a:t>
            </a:r>
            <a:br>
              <a:rPr lang="ru" sz="1800"/>
            </a:br>
            <a:r>
              <a:rPr lang="ru" sz="1800"/>
              <a:t>Санкт-Петербург, 2020</a:t>
            </a:r>
            <a:endParaRPr sz="18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Постановка задачи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Данная курсовая работа посвящена моделированию так называемых «Фигур Лиссажу» с использованием информационных технологий.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темы исследования обусловлена тем, что на сегодняшний день в публичном доступе не так просто найти инструмент, позволяющий моделировать фигуры Лиссажу быстро, не вникая в особенности математической модели и не выполняя множество дополнительных действий.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исследования: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Компьютерное моделирование графиков математических функций.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исследования: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Компьютерное моделирование фигур Лиссажу.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Цель и задачи, решаемые в рамках курсовой работы</a:t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Целью исследования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является разработка компьютерной программы для моделирования фигур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 курсовой работы: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Изучить теорию по темам «Фигуры Лиссажу» и «Моделирование Фигур Лиссажу», рассмотреть математическую модель задачи.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программу для построения фигур Лиссажу по произвольным значениям частот, вводимым пользователем.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Построить с помощью разработанной программы несколько разных фигур Лиссажу.</a:t>
            </a:r>
            <a:endParaRPr sz="14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1</a:t>
            </a:r>
            <a:endParaRPr sz="24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Фигу́ры Лиссажу́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— траектории, прочерчиваемые точкой, совершающей одновременно два гармонических колебания в двух взаимно перпендикулярных направлениях.[1]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модель.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График представляет из себя множество точек с координатами x, y. 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координат точек от времени задана следующей системой[1]: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 amt="73000"/>
          </a:blip>
          <a:srcRect b="0" l="0" r="42551" t="0"/>
          <a:stretch/>
        </p:blipFill>
        <p:spPr>
          <a:xfrm>
            <a:off x="464550" y="2583975"/>
            <a:ext cx="4106425" cy="17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078850" y="2740950"/>
            <a:ext cx="3037324" cy="20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2</a:t>
            </a:r>
            <a:endParaRPr sz="24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Результатом решения задачи 2 является разработанная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программа на языке программирования Python 3.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Программа использует возможности библиотеки “matplotlib” для построения моделей фигур Лиссажу.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Исходный код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программы и её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обобщенная схема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представлены в тексте курсовой работы.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Была разработана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документация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, объясняющая процесс использования программы.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469100" y="4363650"/>
            <a:ext cx="226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Фрагмент исходного кода программы</a:t>
            </a:r>
            <a:endParaRPr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25" y="2542738"/>
            <a:ext cx="5976842" cy="1854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3</a:t>
            </a:r>
            <a:endParaRPr sz="24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 помощью разработанной в ходе выполнения курсовой работы программы были смоделированы некоторые фигуры Лиссажу: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6362"/>
            <a:ext cx="2573880" cy="19304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059" y="2116366"/>
            <a:ext cx="2573880" cy="19304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8420" y="2116337"/>
            <a:ext cx="2573880" cy="1930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Выводы. Заключение</a:t>
            </a:r>
            <a:endParaRPr sz="2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курсовой работы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Была изучена теория по темам «Фигуры Лиссажу» и «Моделирование Фигур Лиссажу»,  рассмотрена и адаптирована под выполняемую задачу математическая модель.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Была разработана программа на языке Python 3, моделирующая график фигуры Лиссажу по задаваемым пользователем произвольным значениям частот колебательных контуров.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Были смоделированы некоторые графики фигур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Список использованных источников</a:t>
            </a:r>
            <a:endParaRPr sz="24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Фигуры Лиссажу // Википедия — Свободная энциклопедия URL: https://ru.wikipedia.org/wiki/%D0%A4%D0%B8%D0%B3%D1%83%D1%80%D1%8B_%D0%9B%D0%B8%D1%81%D1%81%D0%B0%D0%B6%D1%83 (дата обращения: 12.12.2020).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Лиссажу, Жюль-Антуан // Википедия — Свободная энциклопедия URL: https://ru.wikipedia.org/wiki/%D0%9B%D0%B8%D1%81%D1%81%D0%B0%D0%B6%D1%83,_%D0%96%D1%8E%D0%BB%D1%8C-%D0%90%D0%BD%D1%82%D1%83%D0%B0%D0%BD (дата обращения: 12.12.2020).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Python 3.9.1 documentation // Python 3.9.1 documentation URL: https://docs.python.org/3/index.html (дата обращения: 12.12.2020).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math — Mathematical functions // Python 3.9.1 documentation URL: https://docs.python.org/3/library/math.html (дата обращения: 12.12.2020).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User's Guide // Matplotlib 3.3.3 documentation URL: https://matplotlib.org/users/index.html (дата обращения: 12.12.2020).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Демонстрация работы с программой</a:t>
            </a:r>
            <a:endParaRPr sz="3600"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