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789-1F9D-4DBF-92AF-FE859A0F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628A-8159-4C83-AD36-F54C9ECD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AD0-5ADA-4F5C-B660-B17577E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07EA-289F-4AD4-8197-D8F59AF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44-CCE2-405E-9024-3D028F9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64D-FB53-4C6B-ADC4-A3489C1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8D2C-36EF-4106-ACE5-43556D76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119F-35BD-4658-9019-BBC9ACE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478F-96F2-4B64-9D55-ECB6377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5D44-173E-40B3-AD37-5E6E498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882D-D68D-49F2-834D-B2C7117D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BDBA-39CA-4858-98D1-77D6A4B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2924-ADEB-4EBD-9514-0D2A3199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374-BC3D-4079-B8E9-C9591F9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CD31-85F1-473D-9157-E566CC1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9EEB-712B-49BA-AFDC-95E5D696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8D3A-C114-4117-9768-E0CCEE3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6F8C-0EA7-4092-AFB9-E2AF390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ECEE-53B5-45C9-9D3F-013D706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61B4-F018-4DA1-AA9C-BB7752A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34A-7830-4379-992B-7E54E892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42B0-5411-46EF-B961-76708691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9A13-3104-42B1-B6C8-E857781E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EA86-5DC8-482C-86AC-81C78B2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37FA-A085-4F52-9406-C537A7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C16-7EED-403B-9A3F-3AB8CB9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E7C7-5E31-4BBB-950E-27C173C0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67FF4-C0D3-4798-A794-9E21E13E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C785-8518-4623-83E8-FE41A1E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AB8C-7DB8-4B16-920D-BE9B669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C8F7-3479-49B9-9145-0CF8BC3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8984-3065-426B-A4E1-AFE0D7F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E665-C85E-4E5A-B9B3-1A80FD48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445B5-5CDE-43AB-B3FE-D9B8AD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4317-FF9A-48BB-A3AA-91B82D3A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2CB2-721A-4D1B-8BD9-4414BC28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17AA-A9DC-440A-A258-67D015F3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5067-D928-451D-8C31-43BBF86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A348-1843-43B5-B240-E4E728A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537-4DA7-47EC-8BC8-5EFDDF5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6BB7-465B-4B35-A57A-D927CF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7C45-E935-455C-93B5-AC043D4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3BB-8B56-457F-83DF-EECD5A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5FDC5-AEE4-40B1-BF1D-13586D1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4AAD-A833-4413-B28C-3E3EA06C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FF3-4663-4C20-837D-58D0D4B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B45-1FD8-4E5F-9F5F-C9523CA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B83-DF45-4985-923A-6DAE887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1746-282D-4141-9A3F-2FE8487B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6B3-792D-41E1-9964-CF127A9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08-3D2E-48CE-BBF5-9B3CA15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AD-8469-41B3-834B-8850E27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438-DFED-4ED7-B1FE-78B3A4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99097-56FC-4373-8DB8-95D6B19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426-AE02-4BDE-B284-54897863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C62E-211A-477A-84C4-43D111A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1AA7-7A3F-4F3A-B0F2-1CEEF32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E91-87FC-4C7E-B6C5-77FDED0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19CB-2ADB-4029-81E0-5F3B90A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D8A-EE33-4C11-AF7E-37321AE0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026-5D06-478B-B429-0F29DC5C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8A7D-5FB8-4738-A695-31556DFE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96BB-4BA9-4671-9F71-C36D4309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FCC-8FE0-49FE-A4E0-AC3227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№1</a:t>
            </a:r>
            <a:br>
              <a:rPr lang="ru-RU" dirty="0"/>
            </a:br>
            <a:r>
              <a:rPr lang="ru-RU" dirty="0"/>
              <a:t>«</a:t>
            </a:r>
            <a:r>
              <a:rPr lang="ru-RU" b="1" dirty="0"/>
              <a:t>Вариационные ряды и их графическое изображение»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EB14-02A1-4FFC-BEA7-BCFD2D4E4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ИВТ 2 курс Адаев Р.М., Галкин И.Ю., Величко А.А., Егоров С.А.</a:t>
            </a:r>
          </a:p>
        </p:txBody>
      </p:sp>
    </p:spTree>
    <p:extLst>
      <p:ext uri="{BB962C8B-B14F-4D97-AF65-F5344CB8AC3E}">
        <p14:creationId xmlns:p14="http://schemas.microsoft.com/office/powerpoint/2010/main" val="424327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1595-C78A-4FC0-AF2D-D10017E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CD49-2ACC-4C8D-BE8D-AE9E6F14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48554-7A1A-4BB7-9FCC-95D31B36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90" y="955964"/>
            <a:ext cx="8451020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8DB7-3215-4B97-AC68-666C3D4A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1D05-14E0-4A53-9F25-AF05205A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679291-98E9-425B-A9B0-37662EC9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3" y="2285999"/>
            <a:ext cx="10568614" cy="22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2AEC-EE59-4159-8E42-484B575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BEDE-2A17-40E0-A5F6-49DAB5DF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9819D-77B6-4EDE-9CD8-9EB1DF8B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55" y="1088967"/>
            <a:ext cx="10180890" cy="46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12DF-A02E-42D1-8F7C-724A56FE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3410-24AA-4444-9B3A-26DEEF5D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300F8-3BAB-4695-8BAF-BFBD058D15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7034" y="1005840"/>
            <a:ext cx="7917932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8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6933B2-6E72-4F74-85FF-FB8E15559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2" y="1288473"/>
            <a:ext cx="10753196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4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708D7-99C0-4247-BD8B-D4F2FC55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2" y="2202873"/>
            <a:ext cx="10337936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8CE9-93FA-461D-8E0A-CAA03258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87FD-F6B0-4369-9C65-6A85CAAC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599ED-B03E-4BDC-8772-4E94271E0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1240" y="822960"/>
            <a:ext cx="892952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C4D-D654-48DC-9D3E-FCD3B1B8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B52-3B92-4A6D-9053-BB9EB4DE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5F6FE-FCDB-4685-BEB5-BA0659087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0363"/>
            <a:ext cx="11430000" cy="31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030-A891-41A4-A5B6-C769B0E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8A37-CA5C-441C-AEED-4D19E20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369D0-C7F0-4E8C-B2F5-0200C75D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70" y="1172095"/>
            <a:ext cx="1018786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6AD-D059-4396-A447-F6D5BEB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800-B373-4CB7-B03D-52EEE864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FB169-04BA-449D-8987-70EFEDCC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37" y="972588"/>
            <a:ext cx="8642926" cy="49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6A8-C657-47F8-8E61-AD4EA28B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3EE6-5535-4D1E-A559-F412C58F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C940B-694C-480D-BF36-DA7763F3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" y="2685010"/>
            <a:ext cx="11142930" cy="14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135-94AF-4BB5-9328-21F2FEED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8270-8B86-4392-A2CE-5020C9B2C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6BA3F-CAD9-4C71-A8F1-4D483D6E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6" y="2685011"/>
            <a:ext cx="10759228" cy="14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Лабораторная работа №1 «Вариационные ряды и их графическое изображение»</vt:lpstr>
      <vt:lpstr>PowerPoint Presentation</vt:lpstr>
      <vt:lpstr>Задание 1</vt:lpstr>
      <vt:lpstr>PowerPoint Presentation</vt:lpstr>
      <vt:lpstr>Задание 2</vt:lpstr>
      <vt:lpstr>PowerPoint Presentation</vt:lpstr>
      <vt:lpstr>PowerPoint Presentation</vt:lpstr>
      <vt:lpstr>Задание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«Вариационные ряды и их графическое изображение»</dc:title>
  <dc:creator>человек странный</dc:creator>
  <cp:lastModifiedBy>человек странный</cp:lastModifiedBy>
  <cp:revision>1</cp:revision>
  <dcterms:created xsi:type="dcterms:W3CDTF">2021-12-21T13:43:46Z</dcterms:created>
  <dcterms:modified xsi:type="dcterms:W3CDTF">2021-12-21T13:51:06Z</dcterms:modified>
</cp:coreProperties>
</file>