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60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1789-1F9D-4DBF-92AF-FE859A0FB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1628A-8159-4C83-AD36-F54C9ECDD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FAD0-5ADA-4F5C-B660-B17577E2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A07EA-289F-4AD4-8197-D8F59AFF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6FA44-CCE2-405E-9024-3D028F98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24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164D-FB53-4C6B-ADC4-A3489C1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58D2C-36EF-4106-ACE5-43556D767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119F-35BD-4658-9019-BBC9ACE6A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E478F-96F2-4B64-9D55-ECB637748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F5D44-173E-40B3-AD37-5E6E4986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33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7882D-D68D-49F2-834D-B2C7117D9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3BDBA-39CA-4858-98D1-77D6A4BE5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2924-ADEB-4EBD-9514-0D2A3199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A3374-BC3D-4079-B8E9-C9591F94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9CD31-85F1-473D-9157-E566CC10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00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9EEB-712B-49BA-AFDC-95E5D696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58D3A-C114-4117-9768-E0CCEE38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56F8C-0EA7-4092-AFB9-E2AF390D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8ECEE-53B5-45C9-9D3F-013D706F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61B4-F018-4DA1-AA9C-BB7752A5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48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434A-7830-4379-992B-7E54E892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942B0-5411-46EF-B961-76708691B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9A13-3104-42B1-B6C8-E857781E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6EA86-5DC8-482C-86AC-81C78B2B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637FA-A085-4F52-9406-C537A727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84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FC16-7EED-403B-9A3F-3AB8CB94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1E7C7-5E31-4BBB-950E-27C173C0F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67FF4-C0D3-4798-A794-9E21E13E6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1C785-8518-4623-83E8-FE41A1E9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6AB8C-7DB8-4B16-920D-BE9B6696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9C8F7-3479-49B9-9145-0CF8BC3A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63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8984-3065-426B-A4E1-AFE0D7FA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1E665-C85E-4E5A-B9B3-1A80FD484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445B5-5CDE-43AB-B3FE-D9B8AD3E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84317-FF9A-48BB-A3AA-91B82D3A1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42CB2-721A-4D1B-8BD9-4414BC283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D17AA-A9DC-440A-A258-67D015F3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F5067-D928-451D-8C31-43BBF867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6A348-1843-43B5-B240-E4E728A7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59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A537-4DA7-47EC-8BC8-5EFDDF5FF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D6BB7-465B-4B35-A57A-D927CF99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37C45-E935-455C-93B5-AC043D43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483BB-8B56-457F-83DF-EECD5A50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72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5FDC5-AEE4-40B1-BF1D-13586D13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44AAD-A833-4413-B28C-3E3EA06C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42FF3-4663-4C20-837D-58D0D4B7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82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5B45-1FD8-4E5F-9F5F-C9523CA5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9B83-DF45-4985-923A-6DAE88748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21746-282D-4141-9A3F-2FE8487B4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186B3-792D-41E1-9964-CF127A96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E7508-3D2E-48CE-BBF5-9B3CA158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75AD-8469-41B3-834B-8850E27B8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44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3438-DFED-4ED7-B1FE-78B3A4DCE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99097-56FC-4373-8DB8-95D6B19D0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92426-AE02-4BDE-B284-54897863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3C62E-211A-477A-84C4-43D111AF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71AA7-7A3F-4F3A-B0F2-1CEEF324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D8E91-87FC-4C7E-B6C5-77FDED041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74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3119CB-2ADB-4029-81E0-5F3B90AF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F7D8A-EE33-4C11-AF7E-37321AE0B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0026-5D06-478B-B429-0F29DC5C7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1D73C-EF21-48E2-93FC-6DFAB9C675C7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A8A7D-5FB8-4738-A695-31556DFE6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96BB-4BA9-4671-9F71-C36D43090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A6A4A-B78E-4DCF-985A-F82A432A53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33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AFCC-8FE0-49FE-A4E0-AC3227DCEB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Лабораторная работа №2</a:t>
            </a:r>
            <a:br>
              <a:rPr lang="ru-RU" sz="4800" dirty="0"/>
            </a:br>
            <a:r>
              <a:rPr lang="ru-RU" sz="4800" dirty="0"/>
              <a:t>«</a:t>
            </a:r>
            <a:r>
              <a:rPr lang="ru-RU" sz="4800" b="1" dirty="0"/>
              <a:t>Математические характеристике вариационных рядов»</a:t>
            </a:r>
            <a:endParaRPr lang="ru-RU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8EB14-02A1-4FFC-BEA7-BCFD2D4E42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ИВТ 2 курс Адаев Р.М., Галкин И.Ю., Величко А.А., Егоров С.А.</a:t>
            </a:r>
          </a:p>
        </p:txBody>
      </p:sp>
    </p:spTree>
    <p:extLst>
      <p:ext uri="{BB962C8B-B14F-4D97-AF65-F5344CB8AC3E}">
        <p14:creationId xmlns:p14="http://schemas.microsoft.com/office/powerpoint/2010/main" val="4243279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12C3-9CE0-4F91-B038-5E9DA98B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264D-29D7-4002-BAC7-07CD09E5F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image1.png" descr="Диаграмма">
            <a:extLst>
              <a:ext uri="{FF2B5EF4-FFF2-40B4-BE49-F238E27FC236}">
                <a16:creationId xmlns:a16="http://schemas.microsoft.com/office/drawing/2014/main" id="{FB79B2E2-4C11-4070-9275-5B050116E19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2437468"/>
            <a:ext cx="5059710" cy="3127652"/>
          </a:xfrm>
          <a:prstGeom prst="rect">
            <a:avLst/>
          </a:prstGeom>
          <a:ln/>
        </p:spPr>
      </p:pic>
      <p:pic>
        <p:nvPicPr>
          <p:cNvPr id="5" name="image2.png">
            <a:extLst>
              <a:ext uri="{FF2B5EF4-FFF2-40B4-BE49-F238E27FC236}">
                <a16:creationId xmlns:a16="http://schemas.microsoft.com/office/drawing/2014/main" id="{1CEC14F8-E7FE-44C9-87BD-D7D43688362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32328" y="2437468"/>
            <a:ext cx="5321472" cy="297124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1510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5F26-D3E7-49D8-BB69-46CDDA1F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C7BF3-A28B-4742-BB74-5151C5EEA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43" y="1388226"/>
            <a:ext cx="9936114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3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C794-9EDF-4B80-AAC5-976357E8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723D-9FAE-4E31-8C8F-1733DCE1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4A350-1609-4309-B134-3F80D4586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02" y="2585257"/>
            <a:ext cx="11569396" cy="16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1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055A-5B30-4CEC-97EB-75A836BF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1B25-451E-40E5-9B09-C1448392B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D61DC-D94E-4F38-B093-6C16474FD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395" y="1338348"/>
            <a:ext cx="5857210" cy="418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5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E3A7-040D-4393-A820-781E3C10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E629-1841-45FA-B57F-D2991BEA0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08386-FB62-490B-BA12-CE8DAAA4C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763" y="365124"/>
            <a:ext cx="5722474" cy="612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3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D957-E9D2-4FFA-A301-0B2E2198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60B95-D822-49E9-92DA-DA3175AF2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90619-2646-43FD-8851-2F84EEDB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36" y="2830801"/>
            <a:ext cx="9671928" cy="119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9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C030-A891-41A4-A5B6-C769B0E1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8A37-CA5C-441C-AEED-4D19E2008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FC048-C8BC-4D13-86AE-7BC97F5D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47" y="2552007"/>
            <a:ext cx="11400906" cy="175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6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5F26-D3E7-49D8-BB69-46CDDA1F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1E638-9E31-4590-BA08-41C42AF05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77" y="1537854"/>
            <a:ext cx="9631646" cy="37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7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497B57-3CCC-4E11-9E90-F9A3B16B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91" y="1022466"/>
            <a:ext cx="7065818" cy="1554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2E4634-653B-4F16-930A-FA4C2123F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475" y="2576944"/>
            <a:ext cx="8195050" cy="1704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329282-22D6-4367-8631-5C4D146C3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543" y="4480562"/>
            <a:ext cx="7712914" cy="135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0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C6AD-D059-4396-A447-F6D5BEB0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29800-B373-4CB7-B03D-52EEE8647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DB9CC-E5E9-423F-946D-ACF05E4F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661814"/>
            <a:ext cx="6096000" cy="55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8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7C4D-D654-48DC-9D3E-FCD3B1B8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7B52-3B92-4A6D-9053-BB9EB4DE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245D9-B8CB-4C51-A4AC-02541193D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38" y="2136371"/>
            <a:ext cx="10868124" cy="25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7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93B348-E9B7-4338-86AC-623FBEAE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65" y="1255221"/>
            <a:ext cx="10731470" cy="4347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A29D23-0D9F-499A-8F16-089B6200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330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2FEB-6D5E-4E52-A9F8-DB8C5958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00D42-2EE1-41DE-895E-12C5957FC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66698-5987-4E1F-9206-B96184CBA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53" y="2119745"/>
            <a:ext cx="10334894" cy="261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7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2FEB-6D5E-4E52-A9F8-DB8C5958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00D42-2EE1-41DE-895E-12C5957FC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FF50DF-D063-4DCE-80FA-85039D1A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89" y="1903614"/>
            <a:ext cx="10860222" cy="305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0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</Words>
  <Application>Microsoft Office PowerPoint</Application>
  <PresentationFormat>Widescreen</PresentationFormat>
  <Paragraphs>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Лабораторная работа №2 «Математические характеристике вариационных рядов»</vt:lpstr>
      <vt:lpstr>PowerPoint Presentation</vt:lpstr>
      <vt:lpstr>Задание 1</vt:lpstr>
      <vt:lpstr>PowerPoint Presentation</vt:lpstr>
      <vt:lpstr>PowerPoint Presentation</vt:lpstr>
      <vt:lpstr>Задание 2</vt:lpstr>
      <vt:lpstr>PowerPoint Presentation</vt:lpstr>
      <vt:lpstr>Вопрос 1</vt:lpstr>
      <vt:lpstr>Вопрос 2</vt:lpstr>
      <vt:lpstr>PowerPoint Presentation</vt:lpstr>
      <vt:lpstr>Задание 3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 «Вариационные ряды и их графическое изображение»</dc:title>
  <dc:creator>человек странный</dc:creator>
  <cp:lastModifiedBy>человек странный</cp:lastModifiedBy>
  <cp:revision>4</cp:revision>
  <dcterms:created xsi:type="dcterms:W3CDTF">2021-12-21T13:43:46Z</dcterms:created>
  <dcterms:modified xsi:type="dcterms:W3CDTF">2021-12-21T14:57:17Z</dcterms:modified>
</cp:coreProperties>
</file>