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0" r:id="rId7"/>
    <p:sldId id="269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1789-1F9D-4DBF-92AF-FE859A0FB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1628A-8159-4C83-AD36-F54C9ECDD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FAD0-5ADA-4F5C-B660-B17577E2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07EA-289F-4AD4-8197-D8F59AFF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6FA44-CCE2-405E-9024-3D028F98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24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164D-FB53-4C6B-ADC4-A3489C1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58D2C-36EF-4106-ACE5-43556D767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119F-35BD-4658-9019-BBC9ACE6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E478F-96F2-4B64-9D55-ECB63774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5D44-173E-40B3-AD37-5E6E4986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3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7882D-D68D-49F2-834D-B2C7117D9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3BDBA-39CA-4858-98D1-77D6A4BE5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2924-ADEB-4EBD-9514-0D2A3199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A3374-BC3D-4079-B8E9-C9591F94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CD31-85F1-473D-9157-E566CC10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0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9EEB-712B-49BA-AFDC-95E5D696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8D3A-C114-4117-9768-E0CCEE38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56F8C-0EA7-4092-AFB9-E2AF390D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ECEE-53B5-45C9-9D3F-013D706F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61B4-F018-4DA1-AA9C-BB7752A5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8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434A-7830-4379-992B-7E54E892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42B0-5411-46EF-B961-76708691B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9A13-3104-42B1-B6C8-E857781E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6EA86-5DC8-482C-86AC-81C78B2B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37FA-A085-4F52-9406-C537A727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4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FC16-7EED-403B-9A3F-3AB8CB94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E7C7-5E31-4BBB-950E-27C173C0F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67FF4-C0D3-4798-A794-9E21E13E6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1C785-8518-4623-83E8-FE41A1E9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6AB8C-7DB8-4B16-920D-BE9B6696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9C8F7-3479-49B9-9145-0CF8BC3A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63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8984-3065-426B-A4E1-AFE0D7FA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E665-C85E-4E5A-B9B3-1A80FD484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445B5-5CDE-43AB-B3FE-D9B8AD3E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84317-FF9A-48BB-A3AA-91B82D3A1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42CB2-721A-4D1B-8BD9-4414BC283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D17AA-A9DC-440A-A258-67D015F3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F5067-D928-451D-8C31-43BBF867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6A348-1843-43B5-B240-E4E728A7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59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A537-4DA7-47EC-8BC8-5EFDDF5F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D6BB7-465B-4B35-A57A-D927CF99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37C45-E935-455C-93B5-AC043D43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483BB-8B56-457F-83DF-EECD5A50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72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5FDC5-AEE4-40B1-BF1D-13586D13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44AAD-A833-4413-B28C-3E3EA06C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42FF3-4663-4C20-837D-58D0D4B7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82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5B45-1FD8-4E5F-9F5F-C9523CA5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9B83-DF45-4985-923A-6DAE8874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21746-282D-4141-9A3F-2FE8487B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186B3-792D-41E1-9964-CF127A96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7508-3D2E-48CE-BBF5-9B3CA158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75AD-8469-41B3-834B-8850E27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44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3438-DFED-4ED7-B1FE-78B3A4DC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99097-56FC-4373-8DB8-95D6B19D0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2426-AE02-4BDE-B284-54897863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3C62E-211A-477A-84C4-43D111A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71AA7-7A3F-4F3A-B0F2-1CEEF324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D8E91-87FC-4C7E-B6C5-77FDED04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74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119CB-2ADB-4029-81E0-5F3B90AF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F7D8A-EE33-4C11-AF7E-37321AE0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0026-5D06-478B-B429-0F29DC5C7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8A7D-5FB8-4738-A695-31556DFE6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96BB-4BA9-4671-9F71-C36D43090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33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AFCC-8FE0-49FE-A4E0-AC3227DCE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Лабораторная работа №3</a:t>
            </a:r>
            <a:br>
              <a:rPr lang="ru-RU" sz="4800" dirty="0"/>
            </a:br>
            <a:r>
              <a:rPr lang="ru-RU" sz="4800" dirty="0"/>
              <a:t>«</a:t>
            </a:r>
            <a:r>
              <a:rPr lang="ru-RU" b="1" dirty="0"/>
              <a:t>Вариационный ряд</a:t>
            </a:r>
            <a:r>
              <a:rPr lang="ru-RU" sz="4800" b="1" dirty="0"/>
              <a:t>»</a:t>
            </a:r>
            <a:endParaRPr lang="ru-RU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8EB14-02A1-4FFC-BEA7-BCFD2D4E4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ИВТ 2 курс Адаев Р.М., Галкин И.Ю., Величко А.А., Егоров С.А.</a:t>
            </a:r>
          </a:p>
        </p:txBody>
      </p:sp>
    </p:spTree>
    <p:extLst>
      <p:ext uri="{BB962C8B-B14F-4D97-AF65-F5344CB8AC3E}">
        <p14:creationId xmlns:p14="http://schemas.microsoft.com/office/powerpoint/2010/main" val="424327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055A-5B30-4CEC-97EB-75A836B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1B25-451E-40E5-9B09-C1448392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DE212-BB4F-49CC-992F-678876ABF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4" y="1537854"/>
            <a:ext cx="10037052" cy="37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5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3A7-040D-4393-A820-781E3C10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E629-1841-45FA-B57F-D2991BEA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D7E4B-EAFA-42F0-BEE7-034B9C44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2" y="1321723"/>
            <a:ext cx="10648076" cy="42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D957-E9D2-4FFA-A301-0B2E2198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0B95-D822-49E9-92DA-DA3175AF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28251-4AB0-4FE0-BE7A-5A9852D0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52" y="889461"/>
            <a:ext cx="8993896" cy="50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9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69A7-E107-4E45-BE7A-3F1D0D04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30A2-1AA4-43FF-B237-910D05E7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1CF33-B0A3-4A92-92DB-B89BE51B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13" y="1620982"/>
            <a:ext cx="9255974" cy="36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32B6-BDF2-4941-84CC-D508F618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9389-1A45-4E55-9D4B-C61DBF7B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CC64F-83B4-4485-BD53-0FF78DCE11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0608" y="1753984"/>
            <a:ext cx="5595392" cy="3350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C7801-15EF-47F5-AE06-EED5F16D19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67088" y="1762329"/>
            <a:ext cx="5853216" cy="335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DD85-470D-45A1-82B0-B47157C0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A24E-7843-41BB-B576-88D9050E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4FAF8-1864-457A-BC69-2DEC94FF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40" y="972589"/>
            <a:ext cx="8845920" cy="49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2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5C36-29C1-4CA0-ABF8-C62252A2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ADB1-06AA-4BF6-84DD-63704CE6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92917-62A8-4909-907D-FA24F60B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74" y="361522"/>
            <a:ext cx="7001852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7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A10E-6D6E-4293-B607-0718A77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D4D2-860E-4804-820E-91428062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84941-8CA5-452B-9141-21FCCCC9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40" y="681036"/>
            <a:ext cx="8568920" cy="54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06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34A5-029B-4E70-82F8-F6279C6C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0978-53AA-4C5E-87D1-17BAC4E8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65480-2360-430A-94D2-9F52F7EE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45" y="1737360"/>
            <a:ext cx="1042171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8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5DB4-B53F-4126-A768-F823B595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0183-A676-405A-98BD-77821A53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4CC7A-244B-4DCA-AAC8-A80F653AA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5" y="1317942"/>
            <a:ext cx="9897750" cy="42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C030-A891-41A4-A5B6-C769B0E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8A37-CA5C-441C-AEED-4D19E200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484BD-7B14-4A11-9C72-33A035DE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50" y="1288473"/>
            <a:ext cx="9797300" cy="42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6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D5F8-FFA4-4AA9-B546-B4B23FC5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0452-17A2-4DEC-855B-66895EA8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7AA7C-87C0-4E5B-9178-4AD7C8E5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19" y="681037"/>
            <a:ext cx="8998962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80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5667-6DE8-4C77-90CD-4BC0A32D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58BD-51F4-48E7-B7F3-06324AA5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9C157-4DEE-4DAA-9AA0-1A6C144ED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6" y="2884516"/>
            <a:ext cx="10256908" cy="10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48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CBDC-DA1F-45F5-96D6-AE47FE39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9D0A-A002-4A3E-807C-158565E7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F4164-2BAF-41A9-A7A6-5D27D225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24" y="2618509"/>
            <a:ext cx="10821552" cy="16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6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5F26-D3E7-49D8-BB69-46CDDA1F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2CE1B-160D-4084-AD3A-7372B0B7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3" y="2568632"/>
            <a:ext cx="11574374" cy="17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7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4AD50D-39EA-44B0-8D07-A71F354D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399" y="1138844"/>
            <a:ext cx="8121202" cy="458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C6AD-D059-4396-A447-F6D5BEB0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9800-B373-4CB7-B03D-52EEE864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67141-4A32-479F-AD44-5BA24939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16" y="2585257"/>
            <a:ext cx="10520168" cy="16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8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7C4D-D654-48DC-9D3E-FCD3B1B8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7B52-3B92-4A6D-9053-BB9EB4DE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6BB71-9B26-49D0-9803-D69FD833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69" y="1690688"/>
            <a:ext cx="9170062" cy="41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7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9D23-0D9F-499A-8F16-089B6200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87453-2A2A-407A-B642-CC321696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75" y="2285999"/>
            <a:ext cx="10616050" cy="22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0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5F26-D3E7-49D8-BB69-46CDDA1F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D4A5F-6486-406A-8893-7D018D1B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73" y="1886988"/>
            <a:ext cx="11281854" cy="30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3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C794-9EDF-4B80-AAC5-976357E8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723D-9FAE-4E31-8C8F-1733DCE1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70FC5-7C6B-4174-A7C1-5630BC5F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74" y="2552007"/>
            <a:ext cx="11059852" cy="17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1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</Words>
  <Application>Microsoft Office PowerPoint</Application>
  <PresentationFormat>Widescreen</PresentationFormat>
  <Paragraphs>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Лабораторная работа №3 «Вариационный ряд»</vt:lpstr>
      <vt:lpstr>PowerPoint Presentation</vt:lpstr>
      <vt:lpstr>Задание 1</vt:lpstr>
      <vt:lpstr>PowerPoint Presentation</vt:lpstr>
      <vt:lpstr>PowerPoint Presentation</vt:lpstr>
      <vt:lpstr>Задание 2</vt:lpstr>
      <vt:lpstr>PowerPoint Presentation</vt:lpstr>
      <vt:lpstr>Задание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«Вариационные ряды и их графическое изображение»</dc:title>
  <dc:creator>человек странный</dc:creator>
  <cp:lastModifiedBy>человек странный</cp:lastModifiedBy>
  <cp:revision>6</cp:revision>
  <dcterms:created xsi:type="dcterms:W3CDTF">2021-12-21T13:43:46Z</dcterms:created>
  <dcterms:modified xsi:type="dcterms:W3CDTF">2021-12-21T15:06:45Z</dcterms:modified>
</cp:coreProperties>
</file>