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9" r:id="rId8"/>
    <p:sldId id="27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789-1F9D-4DBF-92AF-FE859A0F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628A-8159-4C83-AD36-F54C9ECD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AD0-5ADA-4F5C-B660-B17577E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07EA-289F-4AD4-8197-D8F59AF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44-CCE2-405E-9024-3D028F9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164D-FB53-4C6B-ADC4-A3489C1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58D2C-36EF-4106-ACE5-43556D76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119F-35BD-4658-9019-BBC9ACE6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478F-96F2-4B64-9D55-ECB6377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5D44-173E-40B3-AD37-5E6E498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882D-D68D-49F2-834D-B2C7117D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BDBA-39CA-4858-98D1-77D6A4BE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2924-ADEB-4EBD-9514-0D2A3199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3374-BC3D-4079-B8E9-C9591F9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CD31-85F1-473D-9157-E566CC1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9EEB-712B-49BA-AFDC-95E5D696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8D3A-C114-4117-9768-E0CCEE38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6F8C-0EA7-4092-AFB9-E2AF390D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ECEE-53B5-45C9-9D3F-013D706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61B4-F018-4DA1-AA9C-BB7752A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434A-7830-4379-992B-7E54E892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42B0-5411-46EF-B961-76708691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9A13-3104-42B1-B6C8-E857781E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EA86-5DC8-482C-86AC-81C78B2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37FA-A085-4F52-9406-C537A72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C16-7EED-403B-9A3F-3AB8CB9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E7C7-5E31-4BBB-950E-27C173C0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67FF4-C0D3-4798-A794-9E21E13E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C785-8518-4623-83E8-FE41A1E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AB8C-7DB8-4B16-920D-BE9B6696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C8F7-3479-49B9-9145-0CF8BC3A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8984-3065-426B-A4E1-AFE0D7F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E665-C85E-4E5A-B9B3-1A80FD48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445B5-5CDE-43AB-B3FE-D9B8AD3E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4317-FF9A-48BB-A3AA-91B82D3A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2CB2-721A-4D1B-8BD9-4414BC28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17AA-A9DC-440A-A258-67D015F3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F5067-D928-451D-8C31-43BBF86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A348-1843-43B5-B240-E4E728A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537-4DA7-47EC-8BC8-5EFDDF5F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D6BB7-465B-4B35-A57A-D927CF9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7C45-E935-455C-93B5-AC043D4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83BB-8B56-457F-83DF-EECD5A5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5FDC5-AEE4-40B1-BF1D-13586D1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44AAD-A833-4413-B28C-3E3EA06C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FF3-4663-4C20-837D-58D0D4B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5B45-1FD8-4E5F-9F5F-C9523CA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B83-DF45-4985-923A-6DAE887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1746-282D-4141-9A3F-2FE8487B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86B3-792D-41E1-9964-CF127A9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7508-3D2E-48CE-BBF5-9B3CA158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75AD-8469-41B3-834B-8850E27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438-DFED-4ED7-B1FE-78B3A4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99097-56FC-4373-8DB8-95D6B19D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426-AE02-4BDE-B284-54897863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C62E-211A-477A-84C4-43D111A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1AA7-7A3F-4F3A-B0F2-1CEEF32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8E91-87FC-4C7E-B6C5-77FDED0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19CB-2ADB-4029-81E0-5F3B90AF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7D8A-EE33-4C11-AF7E-37321AE0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0026-5D06-478B-B429-0F29DC5C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8A7D-5FB8-4738-A695-31556DFE6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96BB-4BA9-4671-9F71-C36D43090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FCC-8FE0-49FE-A4E0-AC3227DCE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Лабораторная работа №4</a:t>
            </a:r>
            <a:br>
              <a:rPr lang="ru-RU" sz="4400" dirty="0"/>
            </a:br>
            <a:r>
              <a:rPr lang="ru-RU" sz="4400" dirty="0"/>
              <a:t>«</a:t>
            </a:r>
            <a:r>
              <a:rPr lang="ru-RU" sz="5400" b="1" dirty="0"/>
              <a:t>Построение функции нормального распределения</a:t>
            </a:r>
            <a:r>
              <a:rPr lang="ru-RU" sz="4400" b="1" dirty="0"/>
              <a:t>»</a:t>
            </a:r>
            <a:endParaRPr lang="ru-R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EB14-02A1-4FFC-BEA7-BCFD2D4E4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ИВТ 2 курс Адаев Р.М., Галкин И.Ю., Величко А.А., Егоров С.А.</a:t>
            </a:r>
          </a:p>
        </p:txBody>
      </p:sp>
    </p:spTree>
    <p:extLst>
      <p:ext uri="{BB962C8B-B14F-4D97-AF65-F5344CB8AC3E}">
        <p14:creationId xmlns:p14="http://schemas.microsoft.com/office/powerpoint/2010/main" val="424327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030-A891-41A4-A5B6-C769B0E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8A37-CA5C-441C-AEED-4D19E20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9254D-B8A8-4A0E-B6EE-A00FB3E7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36" y="1188720"/>
            <a:ext cx="9687328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F26-D3E7-49D8-BB69-46CDDA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CDD1E-D0D1-4D05-9BB4-F1BF8DD9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74" y="1690688"/>
            <a:ext cx="8966252" cy="43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A04CC5-D34F-4167-9E1A-1D6EE320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2" y="1188719"/>
            <a:ext cx="9490416" cy="1687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49AA70-EDF9-427E-B930-B6246885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82" y="2876205"/>
            <a:ext cx="1381318" cy="351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C2E6C-E0EB-48C4-90F3-DA7365E16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6205"/>
            <a:ext cx="140037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C6AD-D059-4396-A447-F6D5BEB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9800-B373-4CB7-B03D-52EEE864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48E78-98BF-401D-A2F5-F0AC3F3440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7241" y="1138843"/>
            <a:ext cx="7977518" cy="45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B52-3B92-4A6D-9053-BB9EB4DE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FBF5B7-C38C-47D9-9F84-EDB276E5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55012-98BD-45F7-94D7-0E57CA586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93" y="1288472"/>
            <a:ext cx="9970214" cy="1687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1F560-3F0B-4290-BCE8-C6BF0EE9D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98" y="2839464"/>
            <a:ext cx="3157802" cy="3649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E7461-D305-4511-B635-470A024D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9464"/>
            <a:ext cx="2732116" cy="36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9D23-0D9F-499A-8F16-089B620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A6FBF-3E0D-4A69-9E78-EC3BFEC612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7894" y="872836"/>
            <a:ext cx="8796212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2F37F8-3331-479D-B3AA-A5DBB85B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8A4F3-32FB-4AB1-8BED-967FBFE9B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96" y="2685010"/>
            <a:ext cx="10594408" cy="148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Лабораторная работа №4 «Построение функции нормального распределения»</vt:lpstr>
      <vt:lpstr>PowerPoint Presentation</vt:lpstr>
      <vt:lpstr>Результаты работы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«Вариационные ряды и их графическое изображение»</dc:title>
  <dc:creator>человек странный</dc:creator>
  <cp:lastModifiedBy>человек странный</cp:lastModifiedBy>
  <cp:revision>9</cp:revision>
  <dcterms:created xsi:type="dcterms:W3CDTF">2021-12-21T13:43:46Z</dcterms:created>
  <dcterms:modified xsi:type="dcterms:W3CDTF">2021-12-21T15:11:29Z</dcterms:modified>
</cp:coreProperties>
</file>