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0" r:id="rId7"/>
    <p:sldId id="26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1789-1F9D-4DBF-92AF-FE859A0FB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1628A-8159-4C83-AD36-F54C9ECDD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FAD0-5ADA-4F5C-B660-B17577E2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07EA-289F-4AD4-8197-D8F59AFF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6FA44-CCE2-405E-9024-3D028F98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24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164D-FB53-4C6B-ADC4-A3489C1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58D2C-36EF-4106-ACE5-43556D767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119F-35BD-4658-9019-BBC9ACE6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E478F-96F2-4B64-9D55-ECB63774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5D44-173E-40B3-AD37-5E6E4986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3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7882D-D68D-49F2-834D-B2C7117D9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3BDBA-39CA-4858-98D1-77D6A4BE5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2924-ADEB-4EBD-9514-0D2A3199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A3374-BC3D-4079-B8E9-C9591F94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CD31-85F1-473D-9157-E566CC10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0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9EEB-712B-49BA-AFDC-95E5D696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8D3A-C114-4117-9768-E0CCEE38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56F8C-0EA7-4092-AFB9-E2AF390D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ECEE-53B5-45C9-9D3F-013D706F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61B4-F018-4DA1-AA9C-BB7752A5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8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434A-7830-4379-992B-7E54E892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42B0-5411-46EF-B961-76708691B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9A13-3104-42B1-B6C8-E857781E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6EA86-5DC8-482C-86AC-81C78B2B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37FA-A085-4F52-9406-C537A727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4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FC16-7EED-403B-9A3F-3AB8CB94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E7C7-5E31-4BBB-950E-27C173C0F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67FF4-C0D3-4798-A794-9E21E13E6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1C785-8518-4623-83E8-FE41A1E9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6AB8C-7DB8-4B16-920D-BE9B6696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9C8F7-3479-49B9-9145-0CF8BC3A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63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8984-3065-426B-A4E1-AFE0D7FA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1E665-C85E-4E5A-B9B3-1A80FD484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445B5-5CDE-43AB-B3FE-D9B8AD3E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84317-FF9A-48BB-A3AA-91B82D3A1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42CB2-721A-4D1B-8BD9-4414BC283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D17AA-A9DC-440A-A258-67D015F3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F5067-D928-451D-8C31-43BBF867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6A348-1843-43B5-B240-E4E728A7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59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A537-4DA7-47EC-8BC8-5EFDDF5F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D6BB7-465B-4B35-A57A-D927CF99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37C45-E935-455C-93B5-AC043D43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483BB-8B56-457F-83DF-EECD5A50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72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5FDC5-AEE4-40B1-BF1D-13586D13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44AAD-A833-4413-B28C-3E3EA06C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42FF3-4663-4C20-837D-58D0D4B7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82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5B45-1FD8-4E5F-9F5F-C9523CA5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9B83-DF45-4985-923A-6DAE8874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21746-282D-4141-9A3F-2FE8487B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186B3-792D-41E1-9964-CF127A96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7508-3D2E-48CE-BBF5-9B3CA158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75AD-8469-41B3-834B-8850E27B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44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3438-DFED-4ED7-B1FE-78B3A4DC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99097-56FC-4373-8DB8-95D6B19D0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2426-AE02-4BDE-B284-54897863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3C62E-211A-477A-84C4-43D111A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71AA7-7A3F-4F3A-B0F2-1CEEF324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D8E91-87FC-4C7E-B6C5-77FDED04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74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119CB-2ADB-4029-81E0-5F3B90AF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F7D8A-EE33-4C11-AF7E-37321AE0B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0026-5D06-478B-B429-0F29DC5C7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8A7D-5FB8-4738-A695-31556DFE6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96BB-4BA9-4671-9F71-C36D43090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33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AFCC-8FE0-49FE-A4E0-AC3227DCE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Лабораторная работа №5</a:t>
            </a:r>
            <a:br>
              <a:rPr lang="ru-RU" sz="4000" dirty="0"/>
            </a:br>
            <a:r>
              <a:rPr lang="ru-RU" sz="4000" dirty="0"/>
              <a:t>«</a:t>
            </a:r>
            <a:r>
              <a:rPr lang="ru-RU" sz="4800" b="1" dirty="0"/>
              <a:t>Эмпирическая функция распределения вариационного ряда</a:t>
            </a:r>
            <a:r>
              <a:rPr lang="ru-RU" sz="4000" b="1" dirty="0"/>
              <a:t>»</a:t>
            </a:r>
            <a:endParaRPr lang="ru-RU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8EB14-02A1-4FFC-BEA7-BCFD2D4E4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ИВТ 2 курс Адаев Р.М., Галкин И.Ю., Величко А.А., Егоров С.А.</a:t>
            </a:r>
          </a:p>
        </p:txBody>
      </p:sp>
    </p:spTree>
    <p:extLst>
      <p:ext uri="{BB962C8B-B14F-4D97-AF65-F5344CB8AC3E}">
        <p14:creationId xmlns:p14="http://schemas.microsoft.com/office/powerpoint/2010/main" val="424327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C030-A891-41A4-A5B6-C769B0E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8A37-CA5C-441C-AEED-4D19E200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D8BAB-11A5-4AA4-A480-4E0E4DE6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62" y="1138844"/>
            <a:ext cx="8971876" cy="458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6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A60B0-8EAC-4D72-8625-F6CB7675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37E01-BDEF-4C34-86AD-2A32DAAC9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03" y="660666"/>
            <a:ext cx="9487594" cy="553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7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2BE124-6228-46AF-B86E-E689485A23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4343" y="473825"/>
            <a:ext cx="10043314" cy="59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C6AD-D059-4396-A447-F6D5BEB0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9800-B373-4CB7-B03D-52EEE864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A84E3-8AFC-4EE1-A00B-507D0EBB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03" y="839585"/>
            <a:ext cx="10125194" cy="517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8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7B52-3B92-4A6D-9053-BB9EB4DE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04B0AA-4DEB-4A04-87B7-2542BC6A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5ABAF-7DA8-4371-BE6A-6C5048B6F1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5978" y="856210"/>
            <a:ext cx="6880044" cy="51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7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9D23-0D9F-499A-8F16-089B6200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0037E-2D73-4203-9B84-18D73F07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27" y="2335875"/>
            <a:ext cx="11063746" cy="2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0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Лабораторная работа №5 «Эмпирическая функция распределения вариационного ряда»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«Вариационные ряды и их графическое изображение»</dc:title>
  <dc:creator>человек странный</dc:creator>
  <cp:lastModifiedBy>человек странный</cp:lastModifiedBy>
  <cp:revision>8</cp:revision>
  <dcterms:created xsi:type="dcterms:W3CDTF">2021-12-21T13:43:46Z</dcterms:created>
  <dcterms:modified xsi:type="dcterms:W3CDTF">2021-12-21T15:13:55Z</dcterms:modified>
</cp:coreProperties>
</file>