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Здравствуйте, меня зовут Арсений Величко, я студент второго курса направления “Информатика и вычислительная техника” в РГПУ имени Герцена. </a:t>
            </a:r>
            <a:br>
              <a:rPr lang="ru"/>
            </a:br>
            <a:br>
              <a:rPr lang="ru"/>
            </a:br>
            <a:r>
              <a:rPr lang="ru"/>
              <a:t>Я представлю вам свою курсовую работу “Компьютерное моделирование распространения вируса в популяции на основе модели клеточных автоматов” по дисциплине “Технологии компьютерного моделирования”.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fab8437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fab8437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ходе выполнения данной курсовой работы была достигнута поставленная цель и выполнены все поставленные задачи, а именно была изучена модель клеточного автомата и математическая игра “Жизнь”, разработана модель и реализована компьютерная программа для компьютерного моделирования распространения вируса в популяции бактерий.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fab84375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fab84375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слайде представлен список использованных в ходе выполнения работы источников.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fab84375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fab84375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Компьютерное моделирование — это наука о моделировании объектов и процессов реального мира посредством математического аппарата и ресурсов электронной вычислительной машины.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Целью данной курсовой работы является исследование технологий компьютерного моделирования клеточных автоматов и разработка компьютерной программы для моделирования распространения параметрируемого вируса среди популяции параметрируемых бактерий.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fab84375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fab84375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достижения поставленной цели потребуется выполнить следующие задачи: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Исследовать модель «клеточный автомат»;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Исследовать математическую игру «Жизнь» Джона Конвея;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модель симулятора распространения вируса в популяции на основе клеточных автоматов;</a:t>
            </a:r>
            <a:endParaRPr sz="14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AutoNum type="arabicPeriod"/>
            </a:pPr>
            <a:r>
              <a:rPr lang="ru" sz="14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основе полученной модели реализовать компьютерную программу для симуляции распространения вируса в популяции бактерий.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fab84375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fab84375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Примером достаточно простой модели поведения живых организмов можно назвать клеточный автомат. Основой является пространство из прилегающих друг к другу клеток, образующих решетку. Каждая клетка может находиться в одном из конечного множества состояний. Один шаг автомата подразумевает обход всех клеток и на основе данных о текущем состоянии клетки и её окрестности определение нового состояния клетки.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клеточного автомата для моделирования физики жидкости представлен на слайде справа.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ab84375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fab8437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</a:t>
            </a:r>
            <a:r>
              <a:rPr lang="ru"/>
              <a:t>дин из наиболее известных клеточных автоматов — математическая игра «Жизнь», предложенная математиком Джоном Конвеем в 1970 году.</a:t>
            </a:r>
            <a:br>
              <a:rPr lang="ru"/>
            </a:br>
            <a:br>
              <a:rPr lang="ru"/>
            </a:br>
            <a:r>
              <a:rPr lang="ru"/>
              <a:t>Суть игры состоит в том, что на поле находятся клетки, которые могут быть либо живы, либо мертвы. То, зародится ли в клетке жизнь или она погибнет на следующем ходу, зависит от последнего состояния самой клетки и состояния </a:t>
            </a:r>
            <a:r>
              <a:rPr lang="ru"/>
              <a:t>её</a:t>
            </a:r>
            <a:r>
              <a:rPr lang="ru"/>
              <a:t> соседей. Правила, согласно которым осуществляется переход клетки между состояниями, представлены на слайде.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fab84375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fab84375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опорой на принципы работы игры “Жизнь” был разработан клеточный автомат для симуляции распространения вируса в некоторой популяции. Популяция состоит из параметрируемых существ, расположенных на игровом поле. Существа, как и клетки в игре “Жизнь”, обладают состояниями. С каждым ходом существа перемещаются по полю, а их состояние может измениться в зависимости от состояния существ, находящихся рядом с ними. Существа могут являться переносчиками некоторого параметрируемого вируса.</a:t>
            </a:r>
            <a:br>
              <a:rPr lang="ru"/>
            </a:br>
            <a:br>
              <a:rPr lang="ru"/>
            </a:br>
            <a:r>
              <a:rPr lang="ru"/>
              <a:t>Полный набор правил и параметров, описывающих этот клеточный автомат представлен на слайде.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fab84375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fab84375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 опорой на полученную модель была разработана компьютерная программа. Программа использует объектно-ориентированный подход для описания существ и переносимых ими вирусов. Для написания программы был использован язык программирования Python. Визуализация игрового поля и существ на нем производится с помощью библиотеки Pygame. Полный исходный код программы приведен в приложениях к курсовой работе, а также опубликован в репозитории проекта на платформе Github.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слайде справа приведена верхнеуровневая блок-схема программы.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fab84375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fab84375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слайде слева представлена диаграмма классов используемых в программе сущностей.</a:t>
            </a:r>
            <a:br>
              <a:rPr lang="ru"/>
            </a:br>
            <a:br>
              <a:rPr lang="ru"/>
            </a:br>
            <a:r>
              <a:rPr lang="ru"/>
              <a:t>Справа на слайде схематично изображены состояния, которые может принимать существо на игровом поле и переходы между ними.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fab84375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fab84375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Рассмотрим работу программы. На слайде можно видеть окно программы, в котором изображено игровое поле. По игровому полю хаотически перемещаются существа, окрашенные разными цветами, в зависимости от их состояния. Вокруг существ, переносящих вирус, очерчен радиус заражения, попав в который, здоровое существо может быть заражено.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левом нижнем углу окна можно видеть название </a:t>
            </a:r>
            <a:r>
              <a:rPr lang="ru">
                <a:solidFill>
                  <a:schemeClr val="dk1"/>
                </a:solidFill>
              </a:rPr>
              <a:t>вируса,</a:t>
            </a:r>
            <a:r>
              <a:rPr lang="ru"/>
              <a:t> используемого в данный момент для симуляци</a:t>
            </a:r>
            <a:r>
              <a:rPr lang="ru"/>
              <a:t>и</a:t>
            </a:r>
            <a:r>
              <a:rPr lang="ru"/>
              <a:t>. В левом верхнем углу находится статистика игрового поля.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заметить, как ход</a:t>
            </a:r>
            <a:r>
              <a:rPr lang="ru"/>
              <a:t> симуляции</a:t>
            </a:r>
            <a:r>
              <a:rPr lang="ru"/>
              <a:t> отличается для разных вирусов. Это связано с тем, что три представленных на слайде вируса имеют различные параметры радиуса заражения, летальности, заразности и продолжительности течения, что отражается на ходе эксперимента.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just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just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just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just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just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just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just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just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just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11700" y="4690675"/>
            <a:ext cx="349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Величко А. А. 2022 г.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  <a:defRPr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■"/>
              <a:defRPr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PXu4DFKC21VKhpy23MVNBvHwuU2SLPMa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Курсовая работа</a:t>
            </a:r>
            <a:br>
              <a:rPr b="1" lang="ru" sz="2600"/>
            </a:br>
            <a:r>
              <a:rPr b="1" lang="ru" sz="2400"/>
              <a:t>“</a:t>
            </a:r>
            <a:r>
              <a:rPr b="1" lang="ru" sz="2400"/>
              <a:t>Компьютерное моделирование распространения вируса в популяции на основе модели клеточных автоматов”</a:t>
            </a:r>
            <a:endParaRPr b="1" sz="24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440"/>
              <a:t>Величко </a:t>
            </a:r>
            <a:r>
              <a:rPr lang="ru" sz="1440"/>
              <a:t>Арсений Александрович.</a:t>
            </a:r>
            <a:endParaRPr sz="14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440"/>
              <a:t>РГПУ им. А. И. Герцена, ИВТ, 2 курс.</a:t>
            </a:r>
            <a:endParaRPr sz="14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440"/>
              <a:t>г. Санкт-Петербург, 2022 г.</a:t>
            </a:r>
            <a:endParaRPr sz="1440"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ходе выполнения данной курсовой работы был выполнен ряд задач:</a:t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Была проанализирована модель клеточного автомата и ее частное проявление — математическая игра «Жизнь» Джона Конвея;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Была предложена реализация клеточного автомата для симуляции распространения параметрируемого вируса в популяции параметрируемых бактерий;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Для предложенного клеточного автомата была составлена математическая модель и описана программная реализация;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На основании предложенной модели была реализована компьютерная программа.</a:t>
            </a:r>
            <a:endParaRPr/>
          </a:p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Список используемых источников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ru" sz="800"/>
              <a:t>1. Тоффоли Т., Марголус Н. Машины клеточных автоматов, М.: «Мир», 1991. ISBN 5-03-001619-8</a:t>
            </a:r>
            <a:endParaRPr sz="8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ru" sz="800"/>
              <a:t>2. Andrew Adamatzky. Game of Life Cellular Automata. — Springer-Verlag London, 2010. — ISBN 978-1-84996-216-2, 978-1-4471-6154-7, 978-1-84996-217-9. — doi:10.1007/978-1-84996-217-9.</a:t>
            </a:r>
            <a:endParaRPr sz="8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ru" sz="800"/>
              <a:t>3. Миллер, П. Роевой интеллект: Муравьи, пчелы и птицы способны многому нас научить// National Geographic Россия. — 2007. — № 8. — С. 88—107.</a:t>
            </a:r>
            <a:endParaRPr sz="8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ru" sz="800"/>
              <a:t>4. Сайт языка программирования Python: [электронный ресурс]. Режим доступа: https://www.python.org (дата обращения 01.05.2022)</a:t>
            </a:r>
            <a:endParaRPr sz="8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ru" sz="800"/>
              <a:t>5. Сайт библиотеки Pygame для языка программирования Python: [электронный ресурс]. Режим доступа: https://www.pygame.org/wiki/about (дата обращения 01.05.2022)</a:t>
            </a:r>
            <a:endParaRPr sz="8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ru" sz="800"/>
              <a:t>6. Сайт библиотеки Loguru для языка программирования Python: [электронный ресурс]. Режим доступа: https://www.pygame.org/wiki/about (дата обращения 01.05.2022)</a:t>
            </a:r>
            <a:endParaRPr sz="8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ru" sz="800"/>
              <a:t>7. Репозиторий системы контроля версий Git, содержащий исходные коды компьютерной программы: [электронный ресурс]. Режим доступа: https://github.com/arseniiarsenii/virus-simulator-2022 (дата обращения 01.05.2022)</a:t>
            </a:r>
            <a:endParaRPr sz="8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ru" sz="800"/>
              <a:t>8. Платформа Github для публикации репозиториев системы контроля версий Git: [электронный ресурс]. Режим доступа: https://github.com (дата обращения 01.05.2022)</a:t>
            </a:r>
            <a:endParaRPr sz="800"/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 и цель работы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Компьютерное моделирование — это наука о моделировании процессов реального мира посредством математического аппарата и ресурсов электронной вычислительной машины. Математический аппарат используется для составления математической модели некоторого явления реального мира. Рабочую математическую модель можно впоследствии описать на языке алгоритмов и составить компьютерную программу для моделирования того или иного явления реального мира с помощью средств ЭВМ.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Целью данной курсовой работы является исследование технологий компьютерного моделирования клеточных автоматов и разработка компьютерной программы для моделирования распространения параметрируемого вируса среди популяции параметрируемых бактерий.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Для достижения поставленной цели потребуется выполнить следующие задачи:</a:t>
            </a:r>
            <a:endParaRPr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Исследовать модель «клеточный автомат»;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Исследовать математическую игру «Жизнь» Джона Конвея;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Разработать модель симулятора распространения вируса в популяции на основе клеточных автоматов;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На основе полученной модели реализовать компьютерную программу для симуляции распространения вируса в популяции бактерий.</a:t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“Клеточный автомат”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Основой является пространство из прилегающих друг к другу клеток (ячеек), образующих решетку. </a:t>
            </a:r>
            <a:endParaRPr sz="12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Каждая клетка может находиться в одном из конечного множества состояний. </a:t>
            </a:r>
            <a:endParaRPr sz="12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Решётка может быть любой размерности. </a:t>
            </a:r>
            <a:endParaRPr sz="12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Для каждой клетки определено множество клеток, называемых окрестностью. </a:t>
            </a:r>
            <a:endParaRPr sz="12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Устанавливаются правила перехода клеток из одного состояния в другое. </a:t>
            </a:r>
            <a:endParaRPr sz="12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/>
              <a:t>Один шаг автомата подразумевает обход всех клеток и на основе данных о текущем состоянии клетки и её окрестности определение нового состояния клетки. </a:t>
            </a:r>
            <a:endParaRPr sz="12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/>
              <a:t>Перед стартом автомата оговаривается начальное состояние клеток, которое может устанавливаться целенаправленно или случайным образом.</a:t>
            </a:r>
            <a:endParaRPr sz="1200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950" y="1422638"/>
            <a:ext cx="4267200" cy="229821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Математическая игра “Жизнь”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478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Рассмотрим один из наиболее известных клеточных автоматов — математическую игру «Жизнь», предложенную английским математиком Джоном Конвеем в 1970 году.</a:t>
            </a:r>
            <a:endParaRPr sz="1200"/>
          </a:p>
          <a:p>
            <a:pPr indent="-29908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1200"/>
              <a:t>Игра происходит на ограниченном или неограниченном клетчатом поле (плоскости);</a:t>
            </a:r>
            <a:endParaRPr sz="1200"/>
          </a:p>
          <a:p>
            <a:pPr indent="-299085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1200"/>
              <a:t>Каж</a:t>
            </a:r>
            <a:r>
              <a:rPr lang="ru" sz="1200"/>
              <a:t>дая клетка на поле имеет по 8 окружающих ее клеток-соседей;</a:t>
            </a:r>
            <a:endParaRPr sz="1200"/>
          </a:p>
          <a:p>
            <a:pPr indent="-299085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1200"/>
              <a:t>В любой момент времени клетка принимает одно из двух состояний: клетка либо «жива» (заполнена) — 1, либо «мертва» (пуста) — 0;</a:t>
            </a:r>
            <a:endParaRPr sz="1200"/>
          </a:p>
          <a:p>
            <a:pPr indent="-299085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1200"/>
              <a:t>В начале «игры» некоторые клетки заполняются. Далее на каждой итерации мертвая клетка, имеющая 3 живых соседа, становится живой, а живая клетка, имеющая менее двух или более трех живых соседей погибает.</a:t>
            </a:r>
            <a:endParaRPr sz="1200"/>
          </a:p>
          <a:p>
            <a:pPr indent="-299085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1200"/>
              <a:t>Игра продолжается до тех пор, пока не будет выполнено одно из трех условий: либо все клетки погибнут, либо создастся устойчивая конфигурация (состояние поля перестанет меняться вместе с итерациями), либо сложится периодическая конфигурация (состояния поля начнут циклически воспроизводиться).</a:t>
            </a:r>
            <a:endParaRPr sz="1200"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725" y="1512525"/>
            <a:ext cx="3597574" cy="21184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модели клеточного автомата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9083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Действие происходит на некоторой ограниченной плоскости (поле) размером m x n, где m — ширина поля, а n - высота. Существа не могут выходить за пределы поля;</a:t>
            </a:r>
            <a:endParaRPr/>
          </a:p>
          <a:p>
            <a:pPr indent="-29083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На поле находится некоторая колония существ (бактерий). Количество существ на поле p постоянно и не меняется в ходе симуляции;</a:t>
            </a:r>
            <a:endParaRPr/>
          </a:p>
          <a:p>
            <a:pPr indent="-29083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Каждое существо имеет некоторое значение угла φ — направления, в котором оно повернуто. С каждой итерацией существо меняет направление на случайную величину в пределах v градусов в большую или меньшую сторону и сдвигается на некоторое расстояние l. Так достигается некоторое подобие броуновского движения существ по полю;</a:t>
            </a:r>
            <a:endParaRPr/>
          </a:p>
          <a:p>
            <a:pPr indent="-29083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В ситуации, когда следующее передвижение существа в направлении φ невозможно, поскольку приведет к выходу существа за границы поля, существо поворачивается на 60° по часовой стрелке до тех пор, пока передвижение не станет возможно;</a:t>
            </a:r>
            <a:endParaRPr/>
          </a:p>
          <a:p>
            <a:pPr indent="-29083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В любой отдельно взятый момент времени существо имеет одно из четырех состояний: 0 — существо мертво, 1 — существо живо и здорово, 2 — существо заражено вирусом и может заражать им других существ, 3 — существо выздоровело и приобрело иммунитет к вирусу, то есть не может ни заразиться само, ни передать вирус другому существу;</a:t>
            </a:r>
            <a:endParaRPr/>
          </a:p>
          <a:p>
            <a:pPr indent="-29083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В начале симуляции p существ помещаются в случайных точках поля и имеют случайные направления φ. i существ заражены вирусом (имеют состояние 2), остальные существа имеют состояние 1;</a:t>
            </a:r>
            <a:endParaRPr/>
          </a:p>
          <a:p>
            <a:pPr indent="-29083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Существо в состоянии 1 (здорово), находящееся на расстоянии, не меньшем, чем радиус заражения r от существа в состоянии 2 (переносчика вируса) заражается вирусом (приобретает состояние 2) с вероятностью передачи c;</a:t>
            </a:r>
            <a:endParaRPr/>
          </a:p>
          <a:p>
            <a:pPr indent="-29083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Существо сохраняет состояние 2 в течении t итераций (тиков);</a:t>
            </a:r>
            <a:endParaRPr/>
          </a:p>
          <a:p>
            <a:pPr indent="-29083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По истечении t итераций, существо погибает (приобретает состояние 0) от вируса с вероятностью mt, либо выздоравливает с вероятностью 1-mt и приобретает к вирусу иммунитет (переходит в состояние 3);</a:t>
            </a:r>
            <a:endParaRPr/>
          </a:p>
          <a:p>
            <a:pPr indent="-29083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Погибшее от вируса существо (имеет состояние 0) перестает перемещаться по полю и не может ни быть заражено, ни передать вирус другому существу;</a:t>
            </a:r>
            <a:endParaRPr/>
          </a:p>
          <a:p>
            <a:pPr indent="-29083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Симуляция продолжается до тех пор, пока на поле либо не останется живых существ, либо дальнейшая передача вируса станет невозможна (на после не останется существ в состоянии 2).</a:t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компьютерной программы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Принцип клеточного автомата;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Объектно ориентированный подход;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Язык программирования Python;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Визуализация с помощью Pygame;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Исходный код в приложениях к работе;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/>
              <a:t>Репозиторий проекта на Github.</a:t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007" y="1017725"/>
            <a:ext cx="3453294" cy="35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Разработка компьютерной программы</a:t>
            </a:r>
            <a:endParaRPr/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2625"/>
            <a:ext cx="4816500" cy="28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775" y="1610225"/>
            <a:ext cx="3738425" cy="18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работы программы</a:t>
            </a:r>
            <a:endParaRPr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7" name="Google Shape;117;p21" title="Демонстрация работы программы&#10;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213" y="1146175"/>
            <a:ext cx="6861575" cy="342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