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D6E0"/>
    <a:srgbClr val="FFCC00"/>
    <a:srgbClr val="8C0000"/>
    <a:srgbClr val="626000"/>
    <a:srgbClr val="FF9933"/>
    <a:srgbClr val="80808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4710" autoAdjust="0"/>
  </p:normalViewPr>
  <p:slideViewPr>
    <p:cSldViewPr snapToGrid="0">
      <p:cViewPr varScale="1">
        <p:scale>
          <a:sx n="110" d="100"/>
          <a:sy n="110" d="100"/>
        </p:scale>
        <p:origin x="-19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A1C02B6-FA41-43A7-BAFB-AA30C330B85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841FA55-052C-4AC5-BE3C-8CE8E315955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endParaRPr lang="de-DE" dirty="0" smtClean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endParaRPr lang="de-DE" dirty="0" smtClean="0"/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>
                <a:cs typeface="Arial" charset="0"/>
              </a:rPr>
              <a:t>Softwareproject: Model-</a:t>
            </a:r>
            <a:r>
              <a:rPr lang="de-DE" dirty="0" err="1" smtClean="0">
                <a:cs typeface="Arial" charset="0"/>
              </a:rPr>
              <a:t>driven</a:t>
            </a:r>
            <a:r>
              <a:rPr lang="de-DE" dirty="0" smtClean="0">
                <a:cs typeface="Arial" charset="0"/>
              </a:rPr>
              <a:t> </a:t>
            </a:r>
            <a:r>
              <a:rPr lang="de-DE" dirty="0" err="1" smtClean="0">
                <a:cs typeface="Arial" charset="0"/>
              </a:rPr>
              <a:t>engeneering</a:t>
            </a:r>
            <a:endParaRPr lang="de-DE" b="0" dirty="0" smtClean="0">
              <a:solidFill>
                <a:schemeClr val="tx1"/>
              </a:solidFill>
            </a:endParaRPr>
          </a:p>
          <a:p>
            <a:r>
              <a:rPr lang="de-DE" dirty="0" smtClean="0"/>
              <a:t> 09.11.2012</a:t>
            </a:r>
            <a:endParaRPr lang="de-DE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2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900" b="1" dirty="0" smtClean="0">
                <a:solidFill>
                  <a:srgbClr val="5F5F5F"/>
                </a:solidFill>
                <a:cs typeface="Arial" charset="0"/>
              </a:rPr>
              <a:t>Sebastian Barthel, Arsenij </a:t>
            </a:r>
            <a:r>
              <a:rPr lang="de-DE" sz="900" b="1" dirty="0" err="1" smtClean="0">
                <a:solidFill>
                  <a:srgbClr val="5F5F5F"/>
                </a:solidFill>
                <a:cs typeface="Arial" charset="0"/>
              </a:rPr>
              <a:t>Solovjev</a:t>
            </a:r>
            <a:r>
              <a:rPr lang="de-DE" sz="900" b="1" dirty="0" smtClean="0">
                <a:solidFill>
                  <a:srgbClr val="5F5F5F"/>
                </a:solidFill>
                <a:cs typeface="Arial" charset="0"/>
              </a:rPr>
              <a:t>, </a:t>
            </a:r>
            <a:r>
              <a:rPr lang="de-DE" sz="900" b="1" dirty="0" err="1" smtClean="0">
                <a:solidFill>
                  <a:srgbClr val="5F5F5F"/>
                </a:solidFill>
                <a:cs typeface="Arial" charset="0"/>
              </a:rPr>
              <a:t>Damla</a:t>
            </a:r>
            <a:r>
              <a:rPr lang="de-DE" sz="900" b="1" dirty="0" smtClean="0">
                <a:solidFill>
                  <a:srgbClr val="5F5F5F"/>
                </a:solidFill>
                <a:cs typeface="Arial" charset="0"/>
              </a:rPr>
              <a:t> Durmaz, Ferhat Beyaz,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900" b="1" dirty="0" smtClean="0">
                <a:solidFill>
                  <a:srgbClr val="5F5F5F"/>
                </a:solidFill>
                <a:cs typeface="Arial" charset="0"/>
              </a:rPr>
              <a:t>Markus Rudolph,</a:t>
            </a:r>
            <a:r>
              <a:rPr lang="de-DE" sz="900" b="1" baseline="0" dirty="0" smtClean="0">
                <a:solidFill>
                  <a:srgbClr val="5F5F5F"/>
                </a:solidFill>
                <a:cs typeface="Arial" charset="0"/>
              </a:rPr>
              <a:t> Alexander </a:t>
            </a:r>
            <a:r>
              <a:rPr lang="de-DE" sz="900" b="1" baseline="0" dirty="0" err="1" smtClean="0">
                <a:solidFill>
                  <a:srgbClr val="5F5F5F"/>
                </a:solidFill>
                <a:cs typeface="Arial" charset="0"/>
              </a:rPr>
              <a:t>Dümont</a:t>
            </a:r>
            <a:endParaRPr lang="de-DE" sz="900" b="1" baseline="0" dirty="0" smtClean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2A127F16-3885-407C-A154-E013A3EF8188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Sonar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ModelBus</a:t>
            </a:r>
            <a:r>
              <a:rPr lang="de-DE" dirty="0" smtClean="0"/>
              <a:t>, 05.11.2012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Sonar Plugin for ModelBus, 05.11.2012</a:t>
            </a:r>
            <a:endParaRPr lang="de-DE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Create a </a:t>
            </a:r>
            <a:r>
              <a:rPr lang="de-DE" sz="3200" dirty="0" err="1" smtClean="0"/>
              <a:t>plugin</a:t>
            </a:r>
            <a:r>
              <a:rPr lang="de-DE" sz="3200" dirty="0" smtClean="0"/>
              <a:t> </a:t>
            </a:r>
            <a:r>
              <a:rPr lang="de-DE" sz="3200" dirty="0" err="1" smtClean="0"/>
              <a:t>for</a:t>
            </a:r>
            <a:r>
              <a:rPr lang="de-DE" sz="3200" dirty="0" smtClean="0"/>
              <a:t> </a:t>
            </a:r>
            <a:r>
              <a:rPr lang="de-DE" sz="3200" dirty="0" err="1" smtClean="0"/>
              <a:t>sonar</a:t>
            </a:r>
            <a:endParaRPr lang="de-DE" sz="32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err="1" smtClean="0"/>
              <a:t>Extend</a:t>
            </a:r>
            <a:r>
              <a:rPr lang="de-DE" sz="3200" dirty="0" smtClean="0"/>
              <a:t> </a:t>
            </a:r>
            <a:r>
              <a:rPr lang="de-DE" sz="3200" dirty="0" smtClean="0"/>
              <a:t>Sonar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comprehend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cooperate</a:t>
            </a:r>
            <a:r>
              <a:rPr lang="de-DE" sz="3200" dirty="0" smtClean="0"/>
              <a:t> </a:t>
            </a:r>
            <a:r>
              <a:rPr lang="de-DE" sz="3200" dirty="0" err="1" smtClean="0"/>
              <a:t>with</a:t>
            </a:r>
            <a:r>
              <a:rPr lang="de-DE" sz="3200" dirty="0" smtClean="0"/>
              <a:t> </a:t>
            </a:r>
            <a:r>
              <a:rPr lang="de-DE" sz="3200" dirty="0" err="1" smtClean="0"/>
              <a:t>ModelBus</a:t>
            </a:r>
            <a:r>
              <a:rPr lang="de-DE" sz="3200" dirty="0" smtClean="0"/>
              <a:t> </a:t>
            </a:r>
            <a:r>
              <a:rPr lang="de-DE" sz="3200" dirty="0" err="1" smtClean="0"/>
              <a:t>repository</a:t>
            </a:r>
            <a:endParaRPr lang="de-DE" sz="32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Transfer </a:t>
            </a:r>
            <a:r>
              <a:rPr lang="de-DE" sz="3200" dirty="0" err="1" smtClean="0"/>
              <a:t>as</a:t>
            </a:r>
            <a:r>
              <a:rPr lang="de-DE" sz="3200" dirty="0" smtClean="0"/>
              <a:t> </a:t>
            </a:r>
            <a:r>
              <a:rPr lang="de-DE" sz="3200" dirty="0" err="1" smtClean="0"/>
              <a:t>many</a:t>
            </a:r>
            <a:r>
              <a:rPr lang="de-DE" sz="3200" dirty="0" smtClean="0"/>
              <a:t> </a:t>
            </a:r>
            <a:r>
              <a:rPr lang="de-DE" sz="3200" dirty="0" err="1" smtClean="0"/>
              <a:t>as</a:t>
            </a:r>
            <a:r>
              <a:rPr lang="de-DE" sz="3200" dirty="0" smtClean="0"/>
              <a:t> </a:t>
            </a:r>
            <a:r>
              <a:rPr lang="de-DE" sz="3200" dirty="0" err="1" smtClean="0"/>
              <a:t>possible</a:t>
            </a:r>
            <a:r>
              <a:rPr lang="de-DE" sz="3200" dirty="0" smtClean="0"/>
              <a:t> </a:t>
            </a:r>
            <a:r>
              <a:rPr lang="de-DE" sz="3200" dirty="0" err="1" smtClean="0"/>
              <a:t>metrics</a:t>
            </a:r>
            <a:r>
              <a:rPr lang="de-DE" sz="3200" dirty="0" smtClean="0"/>
              <a:t> </a:t>
            </a:r>
            <a:r>
              <a:rPr lang="de-DE" sz="3200" dirty="0" err="1" smtClean="0"/>
              <a:t>from</a:t>
            </a:r>
            <a:r>
              <a:rPr lang="de-DE" sz="3200" dirty="0" smtClean="0"/>
              <a:t> </a:t>
            </a:r>
            <a:r>
              <a:rPr lang="de-DE" sz="3200" dirty="0" err="1" smtClean="0"/>
              <a:t>Metrino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Sonar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Select </a:t>
            </a:r>
            <a:r>
              <a:rPr lang="de-DE" sz="3200" dirty="0" err="1" smtClean="0"/>
              <a:t>the</a:t>
            </a:r>
            <a:r>
              <a:rPr lang="de-DE" sz="3200" dirty="0" smtClean="0"/>
              <a:t> model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Sonar Plugin for ModelBus, 05.11.2012</a:t>
            </a:r>
            <a:endParaRPr lang="de-DE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Traverse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directorytree</a:t>
            </a:r>
            <a:endParaRPr lang="de-DE" sz="32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Analyse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sourcecode</a:t>
            </a:r>
            <a:endParaRPr lang="de-DE" sz="32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err="1" smtClean="0"/>
              <a:t>Provide</a:t>
            </a:r>
            <a:r>
              <a:rPr lang="de-DE" sz="3200" dirty="0" smtClean="0"/>
              <a:t> </a:t>
            </a:r>
            <a:r>
              <a:rPr lang="de-DE" sz="3200" dirty="0" err="1" smtClean="0"/>
              <a:t>functions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model </a:t>
            </a:r>
            <a:r>
              <a:rPr lang="de-DE" sz="3200" dirty="0" err="1" smtClean="0"/>
              <a:t>repository</a:t>
            </a:r>
            <a:r>
              <a:rPr lang="de-DE" sz="3200" dirty="0" smtClean="0"/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Binding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treemap</a:t>
            </a:r>
            <a:endParaRPr lang="de-DE" sz="32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The </a:t>
            </a:r>
            <a:r>
              <a:rPr lang="de-DE" sz="3200" dirty="0" err="1" smtClean="0"/>
              <a:t>plugin</a:t>
            </a:r>
            <a:r>
              <a:rPr lang="de-DE" sz="3200" dirty="0" smtClean="0"/>
              <a:t> must </a:t>
            </a:r>
            <a:r>
              <a:rPr lang="de-DE" sz="3200" dirty="0" err="1" smtClean="0"/>
              <a:t>be</a:t>
            </a:r>
            <a:r>
              <a:rPr lang="de-DE" sz="3200" dirty="0" smtClean="0"/>
              <a:t> </a:t>
            </a:r>
            <a:r>
              <a:rPr lang="de-DE" sz="3200" dirty="0" err="1" smtClean="0"/>
              <a:t>as</a:t>
            </a:r>
            <a:r>
              <a:rPr lang="de-DE" sz="3200" dirty="0" smtClean="0"/>
              <a:t> fast </a:t>
            </a:r>
            <a:r>
              <a:rPr lang="de-DE" sz="3200" dirty="0" err="1" smtClean="0"/>
              <a:t>as</a:t>
            </a:r>
            <a:r>
              <a:rPr lang="de-DE" sz="3200" dirty="0" smtClean="0"/>
              <a:t> </a:t>
            </a:r>
            <a:r>
              <a:rPr lang="de-DE" sz="3200" dirty="0" err="1" smtClean="0"/>
              <a:t>possible</a:t>
            </a:r>
            <a:endParaRPr lang="de-DE" sz="3200" dirty="0" smtClean="0"/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Sonar Plugin for ModelBus, 05.11.2012</a:t>
            </a:r>
            <a:endParaRPr lang="de-DE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PowerPoint_Praesentation">
  <a:themeElements>
    <a:clrScheme name="FU_Standard-Vorlage_B 1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000000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70</Words>
  <Application>Microsoft Office PowerPoint</Application>
  <PresentationFormat>Bildschirmpräsentation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PowerPoint_Praesentation</vt:lpstr>
      <vt:lpstr>Folie 1</vt:lpstr>
      <vt:lpstr>Requirements</vt:lpstr>
      <vt:lpstr>Requirements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Akrillo</dc:creator>
  <dc:description>Version 0.9, 10.11.2005</dc:description>
  <cp:lastModifiedBy>akrillo</cp:lastModifiedBy>
  <cp:revision>11</cp:revision>
  <cp:lastPrinted>2002-06-26T11:04:16Z</cp:lastPrinted>
  <dcterms:created xsi:type="dcterms:W3CDTF">2012-11-05T14:36:30Z</dcterms:created>
  <dcterms:modified xsi:type="dcterms:W3CDTF">2012-11-11T10:46:09Z</dcterms:modified>
</cp:coreProperties>
</file>