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164863"/>
    <a:srgbClr val="66FFCC"/>
    <a:srgbClr val="2FE5C7"/>
    <a:srgbClr val="6CEEB9"/>
    <a:srgbClr val="11E978"/>
    <a:srgbClr val="A365D1"/>
    <a:srgbClr val="427D9D"/>
    <a:srgbClr val="F67E66"/>
    <a:srgbClr val="BF7B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504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2AB0-245E-4346-810D-59B59DB17833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9D9F-79A4-4781-8054-8E76E52E2D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12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2AB0-245E-4346-810D-59B59DB17833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9D9F-79A4-4781-8054-8E76E52E2D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06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2AB0-245E-4346-810D-59B59DB17833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9D9F-79A4-4781-8054-8E76E52E2D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91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2AB0-245E-4346-810D-59B59DB17833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9D9F-79A4-4781-8054-8E76E52E2D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42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2AB0-245E-4346-810D-59B59DB17833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9D9F-79A4-4781-8054-8E76E52E2D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52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2AB0-245E-4346-810D-59B59DB17833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9D9F-79A4-4781-8054-8E76E52E2D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90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2AB0-245E-4346-810D-59B59DB17833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9D9F-79A4-4781-8054-8E76E52E2D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70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2AB0-245E-4346-810D-59B59DB17833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9D9F-79A4-4781-8054-8E76E52E2D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47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2AB0-245E-4346-810D-59B59DB17833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9D9F-79A4-4781-8054-8E76E52E2D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30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2AB0-245E-4346-810D-59B59DB17833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9D9F-79A4-4781-8054-8E76E52E2D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21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2AB0-245E-4346-810D-59B59DB17833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9D9F-79A4-4781-8054-8E76E52E2D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41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E2AB0-245E-4346-810D-59B59DB17833}" type="datetimeFigureOut">
              <a:rPr lang="de-DE" smtClean="0"/>
              <a:t>18.06.2024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E9D9F-79A4-4781-8054-8E76E52E2D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08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chseck 3"/>
          <p:cNvSpPr/>
          <p:nvPr/>
        </p:nvSpPr>
        <p:spPr>
          <a:xfrm rot="5400000">
            <a:off x="3917137" y="1550670"/>
            <a:ext cx="4357726" cy="375666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echseck 4"/>
          <p:cNvSpPr/>
          <p:nvPr/>
        </p:nvSpPr>
        <p:spPr>
          <a:xfrm rot="5400000">
            <a:off x="4068395" y="1681065"/>
            <a:ext cx="4055210" cy="3495870"/>
          </a:xfrm>
          <a:prstGeom prst="hexagon">
            <a:avLst/>
          </a:prstGeom>
          <a:gradFill flip="none" rotWithShape="1">
            <a:gsLst>
              <a:gs pos="0">
                <a:srgbClr val="E9F5F5"/>
              </a:gs>
              <a:gs pos="61000">
                <a:srgbClr val="C9E6E3"/>
              </a:gs>
              <a:gs pos="100000">
                <a:srgbClr val="A8D1CF"/>
              </a:gs>
            </a:gsLst>
            <a:lin ang="19800000" scaled="0"/>
            <a:tileRect/>
          </a:gradFill>
          <a:ln>
            <a:noFill/>
          </a:ln>
          <a:effectLst>
            <a:innerShdw blurRad="1905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22" y="808549"/>
            <a:ext cx="2476846" cy="301032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543331" y="2045961"/>
            <a:ext cx="3105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dirty="0" smtClean="0">
                <a:ln w="19050">
                  <a:solidFill>
                    <a:schemeClr val="bg1"/>
                  </a:solidFill>
                </a:ln>
                <a:solidFill>
                  <a:srgbClr val="4D869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Eras Bold ITC" panose="020B0907030504020204" pitchFamily="34" charset="0"/>
              </a:rPr>
              <a:t>GD2Viz</a:t>
            </a:r>
            <a:endParaRPr lang="de-DE" sz="6000" dirty="0">
              <a:ln w="19050">
                <a:solidFill>
                  <a:schemeClr val="bg1"/>
                </a:solidFill>
              </a:ln>
              <a:solidFill>
                <a:srgbClr val="4D869C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Eras Bold ITC" panose="020B0907030504020204" pitchFamily="34" charset="0"/>
            </a:endParaRPr>
          </a:p>
        </p:txBody>
      </p:sp>
      <p:grpSp>
        <p:nvGrpSpPr>
          <p:cNvPr id="34" name="Gruppieren 33"/>
          <p:cNvGrpSpPr/>
          <p:nvPr/>
        </p:nvGrpSpPr>
        <p:grpSpPr>
          <a:xfrm>
            <a:off x="4596372" y="3061624"/>
            <a:ext cx="2999255" cy="1500487"/>
            <a:chOff x="7212505" y="591345"/>
            <a:chExt cx="2693053" cy="1352928"/>
          </a:xfrm>
          <a:effectLst>
            <a:outerShdw blurRad="190500" dir="5400000" sx="105000" sy="105000" algn="t" rotWithShape="0">
              <a:schemeClr val="tx1">
                <a:lumMod val="95000"/>
                <a:lumOff val="5000"/>
                <a:alpha val="40000"/>
              </a:schemeClr>
            </a:outerShdw>
          </a:effectLst>
          <a:scene3d>
            <a:camera prst="perspectiveRelaxedModerately">
              <a:rot lat="19675748" lon="19240051" rev="3487246"/>
            </a:camera>
            <a:lightRig rig="balanced" dir="t"/>
          </a:scene3d>
        </p:grpSpPr>
        <p:cxnSp>
          <p:nvCxnSpPr>
            <p:cNvPr id="15" name="Gerader Verbinder 14"/>
            <p:cNvCxnSpPr/>
            <p:nvPr/>
          </p:nvCxnSpPr>
          <p:spPr>
            <a:xfrm flipH="1">
              <a:off x="8922328" y="1250137"/>
              <a:ext cx="736967" cy="0"/>
            </a:xfrm>
            <a:prstGeom prst="line">
              <a:avLst/>
            </a:prstGeom>
            <a:ln w="69850">
              <a:solidFill>
                <a:srgbClr val="4D869C"/>
              </a:solidFill>
            </a:ln>
            <a:sp3d prstMaterial="matte">
              <a:bevelT/>
              <a:bevelB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H="1" flipV="1">
              <a:off x="8368145" y="727364"/>
              <a:ext cx="443328" cy="452457"/>
            </a:xfrm>
            <a:prstGeom prst="line">
              <a:avLst/>
            </a:prstGeom>
            <a:ln w="69850">
              <a:solidFill>
                <a:srgbClr val="4D869C"/>
              </a:solidFill>
            </a:ln>
            <a:sp3d prstMaterial="matte">
              <a:bevelT/>
              <a:bevelB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>
            <a:xfrm flipH="1">
              <a:off x="8321647" y="1328657"/>
              <a:ext cx="489825" cy="444253"/>
            </a:xfrm>
            <a:prstGeom prst="line">
              <a:avLst/>
            </a:prstGeom>
            <a:ln w="69850">
              <a:solidFill>
                <a:srgbClr val="4D869C"/>
              </a:solidFill>
            </a:ln>
            <a:sp3d prstMaterial="matte">
              <a:bevelT/>
              <a:bevelB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>
            <a:xfrm flipH="1" flipV="1">
              <a:off x="7517986" y="1655618"/>
              <a:ext cx="693637" cy="1"/>
            </a:xfrm>
            <a:prstGeom prst="line">
              <a:avLst/>
            </a:prstGeom>
            <a:ln w="69850">
              <a:solidFill>
                <a:srgbClr val="4D869C"/>
              </a:solidFill>
            </a:ln>
            <a:sp3d prstMaterial="matte">
              <a:bevelT/>
              <a:bevelB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aute 7"/>
            <p:cNvSpPr/>
            <p:nvPr/>
          </p:nvSpPr>
          <p:spPr>
            <a:xfrm>
              <a:off x="7212505" y="1350353"/>
              <a:ext cx="593920" cy="593920"/>
            </a:xfrm>
            <a:prstGeom prst="diamond">
              <a:avLst/>
            </a:prstGeom>
            <a:solidFill>
              <a:srgbClr val="655080"/>
            </a:solidFill>
            <a:ln>
              <a:noFill/>
            </a:ln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aute 8"/>
            <p:cNvSpPr/>
            <p:nvPr/>
          </p:nvSpPr>
          <p:spPr>
            <a:xfrm>
              <a:off x="7921126" y="1350353"/>
              <a:ext cx="593920" cy="593920"/>
            </a:xfrm>
            <a:prstGeom prst="diamond">
              <a:avLst/>
            </a:prstGeom>
            <a:solidFill>
              <a:srgbClr val="655080"/>
            </a:solidFill>
            <a:ln>
              <a:noFill/>
            </a:ln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7921126" y="591345"/>
              <a:ext cx="593920" cy="5939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8625070" y="950255"/>
              <a:ext cx="593386" cy="5997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9312172" y="961925"/>
              <a:ext cx="593386" cy="599764"/>
            </a:xfrm>
            <a:prstGeom prst="ellipse">
              <a:avLst/>
            </a:prstGeom>
            <a:solidFill>
              <a:srgbClr val="4D869C"/>
            </a:solidFill>
            <a:ln>
              <a:noFill/>
            </a:ln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26126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chseck 3"/>
          <p:cNvSpPr/>
          <p:nvPr/>
        </p:nvSpPr>
        <p:spPr>
          <a:xfrm rot="5400000">
            <a:off x="3917137" y="1550670"/>
            <a:ext cx="4357726" cy="375666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echseck 4"/>
          <p:cNvSpPr/>
          <p:nvPr/>
        </p:nvSpPr>
        <p:spPr>
          <a:xfrm rot="5400000">
            <a:off x="4068395" y="1681065"/>
            <a:ext cx="4055210" cy="3495870"/>
          </a:xfrm>
          <a:prstGeom prst="hexagon">
            <a:avLst/>
          </a:prstGeom>
          <a:gradFill flip="none" rotWithShape="1">
            <a:gsLst>
              <a:gs pos="0">
                <a:srgbClr val="E9F5F5"/>
              </a:gs>
              <a:gs pos="61000">
                <a:srgbClr val="C9E6E3"/>
              </a:gs>
              <a:gs pos="100000">
                <a:srgbClr val="A8D1CF"/>
              </a:gs>
            </a:gsLst>
            <a:lin ang="19800000" scaled="0"/>
            <a:tileRect/>
          </a:gradFill>
          <a:ln>
            <a:noFill/>
          </a:ln>
          <a:effectLst>
            <a:innerShdw blurRad="1905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22" y="808549"/>
            <a:ext cx="2476846" cy="301032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543331" y="2045961"/>
            <a:ext cx="3105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dirty="0" smtClean="0">
                <a:ln w="19050">
                  <a:solidFill>
                    <a:schemeClr val="bg1"/>
                  </a:solidFill>
                </a:ln>
                <a:solidFill>
                  <a:srgbClr val="4D869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Eras Bold ITC" panose="020B0907030504020204" pitchFamily="34" charset="0"/>
              </a:rPr>
              <a:t>GD2Viz</a:t>
            </a:r>
            <a:endParaRPr lang="de-DE" sz="6000" dirty="0">
              <a:ln w="19050">
                <a:solidFill>
                  <a:schemeClr val="bg1"/>
                </a:solidFill>
              </a:ln>
              <a:solidFill>
                <a:srgbClr val="4D869C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Eras Bold ITC" panose="020B0907030504020204" pitchFamily="34" charset="0"/>
            </a:endParaRPr>
          </a:p>
        </p:txBody>
      </p:sp>
      <p:grpSp>
        <p:nvGrpSpPr>
          <p:cNvPr id="34" name="Gruppieren 33"/>
          <p:cNvGrpSpPr/>
          <p:nvPr/>
        </p:nvGrpSpPr>
        <p:grpSpPr>
          <a:xfrm>
            <a:off x="4596372" y="3061624"/>
            <a:ext cx="2999255" cy="1500487"/>
            <a:chOff x="7212505" y="591345"/>
            <a:chExt cx="2693053" cy="1352928"/>
          </a:xfrm>
          <a:effectLst>
            <a:outerShdw blurRad="190500" dir="5400000" sx="105000" sy="105000" algn="t" rotWithShape="0">
              <a:schemeClr val="tx1">
                <a:lumMod val="95000"/>
                <a:lumOff val="5000"/>
                <a:alpha val="40000"/>
              </a:schemeClr>
            </a:outerShdw>
          </a:effectLst>
          <a:scene3d>
            <a:camera prst="orthographicFront"/>
            <a:lightRig rig="balanced" dir="t"/>
          </a:scene3d>
        </p:grpSpPr>
        <p:cxnSp>
          <p:nvCxnSpPr>
            <p:cNvPr id="15" name="Gerader Verbinder 14"/>
            <p:cNvCxnSpPr/>
            <p:nvPr/>
          </p:nvCxnSpPr>
          <p:spPr>
            <a:xfrm flipH="1">
              <a:off x="8922328" y="1250137"/>
              <a:ext cx="736967" cy="0"/>
            </a:xfrm>
            <a:prstGeom prst="line">
              <a:avLst/>
            </a:prstGeom>
            <a:ln w="69850">
              <a:solidFill>
                <a:srgbClr val="4D869C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H="1" flipV="1">
              <a:off x="8368145" y="727364"/>
              <a:ext cx="443328" cy="452457"/>
            </a:xfrm>
            <a:prstGeom prst="line">
              <a:avLst/>
            </a:prstGeom>
            <a:ln w="69850">
              <a:solidFill>
                <a:srgbClr val="4D869C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>
            <a:xfrm flipH="1">
              <a:off x="8321647" y="1328657"/>
              <a:ext cx="489825" cy="444253"/>
            </a:xfrm>
            <a:prstGeom prst="line">
              <a:avLst/>
            </a:prstGeom>
            <a:ln w="69850">
              <a:solidFill>
                <a:srgbClr val="4D869C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>
            <a:xfrm flipH="1" flipV="1">
              <a:off x="7517986" y="1655618"/>
              <a:ext cx="693637" cy="1"/>
            </a:xfrm>
            <a:prstGeom prst="line">
              <a:avLst/>
            </a:prstGeom>
            <a:ln w="69850">
              <a:solidFill>
                <a:srgbClr val="4D869C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aute 7"/>
            <p:cNvSpPr/>
            <p:nvPr/>
          </p:nvSpPr>
          <p:spPr>
            <a:xfrm>
              <a:off x="7212505" y="1350353"/>
              <a:ext cx="593920" cy="593920"/>
            </a:xfrm>
            <a:prstGeom prst="diamond">
              <a:avLst/>
            </a:prstGeom>
            <a:solidFill>
              <a:srgbClr val="65508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aute 8"/>
            <p:cNvSpPr/>
            <p:nvPr/>
          </p:nvSpPr>
          <p:spPr>
            <a:xfrm>
              <a:off x="7921126" y="1350353"/>
              <a:ext cx="593920" cy="593920"/>
            </a:xfrm>
            <a:prstGeom prst="diamond">
              <a:avLst/>
            </a:prstGeom>
            <a:solidFill>
              <a:srgbClr val="65508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7921126" y="591345"/>
              <a:ext cx="593920" cy="5939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8625070" y="950255"/>
              <a:ext cx="593386" cy="5997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9312172" y="961925"/>
              <a:ext cx="593386" cy="599764"/>
            </a:xfrm>
            <a:prstGeom prst="ellipse">
              <a:avLst/>
            </a:prstGeom>
            <a:solidFill>
              <a:srgbClr val="4D869C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7678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chseck 3"/>
          <p:cNvSpPr/>
          <p:nvPr/>
        </p:nvSpPr>
        <p:spPr>
          <a:xfrm rot="5400000">
            <a:off x="3917137" y="1550670"/>
            <a:ext cx="4357726" cy="375666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echseck 4"/>
          <p:cNvSpPr/>
          <p:nvPr/>
        </p:nvSpPr>
        <p:spPr>
          <a:xfrm rot="5400000">
            <a:off x="4068395" y="1681065"/>
            <a:ext cx="4055210" cy="3495870"/>
          </a:xfrm>
          <a:prstGeom prst="hexagon">
            <a:avLst/>
          </a:prstGeom>
          <a:gradFill flip="none" rotWithShape="1">
            <a:gsLst>
              <a:gs pos="0">
                <a:srgbClr val="E9F5F5"/>
              </a:gs>
              <a:gs pos="61000">
                <a:srgbClr val="C9E6E3"/>
              </a:gs>
              <a:gs pos="100000">
                <a:srgbClr val="A8D1CF"/>
              </a:gs>
            </a:gsLst>
            <a:lin ang="19800000" scaled="0"/>
            <a:tileRect/>
          </a:gradFill>
          <a:ln>
            <a:noFill/>
          </a:ln>
          <a:effectLst>
            <a:innerShdw blurRad="1905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22" y="808549"/>
            <a:ext cx="2476846" cy="301032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639928" y="1832601"/>
            <a:ext cx="2912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7200" dirty="0" smtClean="0">
                <a:ln w="19050">
                  <a:solidFill>
                    <a:schemeClr val="bg1"/>
                  </a:solidFill>
                </a:ln>
                <a:solidFill>
                  <a:srgbClr val="4D869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Forte" panose="03060902040502070203" pitchFamily="66" charset="0"/>
              </a:rPr>
              <a:t>GD2Viz</a:t>
            </a:r>
            <a:endParaRPr lang="de-DE" sz="6000" dirty="0">
              <a:ln w="19050">
                <a:solidFill>
                  <a:schemeClr val="bg1"/>
                </a:solidFill>
              </a:ln>
              <a:solidFill>
                <a:srgbClr val="4D869C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Forte" panose="03060902040502070203" pitchFamily="66" charset="0"/>
            </a:endParaRPr>
          </a:p>
        </p:txBody>
      </p:sp>
      <p:grpSp>
        <p:nvGrpSpPr>
          <p:cNvPr id="34" name="Gruppieren 33"/>
          <p:cNvGrpSpPr/>
          <p:nvPr/>
        </p:nvGrpSpPr>
        <p:grpSpPr>
          <a:xfrm>
            <a:off x="4596372" y="3061624"/>
            <a:ext cx="2999255" cy="1500487"/>
            <a:chOff x="7212505" y="591345"/>
            <a:chExt cx="2693053" cy="1352928"/>
          </a:xfrm>
          <a:effectLst>
            <a:outerShdw blurRad="190500" dir="5400000" sx="105000" sy="105000" algn="t" rotWithShape="0">
              <a:schemeClr val="tx1">
                <a:lumMod val="95000"/>
                <a:lumOff val="5000"/>
                <a:alpha val="40000"/>
              </a:schemeClr>
            </a:outerShdw>
          </a:effectLst>
          <a:scene3d>
            <a:camera prst="orthographicFront"/>
            <a:lightRig rig="balanced" dir="t"/>
          </a:scene3d>
        </p:grpSpPr>
        <p:cxnSp>
          <p:nvCxnSpPr>
            <p:cNvPr id="15" name="Gerader Verbinder 14"/>
            <p:cNvCxnSpPr/>
            <p:nvPr/>
          </p:nvCxnSpPr>
          <p:spPr>
            <a:xfrm flipH="1">
              <a:off x="8922328" y="1250137"/>
              <a:ext cx="736967" cy="0"/>
            </a:xfrm>
            <a:prstGeom prst="line">
              <a:avLst/>
            </a:prstGeom>
            <a:ln w="69850">
              <a:solidFill>
                <a:srgbClr val="4D869C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H="1" flipV="1">
              <a:off x="8368145" y="727364"/>
              <a:ext cx="443328" cy="452457"/>
            </a:xfrm>
            <a:prstGeom prst="line">
              <a:avLst/>
            </a:prstGeom>
            <a:ln w="69850">
              <a:solidFill>
                <a:srgbClr val="4D869C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>
            <a:xfrm flipH="1">
              <a:off x="8321647" y="1328657"/>
              <a:ext cx="489825" cy="444253"/>
            </a:xfrm>
            <a:prstGeom prst="line">
              <a:avLst/>
            </a:prstGeom>
            <a:ln w="69850">
              <a:solidFill>
                <a:srgbClr val="4D869C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>
            <a:xfrm flipH="1" flipV="1">
              <a:off x="7517986" y="1655618"/>
              <a:ext cx="693637" cy="1"/>
            </a:xfrm>
            <a:prstGeom prst="line">
              <a:avLst/>
            </a:prstGeom>
            <a:ln w="69850">
              <a:solidFill>
                <a:srgbClr val="4D869C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aute 7"/>
            <p:cNvSpPr/>
            <p:nvPr/>
          </p:nvSpPr>
          <p:spPr>
            <a:xfrm>
              <a:off x="7212505" y="1350353"/>
              <a:ext cx="593920" cy="593920"/>
            </a:xfrm>
            <a:prstGeom prst="diamond">
              <a:avLst/>
            </a:prstGeom>
            <a:solidFill>
              <a:srgbClr val="65508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aute 8"/>
            <p:cNvSpPr/>
            <p:nvPr/>
          </p:nvSpPr>
          <p:spPr>
            <a:xfrm>
              <a:off x="7921126" y="1350353"/>
              <a:ext cx="593920" cy="593920"/>
            </a:xfrm>
            <a:prstGeom prst="diamond">
              <a:avLst/>
            </a:prstGeom>
            <a:solidFill>
              <a:srgbClr val="65508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7921126" y="591345"/>
              <a:ext cx="593920" cy="5939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8625070" y="950255"/>
              <a:ext cx="593386" cy="5997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9312172" y="961925"/>
              <a:ext cx="593386" cy="599764"/>
            </a:xfrm>
            <a:prstGeom prst="ellipse">
              <a:avLst/>
            </a:prstGeom>
            <a:solidFill>
              <a:srgbClr val="4D869C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6214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chseck 3"/>
          <p:cNvSpPr/>
          <p:nvPr/>
        </p:nvSpPr>
        <p:spPr>
          <a:xfrm rot="5400000">
            <a:off x="3917137" y="1550670"/>
            <a:ext cx="4357726" cy="375666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echseck 4"/>
          <p:cNvSpPr/>
          <p:nvPr/>
        </p:nvSpPr>
        <p:spPr>
          <a:xfrm rot="5400000">
            <a:off x="4068395" y="1681065"/>
            <a:ext cx="4055210" cy="3495870"/>
          </a:xfrm>
          <a:prstGeom prst="hexagon">
            <a:avLst/>
          </a:prstGeom>
          <a:gradFill flip="none" rotWithShape="1">
            <a:gsLst>
              <a:gs pos="0">
                <a:srgbClr val="DDF2FD"/>
              </a:gs>
              <a:gs pos="82000">
                <a:srgbClr val="427D9D"/>
              </a:gs>
              <a:gs pos="100000">
                <a:srgbClr val="164863"/>
              </a:gs>
            </a:gsLst>
            <a:lin ang="19800000" scaled="0"/>
            <a:tileRect/>
          </a:gradFill>
          <a:ln>
            <a:noFill/>
          </a:ln>
          <a:effectLst>
            <a:innerShdw blurRad="190500">
              <a:prstClr val="black">
                <a:alpha val="8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543331" y="2045961"/>
            <a:ext cx="3105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dirty="0" smtClean="0">
                <a:ln w="19050">
                  <a:solidFill>
                    <a:schemeClr val="bg1"/>
                  </a:solidFill>
                </a:ln>
                <a:solidFill>
                  <a:srgbClr val="164863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Eras Bold ITC" panose="020B0907030504020204" pitchFamily="34" charset="0"/>
              </a:rPr>
              <a:t>GD2Viz</a:t>
            </a:r>
            <a:endParaRPr lang="de-DE" sz="6000" dirty="0">
              <a:ln w="19050">
                <a:solidFill>
                  <a:schemeClr val="bg1"/>
                </a:solidFill>
              </a:ln>
              <a:solidFill>
                <a:srgbClr val="164863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Eras Bold ITC" panose="020B0907030504020204" pitchFamily="34" charset="0"/>
            </a:endParaRPr>
          </a:p>
        </p:txBody>
      </p:sp>
      <p:grpSp>
        <p:nvGrpSpPr>
          <p:cNvPr id="34" name="Gruppieren 33"/>
          <p:cNvGrpSpPr/>
          <p:nvPr/>
        </p:nvGrpSpPr>
        <p:grpSpPr>
          <a:xfrm>
            <a:off x="4596372" y="3061624"/>
            <a:ext cx="2999255" cy="1500487"/>
            <a:chOff x="7212505" y="591345"/>
            <a:chExt cx="2693053" cy="135292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</p:grpSpPr>
        <p:cxnSp>
          <p:nvCxnSpPr>
            <p:cNvPr id="15" name="Gerader Verbinder 14"/>
            <p:cNvCxnSpPr/>
            <p:nvPr/>
          </p:nvCxnSpPr>
          <p:spPr>
            <a:xfrm flipH="1">
              <a:off x="8922328" y="1250137"/>
              <a:ext cx="736967" cy="0"/>
            </a:xfrm>
            <a:prstGeom prst="line">
              <a:avLst/>
            </a:prstGeom>
            <a:ln w="69850">
              <a:solidFill>
                <a:srgbClr val="164863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H="1" flipV="1">
              <a:off x="8368145" y="727364"/>
              <a:ext cx="443328" cy="452457"/>
            </a:xfrm>
            <a:prstGeom prst="line">
              <a:avLst/>
            </a:prstGeom>
            <a:ln w="69850">
              <a:solidFill>
                <a:srgbClr val="164863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>
            <a:xfrm flipH="1">
              <a:off x="8321647" y="1328657"/>
              <a:ext cx="489825" cy="444253"/>
            </a:xfrm>
            <a:prstGeom prst="line">
              <a:avLst/>
            </a:prstGeom>
            <a:ln w="69850">
              <a:solidFill>
                <a:srgbClr val="164863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>
            <a:xfrm flipH="1" flipV="1">
              <a:off x="7517986" y="1655618"/>
              <a:ext cx="693637" cy="1"/>
            </a:xfrm>
            <a:prstGeom prst="line">
              <a:avLst/>
            </a:prstGeom>
            <a:ln w="69850">
              <a:solidFill>
                <a:srgbClr val="164863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aute 7"/>
            <p:cNvSpPr/>
            <p:nvPr/>
          </p:nvSpPr>
          <p:spPr>
            <a:xfrm>
              <a:off x="7212505" y="1350353"/>
              <a:ext cx="593920" cy="593920"/>
            </a:xfrm>
            <a:prstGeom prst="diamond">
              <a:avLst/>
            </a:prstGeom>
            <a:solidFill>
              <a:srgbClr val="A365D1"/>
            </a:solidFill>
            <a:ln w="19050">
              <a:solidFill>
                <a:schemeClr val="bg1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aute 8"/>
            <p:cNvSpPr/>
            <p:nvPr/>
          </p:nvSpPr>
          <p:spPr>
            <a:xfrm>
              <a:off x="7921126" y="1350353"/>
              <a:ext cx="593920" cy="593920"/>
            </a:xfrm>
            <a:prstGeom prst="diamond">
              <a:avLst/>
            </a:prstGeom>
            <a:solidFill>
              <a:srgbClr val="A365D1"/>
            </a:solidFill>
            <a:ln w="19050">
              <a:solidFill>
                <a:schemeClr val="bg1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7921126" y="591345"/>
              <a:ext cx="593920" cy="593920"/>
            </a:xfrm>
            <a:prstGeom prst="rect">
              <a:avLst/>
            </a:prstGeom>
            <a:solidFill>
              <a:srgbClr val="FFF86D"/>
            </a:solidFill>
            <a:ln w="19050">
              <a:solidFill>
                <a:schemeClr val="bg1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8625070" y="950255"/>
              <a:ext cx="593386" cy="599764"/>
            </a:xfrm>
            <a:prstGeom prst="ellipse">
              <a:avLst/>
            </a:prstGeom>
            <a:solidFill>
              <a:srgbClr val="F67E66"/>
            </a:solidFill>
            <a:ln w="19050">
              <a:solidFill>
                <a:schemeClr val="bg1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9312172" y="961925"/>
              <a:ext cx="593386" cy="599764"/>
            </a:xfrm>
            <a:prstGeom prst="ellipse">
              <a:avLst/>
            </a:prstGeom>
            <a:solidFill>
              <a:srgbClr val="164863"/>
            </a:solidFill>
            <a:ln w="19050">
              <a:solidFill>
                <a:schemeClr val="bg1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68" y="353436"/>
            <a:ext cx="2756168" cy="338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68" y="353436"/>
            <a:ext cx="2756168" cy="3385050"/>
          </a:xfrm>
          <a:prstGeom prst="rect">
            <a:avLst/>
          </a:prstGeom>
        </p:spPr>
      </p:pic>
      <p:sp>
        <p:nvSpPr>
          <p:cNvPr id="16" name="Sechseck 15"/>
          <p:cNvSpPr/>
          <p:nvPr/>
        </p:nvSpPr>
        <p:spPr>
          <a:xfrm rot="5400000">
            <a:off x="3917137" y="1550670"/>
            <a:ext cx="4357726" cy="375666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Sechseck 16"/>
          <p:cNvSpPr/>
          <p:nvPr/>
        </p:nvSpPr>
        <p:spPr>
          <a:xfrm rot="5400000">
            <a:off x="4068395" y="1681065"/>
            <a:ext cx="4055210" cy="3495870"/>
          </a:xfrm>
          <a:prstGeom prst="hexagon">
            <a:avLst/>
          </a:prstGeom>
          <a:gradFill flip="none" rotWithShape="1">
            <a:gsLst>
              <a:gs pos="0">
                <a:srgbClr val="DDF2FD"/>
              </a:gs>
              <a:gs pos="82000">
                <a:srgbClr val="427D9D"/>
              </a:gs>
              <a:gs pos="100000">
                <a:srgbClr val="164863"/>
              </a:gs>
            </a:gsLst>
            <a:lin ang="19800000" scaled="0"/>
            <a:tileRect/>
          </a:gradFill>
          <a:ln>
            <a:noFill/>
          </a:ln>
          <a:effectLst>
            <a:innerShdw blurRad="190500">
              <a:prstClr val="black">
                <a:alpha val="8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4543331" y="2045961"/>
            <a:ext cx="3105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dirty="0" smtClean="0">
                <a:ln w="19050">
                  <a:solidFill>
                    <a:schemeClr val="bg1"/>
                  </a:solidFill>
                </a:ln>
                <a:solidFill>
                  <a:srgbClr val="66FFC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Eras Bold ITC" panose="020B0907030504020204" pitchFamily="34" charset="0"/>
              </a:rPr>
              <a:t>GD2Viz</a:t>
            </a:r>
            <a:endParaRPr lang="de-DE" sz="6000" dirty="0">
              <a:ln w="19050">
                <a:solidFill>
                  <a:schemeClr val="bg1"/>
                </a:solidFill>
              </a:ln>
              <a:solidFill>
                <a:srgbClr val="66FFCC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Eras Bold ITC" panose="020B0907030504020204" pitchFamily="34" charset="0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4596372" y="3061624"/>
            <a:ext cx="2999255" cy="1500487"/>
            <a:chOff x="7212505" y="591345"/>
            <a:chExt cx="2693053" cy="135292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</p:grpSpPr>
        <p:cxnSp>
          <p:nvCxnSpPr>
            <p:cNvPr id="22" name="Gerader Verbinder 21"/>
            <p:cNvCxnSpPr/>
            <p:nvPr/>
          </p:nvCxnSpPr>
          <p:spPr>
            <a:xfrm flipH="1">
              <a:off x="8922328" y="1250137"/>
              <a:ext cx="736967" cy="0"/>
            </a:xfrm>
            <a:prstGeom prst="line">
              <a:avLst/>
            </a:prstGeom>
            <a:ln w="69850">
              <a:solidFill>
                <a:srgbClr val="164863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>
            <a:xfrm flipH="1" flipV="1">
              <a:off x="8368145" y="727364"/>
              <a:ext cx="443328" cy="452457"/>
            </a:xfrm>
            <a:prstGeom prst="line">
              <a:avLst/>
            </a:prstGeom>
            <a:ln w="69850">
              <a:solidFill>
                <a:srgbClr val="164863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>
            <a:xfrm flipH="1">
              <a:off x="8321647" y="1328657"/>
              <a:ext cx="489825" cy="444253"/>
            </a:xfrm>
            <a:prstGeom prst="line">
              <a:avLst/>
            </a:prstGeom>
            <a:ln w="69850">
              <a:solidFill>
                <a:srgbClr val="164863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/>
            <p:nvPr/>
          </p:nvCxnSpPr>
          <p:spPr>
            <a:xfrm flipH="1" flipV="1">
              <a:off x="7517986" y="1655618"/>
              <a:ext cx="693637" cy="1"/>
            </a:xfrm>
            <a:prstGeom prst="line">
              <a:avLst/>
            </a:prstGeom>
            <a:ln w="69850">
              <a:solidFill>
                <a:srgbClr val="164863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aute 26"/>
            <p:cNvSpPr/>
            <p:nvPr/>
          </p:nvSpPr>
          <p:spPr>
            <a:xfrm>
              <a:off x="7212505" y="1350353"/>
              <a:ext cx="593920" cy="593920"/>
            </a:xfrm>
            <a:prstGeom prst="diamond">
              <a:avLst/>
            </a:prstGeom>
            <a:solidFill>
              <a:srgbClr val="A365D1"/>
            </a:solidFill>
            <a:ln w="19050">
              <a:solidFill>
                <a:schemeClr val="bg1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aute 27"/>
            <p:cNvSpPr/>
            <p:nvPr/>
          </p:nvSpPr>
          <p:spPr>
            <a:xfrm>
              <a:off x="7921126" y="1350353"/>
              <a:ext cx="593920" cy="593920"/>
            </a:xfrm>
            <a:prstGeom prst="diamond">
              <a:avLst/>
            </a:prstGeom>
            <a:solidFill>
              <a:srgbClr val="A365D1"/>
            </a:solidFill>
            <a:ln w="19050">
              <a:solidFill>
                <a:schemeClr val="bg1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7921126" y="591345"/>
              <a:ext cx="593920" cy="593920"/>
            </a:xfrm>
            <a:prstGeom prst="rect">
              <a:avLst/>
            </a:prstGeom>
            <a:solidFill>
              <a:srgbClr val="FFF86D"/>
            </a:solidFill>
            <a:ln w="19050">
              <a:solidFill>
                <a:schemeClr val="bg1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/>
            <p:nvPr/>
          </p:nvSpPr>
          <p:spPr>
            <a:xfrm>
              <a:off x="8625070" y="950255"/>
              <a:ext cx="593386" cy="599764"/>
            </a:xfrm>
            <a:prstGeom prst="ellipse">
              <a:avLst/>
            </a:prstGeom>
            <a:solidFill>
              <a:srgbClr val="F67E66"/>
            </a:solidFill>
            <a:ln w="19050">
              <a:solidFill>
                <a:schemeClr val="bg1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/>
            <p:cNvSpPr/>
            <p:nvPr/>
          </p:nvSpPr>
          <p:spPr>
            <a:xfrm>
              <a:off x="9312172" y="961925"/>
              <a:ext cx="593386" cy="599764"/>
            </a:xfrm>
            <a:prstGeom prst="ellipse">
              <a:avLst/>
            </a:prstGeom>
            <a:solidFill>
              <a:srgbClr val="164863"/>
            </a:solidFill>
            <a:ln w="19050">
              <a:solidFill>
                <a:schemeClr val="bg1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7586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68" y="353436"/>
            <a:ext cx="2756168" cy="3385050"/>
          </a:xfrm>
          <a:prstGeom prst="rect">
            <a:avLst/>
          </a:prstGeom>
        </p:spPr>
      </p:pic>
      <p:sp>
        <p:nvSpPr>
          <p:cNvPr id="16" name="Sechseck 15"/>
          <p:cNvSpPr/>
          <p:nvPr/>
        </p:nvSpPr>
        <p:spPr>
          <a:xfrm rot="5400000">
            <a:off x="3917137" y="1550670"/>
            <a:ext cx="4357726" cy="375666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Sechseck 16"/>
          <p:cNvSpPr/>
          <p:nvPr/>
        </p:nvSpPr>
        <p:spPr>
          <a:xfrm rot="5400000">
            <a:off x="4068395" y="1681065"/>
            <a:ext cx="4055210" cy="3495870"/>
          </a:xfrm>
          <a:prstGeom prst="hexagon">
            <a:avLst/>
          </a:prstGeom>
          <a:gradFill flip="none" rotWithShape="1">
            <a:gsLst>
              <a:gs pos="0">
                <a:srgbClr val="DDF2FD"/>
              </a:gs>
              <a:gs pos="82000">
                <a:srgbClr val="427D9D"/>
              </a:gs>
              <a:gs pos="100000">
                <a:srgbClr val="164863"/>
              </a:gs>
            </a:gsLst>
            <a:lin ang="19800000" scaled="0"/>
            <a:tileRect/>
          </a:gradFill>
          <a:ln>
            <a:noFill/>
          </a:ln>
          <a:effectLst>
            <a:innerShdw blurRad="190500">
              <a:prstClr val="black">
                <a:alpha val="8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4698021" y="2045961"/>
            <a:ext cx="27959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dirty="0" smtClean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Eras Medium ITC" panose="020B0602030504020804" pitchFamily="34" charset="0"/>
              </a:rPr>
              <a:t>GD2Viz</a:t>
            </a:r>
            <a:endParaRPr lang="de-DE" sz="6000" dirty="0">
              <a:ln w="19050">
                <a:noFill/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Eras Medium ITC" panose="020B0602030504020804" pitchFamily="34" charset="0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4596372" y="3061624"/>
            <a:ext cx="2999255" cy="1500487"/>
            <a:chOff x="7212505" y="591345"/>
            <a:chExt cx="2693053" cy="135292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</p:grpSpPr>
        <p:cxnSp>
          <p:nvCxnSpPr>
            <p:cNvPr id="22" name="Gerader Verbinder 21"/>
            <p:cNvCxnSpPr/>
            <p:nvPr/>
          </p:nvCxnSpPr>
          <p:spPr>
            <a:xfrm flipH="1">
              <a:off x="8922328" y="1250137"/>
              <a:ext cx="736967" cy="0"/>
            </a:xfrm>
            <a:prstGeom prst="line">
              <a:avLst/>
            </a:prstGeom>
            <a:ln w="69850">
              <a:solidFill>
                <a:schemeClr val="bg1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>
            <a:xfrm flipH="1" flipV="1">
              <a:off x="8368145" y="727364"/>
              <a:ext cx="443328" cy="452457"/>
            </a:xfrm>
            <a:prstGeom prst="line">
              <a:avLst/>
            </a:prstGeom>
            <a:ln w="69850">
              <a:solidFill>
                <a:schemeClr val="bg1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>
            <a:xfrm flipH="1">
              <a:off x="8321647" y="1328657"/>
              <a:ext cx="489825" cy="444253"/>
            </a:xfrm>
            <a:prstGeom prst="line">
              <a:avLst/>
            </a:prstGeom>
            <a:ln w="69850">
              <a:solidFill>
                <a:schemeClr val="bg1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/>
            <p:nvPr/>
          </p:nvCxnSpPr>
          <p:spPr>
            <a:xfrm flipH="1" flipV="1">
              <a:off x="7517986" y="1655618"/>
              <a:ext cx="693637" cy="1"/>
            </a:xfrm>
            <a:prstGeom prst="line">
              <a:avLst/>
            </a:prstGeom>
            <a:ln w="69850">
              <a:solidFill>
                <a:schemeClr val="bg1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aute 26"/>
            <p:cNvSpPr/>
            <p:nvPr/>
          </p:nvSpPr>
          <p:spPr>
            <a:xfrm>
              <a:off x="7212505" y="1350353"/>
              <a:ext cx="593920" cy="593920"/>
            </a:xfrm>
            <a:prstGeom prst="diamond">
              <a:avLst/>
            </a:prstGeom>
            <a:solidFill>
              <a:srgbClr val="A365D1"/>
            </a:solidFill>
            <a:ln w="19050">
              <a:solidFill>
                <a:schemeClr val="bg1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aute 27"/>
            <p:cNvSpPr/>
            <p:nvPr/>
          </p:nvSpPr>
          <p:spPr>
            <a:xfrm>
              <a:off x="7921126" y="1350353"/>
              <a:ext cx="593920" cy="593920"/>
            </a:xfrm>
            <a:prstGeom prst="diamond">
              <a:avLst/>
            </a:prstGeom>
            <a:solidFill>
              <a:srgbClr val="A365D1"/>
            </a:solidFill>
            <a:ln w="19050">
              <a:solidFill>
                <a:schemeClr val="bg1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7921126" y="591345"/>
              <a:ext cx="593920" cy="593920"/>
            </a:xfrm>
            <a:prstGeom prst="rect">
              <a:avLst/>
            </a:prstGeom>
            <a:solidFill>
              <a:srgbClr val="FFF86D"/>
            </a:solidFill>
            <a:ln w="19050">
              <a:solidFill>
                <a:schemeClr val="bg1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/>
            <p:nvPr/>
          </p:nvSpPr>
          <p:spPr>
            <a:xfrm>
              <a:off x="8625070" y="950255"/>
              <a:ext cx="593386" cy="599764"/>
            </a:xfrm>
            <a:prstGeom prst="ellipse">
              <a:avLst/>
            </a:prstGeom>
            <a:solidFill>
              <a:srgbClr val="F67E66"/>
            </a:solidFill>
            <a:ln w="19050">
              <a:solidFill>
                <a:schemeClr val="bg1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/>
            <p:cNvSpPr/>
            <p:nvPr/>
          </p:nvSpPr>
          <p:spPr>
            <a:xfrm>
              <a:off x="9312172" y="961925"/>
              <a:ext cx="593386" cy="599764"/>
            </a:xfrm>
            <a:prstGeom prst="ellipse">
              <a:avLst/>
            </a:prstGeom>
            <a:solidFill>
              <a:srgbClr val="164863"/>
            </a:solidFill>
            <a:ln w="19050">
              <a:solidFill>
                <a:schemeClr val="bg1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16962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68" y="353436"/>
            <a:ext cx="2756168" cy="3385050"/>
          </a:xfrm>
          <a:prstGeom prst="rect">
            <a:avLst/>
          </a:prstGeom>
        </p:spPr>
      </p:pic>
      <p:sp>
        <p:nvSpPr>
          <p:cNvPr id="16" name="Sechseck 15"/>
          <p:cNvSpPr/>
          <p:nvPr/>
        </p:nvSpPr>
        <p:spPr>
          <a:xfrm rot="5400000">
            <a:off x="3917137" y="1550670"/>
            <a:ext cx="4357726" cy="375666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Sechseck 16"/>
          <p:cNvSpPr/>
          <p:nvPr/>
        </p:nvSpPr>
        <p:spPr>
          <a:xfrm rot="5400000">
            <a:off x="4068395" y="1681065"/>
            <a:ext cx="4055210" cy="3495870"/>
          </a:xfrm>
          <a:prstGeom prst="hexagon">
            <a:avLst/>
          </a:prstGeom>
          <a:gradFill flip="none" rotWithShape="1">
            <a:gsLst>
              <a:gs pos="0">
                <a:srgbClr val="DDF2FD"/>
              </a:gs>
              <a:gs pos="82000">
                <a:srgbClr val="427D9D"/>
              </a:gs>
              <a:gs pos="100000">
                <a:srgbClr val="164863"/>
              </a:gs>
            </a:gsLst>
            <a:lin ang="19800000" scaled="0"/>
            <a:tileRect/>
          </a:gradFill>
          <a:ln>
            <a:noFill/>
          </a:ln>
          <a:effectLst>
            <a:innerShdw blurRad="190500">
              <a:prstClr val="black">
                <a:alpha val="8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4698021" y="2045961"/>
            <a:ext cx="27959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dirty="0" smtClean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Eras Medium ITC" panose="020B0602030504020804" pitchFamily="34" charset="0"/>
              </a:rPr>
              <a:t>GD2Viz</a:t>
            </a:r>
            <a:endParaRPr lang="de-DE" sz="6000" dirty="0">
              <a:ln w="19050">
                <a:noFill/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Eras Medium ITC" panose="020B0602030504020804" pitchFamily="34" charset="0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4596372" y="3061624"/>
            <a:ext cx="2999255" cy="1500487"/>
            <a:chOff x="7212505" y="591345"/>
            <a:chExt cx="2693053" cy="135292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</p:grpSpPr>
        <p:cxnSp>
          <p:nvCxnSpPr>
            <p:cNvPr id="22" name="Gerader Verbinder 21"/>
            <p:cNvCxnSpPr/>
            <p:nvPr/>
          </p:nvCxnSpPr>
          <p:spPr>
            <a:xfrm flipH="1">
              <a:off x="8922328" y="1250137"/>
              <a:ext cx="736967" cy="0"/>
            </a:xfrm>
            <a:prstGeom prst="line">
              <a:avLst/>
            </a:prstGeom>
            <a:ln w="69850">
              <a:solidFill>
                <a:schemeClr val="bg1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>
            <a:xfrm flipH="1" flipV="1">
              <a:off x="8368145" y="727364"/>
              <a:ext cx="443328" cy="452457"/>
            </a:xfrm>
            <a:prstGeom prst="line">
              <a:avLst/>
            </a:prstGeom>
            <a:ln w="69850">
              <a:solidFill>
                <a:schemeClr val="bg1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>
            <a:xfrm flipH="1">
              <a:off x="8321647" y="1328657"/>
              <a:ext cx="489825" cy="444253"/>
            </a:xfrm>
            <a:prstGeom prst="line">
              <a:avLst/>
            </a:prstGeom>
            <a:ln w="69850">
              <a:solidFill>
                <a:schemeClr val="bg1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/>
            <p:nvPr/>
          </p:nvCxnSpPr>
          <p:spPr>
            <a:xfrm flipH="1" flipV="1">
              <a:off x="7517986" y="1655618"/>
              <a:ext cx="693637" cy="1"/>
            </a:xfrm>
            <a:prstGeom prst="line">
              <a:avLst/>
            </a:prstGeom>
            <a:ln w="69850">
              <a:solidFill>
                <a:schemeClr val="bg1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aute 26"/>
            <p:cNvSpPr/>
            <p:nvPr/>
          </p:nvSpPr>
          <p:spPr>
            <a:xfrm>
              <a:off x="7212505" y="1350353"/>
              <a:ext cx="593920" cy="593920"/>
            </a:xfrm>
            <a:prstGeom prst="diamond">
              <a:avLst/>
            </a:prstGeom>
            <a:solidFill>
              <a:srgbClr val="A365D1"/>
            </a:solidFill>
            <a:ln w="19050">
              <a:solidFill>
                <a:schemeClr val="bg1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aute 27"/>
            <p:cNvSpPr/>
            <p:nvPr/>
          </p:nvSpPr>
          <p:spPr>
            <a:xfrm>
              <a:off x="7921126" y="1350353"/>
              <a:ext cx="593920" cy="593920"/>
            </a:xfrm>
            <a:prstGeom prst="diamond">
              <a:avLst/>
            </a:prstGeom>
            <a:solidFill>
              <a:srgbClr val="A365D1"/>
            </a:solidFill>
            <a:ln w="19050">
              <a:solidFill>
                <a:schemeClr val="bg1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7921126" y="591345"/>
              <a:ext cx="593920" cy="593920"/>
            </a:xfrm>
            <a:prstGeom prst="rect">
              <a:avLst/>
            </a:prstGeom>
            <a:solidFill>
              <a:srgbClr val="FFF86D"/>
            </a:solidFill>
            <a:ln w="19050">
              <a:solidFill>
                <a:schemeClr val="bg1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/>
            <p:nvPr/>
          </p:nvSpPr>
          <p:spPr>
            <a:xfrm>
              <a:off x="8625070" y="950255"/>
              <a:ext cx="593386" cy="599764"/>
            </a:xfrm>
            <a:prstGeom prst="ellipse">
              <a:avLst/>
            </a:prstGeom>
            <a:solidFill>
              <a:srgbClr val="F67E66"/>
            </a:solidFill>
            <a:ln w="19050">
              <a:solidFill>
                <a:schemeClr val="bg1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/>
            <p:cNvSpPr/>
            <p:nvPr/>
          </p:nvSpPr>
          <p:spPr>
            <a:xfrm>
              <a:off x="9312172" y="961925"/>
              <a:ext cx="593386" cy="599764"/>
            </a:xfrm>
            <a:prstGeom prst="ellipse">
              <a:avLst/>
            </a:prstGeom>
            <a:solidFill>
              <a:srgbClr val="164863"/>
            </a:solidFill>
            <a:ln w="19050">
              <a:solidFill>
                <a:schemeClr val="bg1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83260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68" y="353436"/>
            <a:ext cx="2756168" cy="3385050"/>
          </a:xfrm>
          <a:prstGeom prst="rect">
            <a:avLst/>
          </a:prstGeom>
        </p:spPr>
      </p:pic>
      <p:sp>
        <p:nvSpPr>
          <p:cNvPr id="16" name="Sechseck 15"/>
          <p:cNvSpPr/>
          <p:nvPr/>
        </p:nvSpPr>
        <p:spPr>
          <a:xfrm rot="5400000">
            <a:off x="3917137" y="1550670"/>
            <a:ext cx="4357726" cy="3756660"/>
          </a:xfrm>
          <a:prstGeom prst="hexagon">
            <a:avLst/>
          </a:prstGeom>
          <a:solidFill>
            <a:srgbClr val="1648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Sechseck 16"/>
          <p:cNvSpPr/>
          <p:nvPr/>
        </p:nvSpPr>
        <p:spPr>
          <a:xfrm rot="5400000">
            <a:off x="4068395" y="1681065"/>
            <a:ext cx="4055210" cy="3495870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innerShdw blurRad="190500">
              <a:prstClr val="black">
                <a:alpha val="8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4698021" y="2045961"/>
            <a:ext cx="27959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dirty="0" smtClean="0">
                <a:ln w="19050">
                  <a:noFill/>
                </a:ln>
                <a:solidFill>
                  <a:srgbClr val="FF99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Eras Medium ITC" panose="020B0602030504020804" pitchFamily="34" charset="0"/>
              </a:rPr>
              <a:t>GD2Viz</a:t>
            </a:r>
            <a:endParaRPr lang="de-DE" sz="6000" dirty="0">
              <a:ln w="19050">
                <a:noFill/>
              </a:ln>
              <a:solidFill>
                <a:srgbClr val="FF99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Eras Medium ITC" panose="020B0602030504020804" pitchFamily="34" charset="0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4596372" y="3061624"/>
            <a:ext cx="2999255" cy="1500487"/>
            <a:chOff x="7212505" y="591345"/>
            <a:chExt cx="2693053" cy="135292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</p:grpSpPr>
        <p:cxnSp>
          <p:nvCxnSpPr>
            <p:cNvPr id="22" name="Gerader Verbinder 21"/>
            <p:cNvCxnSpPr/>
            <p:nvPr/>
          </p:nvCxnSpPr>
          <p:spPr>
            <a:xfrm flipH="1">
              <a:off x="8922328" y="1250137"/>
              <a:ext cx="736967" cy="0"/>
            </a:xfrm>
            <a:prstGeom prst="line">
              <a:avLst/>
            </a:prstGeom>
            <a:ln w="38100">
              <a:solidFill>
                <a:srgbClr val="164863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>
            <a:xfrm flipH="1" flipV="1">
              <a:off x="8368145" y="727364"/>
              <a:ext cx="443328" cy="452457"/>
            </a:xfrm>
            <a:prstGeom prst="line">
              <a:avLst/>
            </a:prstGeom>
            <a:ln w="38100">
              <a:solidFill>
                <a:srgbClr val="164863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>
            <a:xfrm flipH="1">
              <a:off x="8321647" y="1328657"/>
              <a:ext cx="489825" cy="444253"/>
            </a:xfrm>
            <a:prstGeom prst="line">
              <a:avLst/>
            </a:prstGeom>
            <a:ln w="38100">
              <a:solidFill>
                <a:srgbClr val="164863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/>
            <p:nvPr/>
          </p:nvCxnSpPr>
          <p:spPr>
            <a:xfrm flipH="1" flipV="1">
              <a:off x="7517986" y="1655618"/>
              <a:ext cx="693637" cy="1"/>
            </a:xfrm>
            <a:prstGeom prst="line">
              <a:avLst/>
            </a:prstGeom>
            <a:ln w="38100">
              <a:solidFill>
                <a:srgbClr val="164863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aute 26"/>
            <p:cNvSpPr/>
            <p:nvPr/>
          </p:nvSpPr>
          <p:spPr>
            <a:xfrm>
              <a:off x="7212505" y="1350353"/>
              <a:ext cx="593920" cy="593920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rgbClr val="164863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aute 27"/>
            <p:cNvSpPr/>
            <p:nvPr/>
          </p:nvSpPr>
          <p:spPr>
            <a:xfrm>
              <a:off x="7921126" y="1350353"/>
              <a:ext cx="593920" cy="593920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rgbClr val="164863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7921126" y="591345"/>
              <a:ext cx="593920" cy="5939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64863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/>
            <p:nvPr/>
          </p:nvSpPr>
          <p:spPr>
            <a:xfrm>
              <a:off x="8625070" y="950255"/>
              <a:ext cx="593386" cy="5997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164863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/>
            <p:cNvSpPr/>
            <p:nvPr/>
          </p:nvSpPr>
          <p:spPr>
            <a:xfrm>
              <a:off x="9312172" y="961925"/>
              <a:ext cx="593386" cy="5997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164863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1753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68" y="353436"/>
            <a:ext cx="2756168" cy="3385050"/>
          </a:xfrm>
          <a:prstGeom prst="rect">
            <a:avLst/>
          </a:prstGeom>
        </p:spPr>
      </p:pic>
      <p:grpSp>
        <p:nvGrpSpPr>
          <p:cNvPr id="4" name="Gruppieren 3"/>
          <p:cNvGrpSpPr/>
          <p:nvPr/>
        </p:nvGrpSpPr>
        <p:grpSpPr>
          <a:xfrm>
            <a:off x="4861919" y="418714"/>
            <a:ext cx="3691772" cy="5908707"/>
            <a:chOff x="3375652" y="-869451"/>
            <a:chExt cx="4995620" cy="7995526"/>
          </a:xfrm>
          <a:gradFill>
            <a:gsLst>
              <a:gs pos="0">
                <a:schemeClr val="bg1"/>
              </a:gs>
              <a:gs pos="41000">
                <a:schemeClr val="bg1"/>
              </a:gs>
              <a:gs pos="87000">
                <a:srgbClr val="427D9D"/>
              </a:gs>
              <a:gs pos="100000">
                <a:srgbClr val="164863"/>
              </a:gs>
            </a:gsLst>
            <a:lin ang="9600000" scaled="0"/>
          </a:gradFill>
        </p:grpSpPr>
        <p:grpSp>
          <p:nvGrpSpPr>
            <p:cNvPr id="3" name="Gruppieren 2"/>
            <p:cNvGrpSpPr/>
            <p:nvPr/>
          </p:nvGrpSpPr>
          <p:grpSpPr>
            <a:xfrm>
              <a:off x="4217670" y="3719911"/>
              <a:ext cx="1627545" cy="1887952"/>
              <a:chOff x="4217670" y="1250137"/>
              <a:chExt cx="3756660" cy="4357726"/>
            </a:xfrm>
            <a:grpFill/>
          </p:grpSpPr>
          <p:sp>
            <p:nvSpPr>
              <p:cNvPr id="16" name="Sechseck 15"/>
              <p:cNvSpPr/>
              <p:nvPr/>
            </p:nvSpPr>
            <p:spPr>
              <a:xfrm rot="5400000">
                <a:off x="3917137" y="1550670"/>
                <a:ext cx="4357726" cy="375666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Sechseck 16"/>
              <p:cNvSpPr/>
              <p:nvPr/>
            </p:nvSpPr>
            <p:spPr>
              <a:xfrm rot="5400000">
                <a:off x="4068395" y="1681065"/>
                <a:ext cx="4055210" cy="3495870"/>
              </a:xfrm>
              <a:prstGeom prst="hexagon">
                <a:avLst/>
              </a:prstGeom>
              <a:grpFill/>
              <a:ln>
                <a:noFill/>
              </a:ln>
              <a:effectLst>
                <a:innerShdw blurRad="190500">
                  <a:prstClr val="black">
                    <a:alpha val="88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19" name="Gruppieren 18"/>
            <p:cNvGrpSpPr/>
            <p:nvPr/>
          </p:nvGrpSpPr>
          <p:grpSpPr>
            <a:xfrm>
              <a:off x="3375652" y="5238123"/>
              <a:ext cx="1627545" cy="1887952"/>
              <a:chOff x="4217670" y="1250137"/>
              <a:chExt cx="3756660" cy="4357726"/>
            </a:xfrm>
            <a:grpFill/>
          </p:grpSpPr>
          <p:sp>
            <p:nvSpPr>
              <p:cNvPr id="21" name="Sechseck 20"/>
              <p:cNvSpPr/>
              <p:nvPr/>
            </p:nvSpPr>
            <p:spPr>
              <a:xfrm rot="5400000">
                <a:off x="3917137" y="1550670"/>
                <a:ext cx="4357726" cy="375666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Sechseck 22"/>
              <p:cNvSpPr/>
              <p:nvPr/>
            </p:nvSpPr>
            <p:spPr>
              <a:xfrm rot="5400000">
                <a:off x="4068395" y="1681065"/>
                <a:ext cx="4055210" cy="3495870"/>
              </a:xfrm>
              <a:prstGeom prst="hexagon">
                <a:avLst/>
              </a:prstGeom>
              <a:grpFill/>
              <a:ln>
                <a:noFill/>
              </a:ln>
              <a:effectLst>
                <a:innerShdw blurRad="190500">
                  <a:prstClr val="black">
                    <a:alpha val="88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2" name="Gruppieren 31"/>
            <p:cNvGrpSpPr/>
            <p:nvPr/>
          </p:nvGrpSpPr>
          <p:grpSpPr>
            <a:xfrm>
              <a:off x="5901708" y="3719912"/>
              <a:ext cx="1627545" cy="1887952"/>
              <a:chOff x="4217670" y="1250137"/>
              <a:chExt cx="3756660" cy="4357726"/>
            </a:xfrm>
            <a:grpFill/>
          </p:grpSpPr>
          <p:sp>
            <p:nvSpPr>
              <p:cNvPr id="33" name="Sechseck 32"/>
              <p:cNvSpPr/>
              <p:nvPr/>
            </p:nvSpPr>
            <p:spPr>
              <a:xfrm rot="5400000">
                <a:off x="3917137" y="1550670"/>
                <a:ext cx="4357726" cy="375666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Sechseck 33"/>
              <p:cNvSpPr/>
              <p:nvPr/>
            </p:nvSpPr>
            <p:spPr>
              <a:xfrm rot="5400000">
                <a:off x="4068395" y="1681065"/>
                <a:ext cx="4055210" cy="3495870"/>
              </a:xfrm>
              <a:prstGeom prst="hexagon">
                <a:avLst/>
              </a:prstGeom>
              <a:grpFill/>
              <a:ln>
                <a:noFill/>
              </a:ln>
              <a:effectLst>
                <a:innerShdw blurRad="190500">
                  <a:prstClr val="black">
                    <a:alpha val="88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5" name="Gruppieren 34"/>
            <p:cNvGrpSpPr/>
            <p:nvPr/>
          </p:nvGrpSpPr>
          <p:grpSpPr>
            <a:xfrm>
              <a:off x="5059689" y="2190124"/>
              <a:ext cx="1627545" cy="1887952"/>
              <a:chOff x="4217670" y="1250137"/>
              <a:chExt cx="3756660" cy="4357726"/>
            </a:xfrm>
            <a:grpFill/>
          </p:grpSpPr>
          <p:sp>
            <p:nvSpPr>
              <p:cNvPr id="36" name="Sechseck 35"/>
              <p:cNvSpPr/>
              <p:nvPr/>
            </p:nvSpPr>
            <p:spPr>
              <a:xfrm rot="5400000">
                <a:off x="3917137" y="1550670"/>
                <a:ext cx="4357726" cy="375666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Sechseck 36"/>
              <p:cNvSpPr/>
              <p:nvPr/>
            </p:nvSpPr>
            <p:spPr>
              <a:xfrm rot="5400000">
                <a:off x="4068395" y="1681065"/>
                <a:ext cx="4055210" cy="3495870"/>
              </a:xfrm>
              <a:prstGeom prst="hexagon">
                <a:avLst/>
              </a:prstGeom>
              <a:grpFill/>
              <a:ln>
                <a:noFill/>
              </a:ln>
              <a:effectLst>
                <a:innerShdw blurRad="190500">
                  <a:prstClr val="black">
                    <a:alpha val="88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38" name="Gruppieren 37"/>
            <p:cNvGrpSpPr/>
            <p:nvPr/>
          </p:nvGrpSpPr>
          <p:grpSpPr>
            <a:xfrm>
              <a:off x="6743727" y="2190125"/>
              <a:ext cx="1627545" cy="1887952"/>
              <a:chOff x="4217670" y="1250137"/>
              <a:chExt cx="3756660" cy="4357726"/>
            </a:xfrm>
            <a:grpFill/>
          </p:grpSpPr>
          <p:sp>
            <p:nvSpPr>
              <p:cNvPr id="39" name="Sechseck 38"/>
              <p:cNvSpPr/>
              <p:nvPr/>
            </p:nvSpPr>
            <p:spPr>
              <a:xfrm rot="5400000">
                <a:off x="3917137" y="1550670"/>
                <a:ext cx="4357726" cy="375666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Sechseck 39"/>
              <p:cNvSpPr/>
              <p:nvPr/>
            </p:nvSpPr>
            <p:spPr>
              <a:xfrm rot="5400000">
                <a:off x="4068395" y="1681065"/>
                <a:ext cx="4055210" cy="3495870"/>
              </a:xfrm>
              <a:prstGeom prst="hexagon">
                <a:avLst/>
              </a:prstGeom>
              <a:grpFill/>
              <a:ln>
                <a:noFill/>
              </a:ln>
              <a:effectLst>
                <a:innerShdw blurRad="190500">
                  <a:prstClr val="black">
                    <a:alpha val="88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41" name="Gruppieren 40"/>
            <p:cNvGrpSpPr/>
            <p:nvPr/>
          </p:nvGrpSpPr>
          <p:grpSpPr>
            <a:xfrm>
              <a:off x="4217671" y="660336"/>
              <a:ext cx="1627545" cy="1887952"/>
              <a:chOff x="4217670" y="1250137"/>
              <a:chExt cx="3756660" cy="4357726"/>
            </a:xfrm>
            <a:grpFill/>
          </p:grpSpPr>
          <p:sp>
            <p:nvSpPr>
              <p:cNvPr id="42" name="Sechseck 41"/>
              <p:cNvSpPr/>
              <p:nvPr/>
            </p:nvSpPr>
            <p:spPr>
              <a:xfrm rot="5400000">
                <a:off x="3917137" y="1550670"/>
                <a:ext cx="4357726" cy="375666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Sechseck 42"/>
              <p:cNvSpPr/>
              <p:nvPr/>
            </p:nvSpPr>
            <p:spPr>
              <a:xfrm rot="5400000">
                <a:off x="4068395" y="1681065"/>
                <a:ext cx="4055210" cy="3495870"/>
              </a:xfrm>
              <a:prstGeom prst="hexagon">
                <a:avLst/>
              </a:prstGeom>
              <a:grpFill/>
              <a:ln>
                <a:noFill/>
              </a:ln>
              <a:effectLst>
                <a:innerShdw blurRad="190500">
                  <a:prstClr val="black">
                    <a:alpha val="88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44" name="Gruppieren 43"/>
            <p:cNvGrpSpPr/>
            <p:nvPr/>
          </p:nvGrpSpPr>
          <p:grpSpPr>
            <a:xfrm>
              <a:off x="5901709" y="660337"/>
              <a:ext cx="1627545" cy="1887952"/>
              <a:chOff x="4217670" y="1250137"/>
              <a:chExt cx="3756660" cy="4357726"/>
            </a:xfrm>
            <a:grpFill/>
          </p:grpSpPr>
          <p:sp>
            <p:nvSpPr>
              <p:cNvPr id="45" name="Sechseck 44"/>
              <p:cNvSpPr/>
              <p:nvPr/>
            </p:nvSpPr>
            <p:spPr>
              <a:xfrm rot="5400000">
                <a:off x="3917137" y="1550670"/>
                <a:ext cx="4357726" cy="375666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Sechseck 45"/>
              <p:cNvSpPr/>
              <p:nvPr/>
            </p:nvSpPr>
            <p:spPr>
              <a:xfrm rot="5400000">
                <a:off x="4068395" y="1681065"/>
                <a:ext cx="4055210" cy="3495870"/>
              </a:xfrm>
              <a:prstGeom prst="hexagon">
                <a:avLst/>
              </a:prstGeom>
              <a:grpFill/>
              <a:ln>
                <a:noFill/>
              </a:ln>
              <a:effectLst>
                <a:innerShdw blurRad="190500">
                  <a:prstClr val="black">
                    <a:alpha val="88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grpSp>
          <p:nvGrpSpPr>
            <p:cNvPr id="47" name="Gruppieren 46"/>
            <p:cNvGrpSpPr/>
            <p:nvPr/>
          </p:nvGrpSpPr>
          <p:grpSpPr>
            <a:xfrm>
              <a:off x="5059690" y="-869451"/>
              <a:ext cx="1627545" cy="1887952"/>
              <a:chOff x="4217670" y="1250137"/>
              <a:chExt cx="3756660" cy="4357726"/>
            </a:xfrm>
            <a:grpFill/>
          </p:grpSpPr>
          <p:sp>
            <p:nvSpPr>
              <p:cNvPr id="48" name="Sechseck 47"/>
              <p:cNvSpPr/>
              <p:nvPr/>
            </p:nvSpPr>
            <p:spPr>
              <a:xfrm rot="5400000">
                <a:off x="3917137" y="1550670"/>
                <a:ext cx="4357726" cy="375666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" name="Sechseck 48"/>
              <p:cNvSpPr/>
              <p:nvPr/>
            </p:nvSpPr>
            <p:spPr>
              <a:xfrm rot="5400000">
                <a:off x="4068395" y="1681065"/>
                <a:ext cx="4055210" cy="3495870"/>
              </a:xfrm>
              <a:prstGeom prst="hexagon">
                <a:avLst/>
              </a:prstGeom>
              <a:grpFill/>
              <a:ln>
                <a:noFill/>
              </a:ln>
              <a:effectLst>
                <a:innerShdw blurRad="190500">
                  <a:prstClr val="black">
                    <a:alpha val="88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0341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Eras Bold ITC</vt:lpstr>
      <vt:lpstr>Eras Medium ITC</vt:lpstr>
      <vt:lpstr>Forte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Ustjanzew, Arsenij</dc:creator>
  <cp:lastModifiedBy>Ustjanzew, Arsenij</cp:lastModifiedBy>
  <cp:revision>12</cp:revision>
  <dcterms:created xsi:type="dcterms:W3CDTF">2024-06-07T11:59:05Z</dcterms:created>
  <dcterms:modified xsi:type="dcterms:W3CDTF">2024-06-18T19:48:46Z</dcterms:modified>
</cp:coreProperties>
</file>