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36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746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0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5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65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3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798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567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45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37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1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9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4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89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6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B52-E39D-4409-97C5-896072E322F8}" type="datetimeFigureOut">
              <a:rPr lang="pt-PT" smtClean="0"/>
              <a:t>10/03/2022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663C-2364-469C-85E7-3CD1E92095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771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8B992-8E54-48F7-903B-FC75F70F9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3810"/>
            <a:ext cx="12191999" cy="1669408"/>
          </a:xfrm>
        </p:spPr>
        <p:txBody>
          <a:bodyPr>
            <a:normAutofit fontScale="90000"/>
          </a:bodyPr>
          <a:lstStyle/>
          <a:p>
            <a:pPr algn="l"/>
            <a:r>
              <a:rPr lang="pt-PT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</a:t>
            </a:r>
            <a:r>
              <a:rPr lang="pt-PT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PT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B8E7AB-41DA-4D00-9C5F-324567A2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058" y="5543331"/>
            <a:ext cx="8144134" cy="1117687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Arsénio</a:t>
            </a:r>
            <a:r>
              <a:rPr lang="en-US" sz="1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José Soto Júnior</a:t>
            </a:r>
            <a:endParaRPr lang="pt-PT" sz="16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F737656-18FF-41BC-95EE-FC202FDDFD8C}"/>
              </a:ext>
            </a:extLst>
          </p:cNvPr>
          <p:cNvSpPr txBox="1">
            <a:spLocks/>
          </p:cNvSpPr>
          <p:nvPr/>
        </p:nvSpPr>
        <p:spPr>
          <a:xfrm>
            <a:off x="9722841" y="33556"/>
            <a:ext cx="2469159" cy="520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6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9558956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</TotalTime>
  <Words>7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Berlim</vt:lpstr>
      <vt:lpstr>Fundamentos ECMAScript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ECMAScript </dc:title>
  <dc:creator>Arsenio Soto.Jr</dc:creator>
  <cp:lastModifiedBy>Arsenio Soto.Jr</cp:lastModifiedBy>
  <cp:revision>1</cp:revision>
  <dcterms:created xsi:type="dcterms:W3CDTF">2022-03-10T12:27:11Z</dcterms:created>
  <dcterms:modified xsi:type="dcterms:W3CDTF">2022-03-10T12:36:51Z</dcterms:modified>
</cp:coreProperties>
</file>