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61DD-2BFE-4601-8BA4-17422D53DFF3}" type="datetimeFigureOut">
              <a:rPr lang="pt-PT" smtClean="0"/>
              <a:t>15/02/2022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D081-C02C-45B2-BADC-2017FEEE0A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54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61DD-2BFE-4601-8BA4-17422D53DFF3}" type="datetimeFigureOut">
              <a:rPr lang="pt-PT" smtClean="0"/>
              <a:t>15/02/2022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D081-C02C-45B2-BADC-2017FEEE0A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381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61DD-2BFE-4601-8BA4-17422D53DFF3}" type="datetimeFigureOut">
              <a:rPr lang="pt-PT" smtClean="0"/>
              <a:t>15/02/2022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D081-C02C-45B2-BADC-2017FEEE0A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4690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61DD-2BFE-4601-8BA4-17422D53DFF3}" type="datetimeFigureOut">
              <a:rPr lang="pt-PT" smtClean="0"/>
              <a:t>15/02/2022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D081-C02C-45B2-BADC-2017FEEE0A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120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61DD-2BFE-4601-8BA4-17422D53DFF3}" type="datetimeFigureOut">
              <a:rPr lang="pt-PT" smtClean="0"/>
              <a:t>15/02/2022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D081-C02C-45B2-BADC-2017FEEE0A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0910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61DD-2BFE-4601-8BA4-17422D53DFF3}" type="datetimeFigureOut">
              <a:rPr lang="pt-PT" smtClean="0"/>
              <a:t>15/02/2022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D081-C02C-45B2-BADC-2017FEEE0A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2770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61DD-2BFE-4601-8BA4-17422D53DFF3}" type="datetimeFigureOut">
              <a:rPr lang="pt-PT" smtClean="0"/>
              <a:t>15/02/2022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D081-C02C-45B2-BADC-2017FEEE0A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416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61DD-2BFE-4601-8BA4-17422D53DFF3}" type="datetimeFigureOut">
              <a:rPr lang="pt-PT" smtClean="0"/>
              <a:t>15/02/2022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D081-C02C-45B2-BADC-2017FEEE0A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269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61DD-2BFE-4601-8BA4-17422D53DFF3}" type="datetimeFigureOut">
              <a:rPr lang="pt-PT" smtClean="0"/>
              <a:t>15/02/2022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D081-C02C-45B2-BADC-2017FEEE0A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450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61DD-2BFE-4601-8BA4-17422D53DFF3}" type="datetimeFigureOut">
              <a:rPr lang="pt-PT" smtClean="0"/>
              <a:t>15/02/2022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D081-C02C-45B2-BADC-2017FEEE0A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854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61DD-2BFE-4601-8BA4-17422D53DFF3}" type="datetimeFigureOut">
              <a:rPr lang="pt-PT" smtClean="0"/>
              <a:t>15/02/2022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D081-C02C-45B2-BADC-2017FEEE0A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715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61DD-2BFE-4601-8BA4-17422D53DFF3}" type="datetimeFigureOut">
              <a:rPr lang="pt-PT" smtClean="0"/>
              <a:t>15/02/2022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D081-C02C-45B2-BADC-2017FEEE0A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400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61DD-2BFE-4601-8BA4-17422D53DFF3}" type="datetimeFigureOut">
              <a:rPr lang="pt-PT" smtClean="0"/>
              <a:t>15/02/2022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D081-C02C-45B2-BADC-2017FEEE0A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845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61DD-2BFE-4601-8BA4-17422D53DFF3}" type="datetimeFigureOut">
              <a:rPr lang="pt-PT" smtClean="0"/>
              <a:t>15/02/2022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D081-C02C-45B2-BADC-2017FEEE0A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011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61DD-2BFE-4601-8BA4-17422D53DFF3}" type="datetimeFigureOut">
              <a:rPr lang="pt-PT" smtClean="0"/>
              <a:t>15/02/2022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D081-C02C-45B2-BADC-2017FEEE0A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221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61DD-2BFE-4601-8BA4-17422D53DFF3}" type="datetimeFigureOut">
              <a:rPr lang="pt-PT" smtClean="0"/>
              <a:t>15/02/2022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D081-C02C-45B2-BADC-2017FEEE0A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58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48361DD-2BFE-4601-8BA4-17422D53DFF3}" type="datetimeFigureOut">
              <a:rPr lang="pt-PT" smtClean="0"/>
              <a:t>15/02/2022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D97D081-C02C-45B2-BADC-2017FEEE0A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088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48361DD-2BFE-4601-8BA4-17422D53DFF3}" type="datetimeFigureOut">
              <a:rPr lang="pt-PT" smtClean="0"/>
              <a:t>15/02/2022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D97D081-C02C-45B2-BADC-2017FEEE0A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5442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CCEF001-5B0B-4A00-B8CC-8449A05E4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8782"/>
            <a:ext cx="9144000" cy="6040073"/>
          </a:xfrm>
        </p:spPr>
        <p:txBody>
          <a:bodyPr>
            <a:normAutofit/>
          </a:bodyPr>
          <a:lstStyle/>
          <a:p>
            <a:endParaRPr lang="pt-PT" dirty="0"/>
          </a:p>
          <a:p>
            <a:endParaRPr lang="pt-PT" dirty="0"/>
          </a:p>
          <a:p>
            <a:pPr>
              <a:lnSpc>
                <a:spcPct val="150000"/>
              </a:lnSpc>
            </a:pPr>
            <a:r>
              <a:rPr lang="pt-PT" dirty="0"/>
              <a:t>Curso Fundamentos JavaScript com </a:t>
            </a:r>
            <a:r>
              <a:rPr lang="pt-PT" dirty="0" err="1"/>
              <a:t>Arrays</a:t>
            </a:r>
            <a:endParaRPr lang="pt-PT" dirty="0"/>
          </a:p>
          <a:p>
            <a:pPr>
              <a:lnSpc>
                <a:spcPct val="150000"/>
              </a:lnSpc>
            </a:pPr>
            <a:endParaRPr lang="pt-PT" dirty="0"/>
          </a:p>
          <a:p>
            <a:pPr>
              <a:lnSpc>
                <a:spcPct val="150000"/>
              </a:lnSpc>
            </a:pPr>
            <a:endParaRPr lang="pt-PT" dirty="0"/>
          </a:p>
          <a:p>
            <a:pPr>
              <a:lnSpc>
                <a:spcPct val="150000"/>
              </a:lnSpc>
            </a:pPr>
            <a:endParaRPr lang="pt-PT" dirty="0"/>
          </a:p>
          <a:p>
            <a:pPr>
              <a:lnSpc>
                <a:spcPct val="150000"/>
              </a:lnSpc>
            </a:pPr>
            <a:endParaRPr lang="pt-PT" dirty="0"/>
          </a:p>
          <a:p>
            <a:pPr>
              <a:lnSpc>
                <a:spcPct val="150000"/>
              </a:lnSpc>
            </a:pPr>
            <a:endParaRPr lang="pt-PT" dirty="0"/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Arsénio José Soto Júnior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E8FC3AE-51BE-4B41-BC52-27D14F628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431" y="2085362"/>
            <a:ext cx="5301842" cy="277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65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7</TotalTime>
  <Words>9</Words>
  <Application>Microsoft Office PowerPoint</Application>
  <PresentationFormat>Ecrã Panorâmico</PresentationFormat>
  <Paragraphs>9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Times New Roman</vt:lpstr>
      <vt:lpstr>Malha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Arsenio Soto.Jr</dc:creator>
  <cp:lastModifiedBy>Arsenio Soto.Jr</cp:lastModifiedBy>
  <cp:revision>1</cp:revision>
  <dcterms:created xsi:type="dcterms:W3CDTF">2022-02-15T15:28:31Z</dcterms:created>
  <dcterms:modified xsi:type="dcterms:W3CDTF">2022-02-15T15:35:55Z</dcterms:modified>
</cp:coreProperties>
</file>