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EE637-EA80-471E-8AD5-34A449A2ADBD}" type="datetimeFigureOut">
              <a:rPr lang="pt-PT" smtClean="0"/>
              <a:t>21/02/2022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1684E-2EBB-4BFC-AF5A-83FF4D4FA1A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56278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EE637-EA80-471E-8AD5-34A449A2ADBD}" type="datetimeFigureOut">
              <a:rPr lang="pt-PT" smtClean="0"/>
              <a:t>21/02/2022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1684E-2EBB-4BFC-AF5A-83FF4D4FA1A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48475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EE637-EA80-471E-8AD5-34A449A2ADBD}" type="datetimeFigureOut">
              <a:rPr lang="pt-PT" smtClean="0"/>
              <a:t>21/02/2022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1684E-2EBB-4BFC-AF5A-83FF4D4FA1A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06520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EE637-EA80-471E-8AD5-34A449A2ADBD}" type="datetimeFigureOut">
              <a:rPr lang="pt-PT" smtClean="0"/>
              <a:t>21/02/2022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1684E-2EBB-4BFC-AF5A-83FF4D4FA1A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25150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EE637-EA80-471E-8AD5-34A449A2ADBD}" type="datetimeFigureOut">
              <a:rPr lang="pt-PT" smtClean="0"/>
              <a:t>21/02/2022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1684E-2EBB-4BFC-AF5A-83FF4D4FA1A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73459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EE637-EA80-471E-8AD5-34A449A2ADBD}" type="datetimeFigureOut">
              <a:rPr lang="pt-PT" smtClean="0"/>
              <a:t>21/02/2022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1684E-2EBB-4BFC-AF5A-83FF4D4FA1A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59409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EE637-EA80-471E-8AD5-34A449A2ADBD}" type="datetimeFigureOut">
              <a:rPr lang="pt-PT" smtClean="0"/>
              <a:t>21/02/2022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1684E-2EBB-4BFC-AF5A-83FF4D4FA1A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49249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EE637-EA80-471E-8AD5-34A449A2ADBD}" type="datetimeFigureOut">
              <a:rPr lang="pt-PT" smtClean="0"/>
              <a:t>21/02/2022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1684E-2EBB-4BFC-AF5A-83FF4D4FA1A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46458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EE637-EA80-471E-8AD5-34A449A2ADBD}" type="datetimeFigureOut">
              <a:rPr lang="pt-PT" smtClean="0"/>
              <a:t>21/02/2022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1684E-2EBB-4BFC-AF5A-83FF4D4FA1A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0369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EE637-EA80-471E-8AD5-34A449A2ADBD}" type="datetimeFigureOut">
              <a:rPr lang="pt-PT" smtClean="0"/>
              <a:t>21/02/2022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1684E-2EBB-4BFC-AF5A-83FF4D4FA1A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18277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EE637-EA80-471E-8AD5-34A449A2ADBD}" type="datetimeFigureOut">
              <a:rPr lang="pt-PT" smtClean="0"/>
              <a:t>21/02/2022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1684E-2EBB-4BFC-AF5A-83FF4D4FA1A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04318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EE637-EA80-471E-8AD5-34A449A2ADBD}" type="datetimeFigureOut">
              <a:rPr lang="pt-PT" smtClean="0"/>
              <a:t>21/02/2022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1684E-2EBB-4BFC-AF5A-83FF4D4FA1A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241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EE637-EA80-471E-8AD5-34A449A2ADBD}" type="datetimeFigureOut">
              <a:rPr lang="pt-PT" smtClean="0"/>
              <a:t>21/02/2022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1684E-2EBB-4BFC-AF5A-83FF4D4FA1A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1441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81EE637-EA80-471E-8AD5-34A449A2ADBD}" type="datetimeFigureOut">
              <a:rPr lang="pt-PT" smtClean="0"/>
              <a:t>21/02/2022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9601684E-2EBB-4BFC-AF5A-83FF4D4FA1A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83643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81EE637-EA80-471E-8AD5-34A449A2ADBD}" type="datetimeFigureOut">
              <a:rPr lang="pt-PT" smtClean="0"/>
              <a:t>21/02/2022</a:t>
            </a:fld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9601684E-2EBB-4BFC-AF5A-83FF4D4FA1A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38257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9FB2E-4B8B-4E93-A63C-72D665FAD1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2339"/>
            <a:ext cx="9144000" cy="1233180"/>
          </a:xfrm>
        </p:spPr>
        <p:txBody>
          <a:bodyPr/>
          <a:lstStyle/>
          <a:p>
            <a:pPr algn="ctr"/>
            <a:r>
              <a:rPr lang="pt-PT" dirty="0"/>
              <a:t>JavaScript com Objetos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FF8EF8-D0D5-44A0-A03B-C28AF7BED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5402" y="2097248"/>
            <a:ext cx="10108734" cy="3617752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pt-PT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Arsénio José Soto Júnior</a:t>
            </a:r>
            <a:endParaRPr lang="pt-PT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pt-PT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ctr">
              <a:lnSpc>
                <a:spcPct val="150000"/>
              </a:lnSpc>
            </a:pP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Curso Fundamentos JavaScript com Objetos</a:t>
            </a:r>
          </a:p>
        </p:txBody>
      </p:sp>
    </p:spTree>
    <p:extLst>
      <p:ext uri="{BB962C8B-B14F-4D97-AF65-F5344CB8AC3E}">
        <p14:creationId xmlns:p14="http://schemas.microsoft.com/office/powerpoint/2010/main" val="504453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ção">
  <a:themeElements>
    <a:clrScheme name="Citação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ção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ção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TM03457503[[fn=Citação]]</Template>
  <TotalTime>56</TotalTime>
  <Words>13</Words>
  <Application>Microsoft Office PowerPoint</Application>
  <PresentationFormat>Ecrã Panorâmico</PresentationFormat>
  <Paragraphs>4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Century Gothic</vt:lpstr>
      <vt:lpstr>Times New Roman</vt:lpstr>
      <vt:lpstr>Wingdings 2</vt:lpstr>
      <vt:lpstr>Citação</vt:lpstr>
      <vt:lpstr>JavaScript com Objetos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com Objetos</dc:title>
  <dc:creator>Arsenio Soto.Jr</dc:creator>
  <cp:lastModifiedBy>Arsenio Soto.Jr</cp:lastModifiedBy>
  <cp:revision>1</cp:revision>
  <dcterms:created xsi:type="dcterms:W3CDTF">2022-02-21T17:53:46Z</dcterms:created>
  <dcterms:modified xsi:type="dcterms:W3CDTF">2022-02-21T18:49:50Z</dcterms:modified>
</cp:coreProperties>
</file>