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72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682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a87207e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a87207e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475d8ea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475d8ea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475d8ea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475d8ea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475d8ea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475d8ea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475d8ea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475d8ea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475d8e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475d8e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475d8ea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475d8ea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475d8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2475d8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d0694d4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d0694d4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0f65bd2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0f65bd2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475d8ea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475d8ea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d0694d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d0694d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475d8e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475d8e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475d8ea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2475d8ea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475d8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2475d8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d0694d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d0694d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0f65bd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0f65bd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d0694d4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d0694d4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d0694d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d0694d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0f65bd2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0f65bd2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475d8e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475d8e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d0694d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d0694d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107" name="Google Shape;107;p14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113" name="Google Shape;113;p1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121" name="Google Shape;121;p16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7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126" name="Google Shape;126;p17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 rot="-5400000">
              <a:off x="-814262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3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3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3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3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3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13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13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13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3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3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3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13"/>
            <p:cNvCxnSpPr/>
            <p:nvPr/>
          </p:nvCxnSpPr>
          <p:spPr>
            <a:xfrm rot="-5400000">
              <a:off x="-814262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3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13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3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13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3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3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3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3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3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3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Lego Scrum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Board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50" y="1370351"/>
            <a:ext cx="7088070" cy="37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Backlog/Sprint Planning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561850" y="1503475"/>
            <a:ext cx="53493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/>
              <a:t>User stories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Tasks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Estimation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Prioritization</a:t>
            </a:r>
            <a:endParaRPr sz="210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3790400" y="1503475"/>
            <a:ext cx="40614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/>
              <a:t>Choosing user stories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Tasks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Estimation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Assigning</a:t>
            </a:r>
            <a:endParaRPr sz="210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 rot="1013927">
            <a:off x="1250241" y="3496885"/>
            <a:ext cx="1542924" cy="45904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 rot="-1702437">
            <a:off x="5375042" y="2785453"/>
            <a:ext cx="1542851" cy="458936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Poker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t="15839"/>
          <a:stretch/>
        </p:blipFill>
        <p:spPr>
          <a:xfrm>
            <a:off x="1576775" y="2002000"/>
            <a:ext cx="5524500" cy="2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Poker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5" y="1275426"/>
            <a:ext cx="6619731" cy="37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Planning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1368950" y="1851650"/>
            <a:ext cx="5214600" cy="261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Story</a:t>
            </a:r>
            <a:endParaRPr sz="2400"/>
          </a:p>
        </p:txBody>
      </p:sp>
      <p:sp>
        <p:nvSpPr>
          <p:cNvPr id="220" name="Google Shape;220;p33"/>
          <p:cNvSpPr txBox="1"/>
          <p:nvPr/>
        </p:nvSpPr>
        <p:spPr>
          <a:xfrm>
            <a:off x="1677575" y="2096975"/>
            <a:ext cx="735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</a:t>
            </a:r>
            <a:endParaRPr sz="1800"/>
          </a:p>
        </p:txBody>
      </p:sp>
      <p:sp>
        <p:nvSpPr>
          <p:cNvPr id="221" name="Google Shape;221;p33"/>
          <p:cNvSpPr txBox="1"/>
          <p:nvPr/>
        </p:nvSpPr>
        <p:spPr>
          <a:xfrm>
            <a:off x="5564950" y="2096975"/>
            <a:ext cx="735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1368950" y="1851650"/>
            <a:ext cx="5214600" cy="261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Story</a:t>
            </a:r>
            <a:endParaRPr sz="2400"/>
          </a:p>
        </p:txBody>
      </p:sp>
      <p:sp>
        <p:nvSpPr>
          <p:cNvPr id="228" name="Google Shape;228;p34"/>
          <p:cNvSpPr txBox="1"/>
          <p:nvPr/>
        </p:nvSpPr>
        <p:spPr>
          <a:xfrm>
            <a:off x="1677575" y="2096975"/>
            <a:ext cx="735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</a:t>
            </a:r>
            <a:endParaRPr sz="1800"/>
          </a:p>
        </p:txBody>
      </p:sp>
      <p:sp>
        <p:nvSpPr>
          <p:cNvPr id="229" name="Google Shape;229;p34"/>
          <p:cNvSpPr txBox="1"/>
          <p:nvPr/>
        </p:nvSpPr>
        <p:spPr>
          <a:xfrm>
            <a:off x="5564950" y="2096975"/>
            <a:ext cx="735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</a:t>
            </a:r>
            <a:endParaRPr sz="1800"/>
          </a:p>
        </p:txBody>
      </p:sp>
      <p:sp>
        <p:nvSpPr>
          <p:cNvPr id="230" name="Google Shape;230;p34"/>
          <p:cNvSpPr txBox="1"/>
          <p:nvPr/>
        </p:nvSpPr>
        <p:spPr>
          <a:xfrm>
            <a:off x="4953575" y="3681650"/>
            <a:ext cx="14124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2041D"/>
                </a:solidFill>
              </a:rPr>
              <a:t>assigned to</a:t>
            </a:r>
            <a:endParaRPr sz="1800">
              <a:solidFill>
                <a:srgbClr val="E204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5225" y="1614275"/>
            <a:ext cx="54204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Test early and often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Build and deploy continuously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Test Driven Development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Pair programming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Refactor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meeting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3252275" y="3299750"/>
            <a:ext cx="4368000" cy="15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chemeClr val="accent3"/>
                </a:solidFill>
              </a:rPr>
              <a:t>What did you do Yesterday?</a:t>
            </a:r>
            <a:endParaRPr sz="2100">
              <a:solidFill>
                <a:schemeClr val="accent3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accent3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chemeClr val="accent3"/>
                </a:solidFill>
              </a:rPr>
              <a:t>What will you do today?</a:t>
            </a:r>
            <a:endParaRPr sz="2100">
              <a:solidFill>
                <a:schemeClr val="accent3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accent3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chemeClr val="accent3"/>
                </a:solidFill>
              </a:rPr>
              <a:t>Do you have any problems?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364000" y="1297750"/>
            <a:ext cx="45579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Stand up Meetings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15 min MAX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Entire Team + Scrum Master</a:t>
            </a:r>
            <a:endParaRPr sz="2100">
              <a:solidFill>
                <a:srgbClr val="000000"/>
              </a:solidFill>
            </a:endParaRPr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English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meeting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027" y="1573525"/>
            <a:ext cx="5997477" cy="31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meeting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1345225" y="1614275"/>
            <a:ext cx="5420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/>
              <a:t>All </a:t>
            </a:r>
            <a:r>
              <a:rPr lang="en" sz="2100">
                <a:solidFill>
                  <a:srgbClr val="274E13"/>
                </a:solidFill>
              </a:rPr>
              <a:t>stakeholders</a:t>
            </a:r>
            <a:r>
              <a:rPr lang="en" sz="2100"/>
              <a:t> take part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Show working copy</a:t>
            </a:r>
            <a:endParaRPr sz="2100"/>
          </a:p>
          <a:p>
            <a:pPr marL="3429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25" y="1786650"/>
            <a:ext cx="3103975" cy="31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Manifesto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457200" y="1590008"/>
            <a:ext cx="8363400" cy="4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2160"/>
              <a:buFont typeface="Noto Sans Symbols"/>
              <a:buChar char="■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and interactions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2041D"/>
              </a:buClr>
              <a:buSzPts val="2160"/>
              <a:buFont typeface="Noto Sans Symbols"/>
              <a:buChar char="■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software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2041D"/>
              </a:buClr>
              <a:buSzPts val="2160"/>
              <a:buFont typeface="Noto Sans Symbols"/>
              <a:buChar char="■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collaboration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E2041D"/>
              </a:buClr>
              <a:buSzPts val="2160"/>
              <a:buFont typeface="Noto Sans Symbols"/>
              <a:buChar char="■"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Responding to changes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meeting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1345225" y="1614275"/>
            <a:ext cx="5420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274E13"/>
                </a:solidFill>
              </a:rPr>
              <a:t>Team + Scrum Master</a:t>
            </a:r>
            <a:r>
              <a:rPr lang="en" sz="2100"/>
              <a:t> take part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What went well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What went wrong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How to improve</a:t>
            </a:r>
            <a:endParaRPr sz="2100"/>
          </a:p>
          <a:p>
            <a:pPr marL="3429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875" y="2386925"/>
            <a:ext cx="4511552" cy="24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Grooming meeting</a:t>
            </a:r>
            <a:endParaRPr/>
          </a:p>
        </p:txBody>
      </p:sp>
      <p:sp>
        <p:nvSpPr>
          <p:cNvPr id="269" name="Google Shape;269;p40"/>
          <p:cNvSpPr txBox="1"/>
          <p:nvPr/>
        </p:nvSpPr>
        <p:spPr>
          <a:xfrm>
            <a:off x="1345225" y="1614275"/>
            <a:ext cx="5420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274E13"/>
                </a:solidFill>
              </a:rPr>
              <a:t>Team + Scrum Master</a:t>
            </a:r>
            <a:r>
              <a:rPr lang="en" sz="2100"/>
              <a:t> take part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Check board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Check user stories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Remove unneeded</a:t>
            </a:r>
            <a:endParaRPr sz="2100"/>
          </a:p>
          <a:p>
            <a:pPr marL="342900" lvl="0" indent="0" algn="l" rtl="0">
              <a:spcBef>
                <a:spcPts val="42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 </a:t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5991950" cy="32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588" y="1278274"/>
            <a:ext cx="6488726" cy="367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783400" y="1851650"/>
            <a:ext cx="5363400" cy="1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Product Owner (PO)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Scrum Master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Scrum Team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933750" y="1970350"/>
            <a:ext cx="5426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Possibly a Project Manager or Project Sponsor</a:t>
            </a:r>
            <a:endParaRPr sz="21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That’s what we call an “analyst”</a:t>
            </a:r>
            <a:endParaRPr sz="16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Marketing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Internal customer</a:t>
            </a:r>
            <a:endParaRPr sz="21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Etc</a:t>
            </a:r>
            <a:endParaRPr sz="21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Not a technical guy.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115725" y="2104875"/>
            <a:ext cx="5798400" cy="21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Responsible for enacting SCRUM values and practices</a:t>
            </a:r>
            <a:endParaRPr sz="21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Manages the sprint meetings</a:t>
            </a:r>
            <a:endParaRPr sz="16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Does a sprint reporting</a:t>
            </a:r>
            <a:endParaRPr sz="16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Typically a Project Manager or </a:t>
            </a:r>
            <a:r>
              <a:rPr lang="en" sz="2100" b="1">
                <a:solidFill>
                  <a:srgbClr val="000000"/>
                </a:solidFill>
              </a:rPr>
              <a:t>Team Leader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155325" y="1914975"/>
            <a:ext cx="57432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Cross-functional:</a:t>
            </a:r>
            <a:endParaRPr sz="21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QA</a:t>
            </a:r>
            <a:endParaRPr sz="16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Developers</a:t>
            </a:r>
            <a:endParaRPr sz="16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UI Designer</a:t>
            </a:r>
            <a:endParaRPr sz="16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Architect</a:t>
            </a:r>
            <a:endParaRPr sz="160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en" sz="1600">
                <a:solidFill>
                  <a:srgbClr val="000000"/>
                </a:solidFill>
              </a:rPr>
              <a:t>etc</a:t>
            </a:r>
            <a:endParaRPr sz="16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>
                <a:solidFill>
                  <a:srgbClr val="000000"/>
                </a:solidFill>
              </a:rPr>
              <a:t>5-10 members</a:t>
            </a:r>
            <a:endParaRPr sz="2100">
              <a:solidFill>
                <a:srgbClr val="000000"/>
              </a:solidFill>
            </a:endParaRPr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155325" y="1914975"/>
            <a:ext cx="45816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1890"/>
              <a:buFont typeface="Noto Sans Symbols"/>
              <a:buChar char="■"/>
            </a:pPr>
            <a:r>
              <a:rPr lang="en" sz="2100"/>
              <a:t>3-4 people</a:t>
            </a:r>
            <a:endParaRPr sz="2100"/>
          </a:p>
          <a:p>
            <a:pPr marL="342900" lvl="0" indent="-356235" algn="l" rtl="0">
              <a:spcBef>
                <a:spcPts val="420"/>
              </a:spcBef>
              <a:spcAft>
                <a:spcPts val="0"/>
              </a:spcAft>
              <a:buClr>
                <a:srgbClr val="E2041D"/>
              </a:buClr>
              <a:buSzPts val="2100"/>
              <a:buFont typeface="Noto Sans Symbols"/>
              <a:buChar char="■"/>
            </a:pPr>
            <a:r>
              <a:rPr lang="en" sz="2100"/>
              <a:t>Team name</a:t>
            </a:r>
            <a:endParaRPr sz="210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Scrum Process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t="18026"/>
          <a:stretch/>
        </p:blipFill>
        <p:spPr>
          <a:xfrm>
            <a:off x="228300" y="1416425"/>
            <a:ext cx="7773301" cy="34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Экран (16:9)</PresentationFormat>
  <Paragraphs>87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Simple Light</vt:lpstr>
      <vt:lpstr>Lesson Plan</vt:lpstr>
      <vt:lpstr>Lego Scrum</vt:lpstr>
      <vt:lpstr>Agile Manifesto</vt:lpstr>
      <vt:lpstr>Scrum</vt:lpstr>
      <vt:lpstr>Roles</vt:lpstr>
      <vt:lpstr>Product owner</vt:lpstr>
      <vt:lpstr>Scrum Master</vt:lpstr>
      <vt:lpstr>Scrum Team</vt:lpstr>
      <vt:lpstr>Teams</vt:lpstr>
      <vt:lpstr>Scrum Process</vt:lpstr>
      <vt:lpstr>Scrum Board</vt:lpstr>
      <vt:lpstr>Backlog/Sprint Planning</vt:lpstr>
      <vt:lpstr>Scrum Poker</vt:lpstr>
      <vt:lpstr>Scrum Poker</vt:lpstr>
      <vt:lpstr>Backlog Planning</vt:lpstr>
      <vt:lpstr>Sprint Planning</vt:lpstr>
      <vt:lpstr>Development</vt:lpstr>
      <vt:lpstr>Daily meeting</vt:lpstr>
      <vt:lpstr>Daily meeting</vt:lpstr>
      <vt:lpstr>Demo meeting</vt:lpstr>
      <vt:lpstr>Retrospective meeting</vt:lpstr>
      <vt:lpstr>Grooming meeting</vt:lpstr>
      <vt:lpstr>Burndown Chart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Scrum</dc:title>
  <dc:creator>dima</dc:creator>
  <cp:lastModifiedBy>dima</cp:lastModifiedBy>
  <cp:revision>1</cp:revision>
  <dcterms:modified xsi:type="dcterms:W3CDTF">2019-10-21T20:47:18Z</dcterms:modified>
</cp:coreProperties>
</file>