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B7288-4663-CDF5-A74B-09C7149F5BB2}" v="147" dt="2025-03-17T16:43:0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ru-RU" sz="4500">
                <a:solidFill>
                  <a:schemeClr val="bg1"/>
                </a:solidFill>
              </a:rPr>
              <a:t>Древнеегипетская "Книга Мертвых"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endParaRPr lang="ru-RU">
              <a:solidFill>
                <a:schemeClr val="bg1"/>
              </a:solidFill>
            </a:endParaRPr>
          </a:p>
        </p:txBody>
      </p:sp>
      <p:pic>
        <p:nvPicPr>
          <p:cNvPr id="4" name="Рисунок 3" descr="Древнеегипетская Книга мёртвых — Википедия">
            <a:extLst>
              <a:ext uri="{FF2B5EF4-FFF2-40B4-BE49-F238E27FC236}">
                <a16:creationId xmlns:a16="http://schemas.microsoft.com/office/drawing/2014/main" id="{5D1322A3-D4F6-9933-63C0-DC48D5B7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11" r="7003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Дуат: Иной Мир древних египтян | Папирус бывшего жреца | Дзен">
            <a:extLst>
              <a:ext uri="{FF2B5EF4-FFF2-40B4-BE49-F238E27FC236}">
                <a16:creationId xmlns:a16="http://schemas.microsoft.com/office/drawing/2014/main" id="{3A129782-6CAE-2075-495C-7697F6B0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810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03C2E-6034-F586-4A75-8A1AC616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/>
              <a:t>Дуат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37477B-30D5-3C31-6FD2-1A5A426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990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477BD-7C21-1170-0777-2CD0C995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/>
              <a:t>Суд Осириса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6DB1327B-5C45-398F-203B-EEDCB9ED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4" name="Объект 3" descr="Суд Осириса | Creepy collection вики | Fandom">
            <a:extLst>
              <a:ext uri="{FF2B5EF4-FFF2-40B4-BE49-F238E27FC236}">
                <a16:creationId xmlns:a16="http://schemas.microsoft.com/office/drawing/2014/main" id="{BB526DD9-0E27-8DC7-9D86-34B6A19C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29" r="3323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107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28C86-DA10-5AB7-D948-A15B2802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397764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Богиня Маат</a:t>
            </a:r>
          </a:p>
        </p:txBody>
      </p:sp>
      <p:pic>
        <p:nvPicPr>
          <p:cNvPr id="4" name="Объект 3" descr="Богиня Маат">
            <a:extLst>
              <a:ext uri="{FF2B5EF4-FFF2-40B4-BE49-F238E27FC236}">
                <a16:creationId xmlns:a16="http://schemas.microsoft.com/office/drawing/2014/main" id="{C1E2A862-0E47-262B-F621-ADD56582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394" r="2" b="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814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Объект 19" descr="Аммит, Пожирательница мертвых | АрхеоКалейдоскоп | Дзен">
            <a:extLst>
              <a:ext uri="{FF2B5EF4-FFF2-40B4-BE49-F238E27FC236}">
                <a16:creationId xmlns:a16="http://schemas.microsoft.com/office/drawing/2014/main" id="{5BA491A4-8013-8715-C7AA-1D463D35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55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43B7C-E00F-586A-4E74-A17ED404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/>
              <a:t>Аммит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FB877C2-174E-A50F-96B0-DEF04281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4787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Объект 3" descr="Египетская книга мертвых - купить книгу Египетская книга мертвых в Минске —  Издательство Азбука на OZ.by">
            <a:extLst>
              <a:ext uri="{FF2B5EF4-FFF2-40B4-BE49-F238E27FC236}">
                <a16:creationId xmlns:a16="http://schemas.microsoft.com/office/drawing/2014/main" id="{56CF4B72-EB9E-29BA-11DA-0E473153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089" r="1" b="24338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0ABFA-B8D3-1519-A13C-BD067588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777" y="1333145"/>
            <a:ext cx="4712047" cy="3385590"/>
          </a:xfrm>
        </p:spPr>
        <p:txBody>
          <a:bodyPr anchor="b">
            <a:normAutofit/>
          </a:bodyPr>
          <a:lstStyle/>
          <a:p>
            <a:r>
              <a:rPr lang="ru-RU" sz="5400" dirty="0"/>
              <a:t>Символ </a:t>
            </a:r>
            <a:r>
              <a:rPr lang="ru-RU" sz="4800" dirty="0"/>
              <a:t>культуры?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9F7E49-5F79-C89B-86FA-AEC4CD57DF8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0519624" y="5422791"/>
            <a:ext cx="1160842" cy="103522"/>
          </a:xfrm>
        </p:spPr>
        <p:txBody>
          <a:bodyPr>
            <a:normAutofit fontScale="25000" lnSpcReduction="20000"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5658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70440-D3A1-D64C-844D-B31DD120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/>
              <a:t>Текст "Книги мертвых"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3A01E5-B5E3-0DE9-6D69-6CD4C7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4" name="Объект 3" descr="Книга мёртвых">
            <a:extLst>
              <a:ext uri="{FF2B5EF4-FFF2-40B4-BE49-F238E27FC236}">
                <a16:creationId xmlns:a16="http://schemas.microsoft.com/office/drawing/2014/main" id="{A53A643A-DDE8-3368-484E-909D89FF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41" r="-2" b="1241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024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3011E-FE04-274A-C626-FB7486DD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anchor="b">
            <a:normAutofit/>
          </a:bodyPr>
          <a:lstStyle/>
          <a:p>
            <a:r>
              <a:rPr lang="ru-RU" sz="3200"/>
              <a:t>"Книга мертвых" как часть искусства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140543-35E2-F75F-C517-41EB9207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46964" cy="3447832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4" name="Объект 3" descr="Книга мертвых впервые представлена публике - уникальные фото | РБК Украина">
            <a:extLst>
              <a:ext uri="{FF2B5EF4-FFF2-40B4-BE49-F238E27FC236}">
                <a16:creationId xmlns:a16="http://schemas.microsoft.com/office/drawing/2014/main" id="{4323256E-A6A7-84A9-F599-8EA455AC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60" r="7142" b="-1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91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4B8A4-2615-58D5-A19A-4AB61F9B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1EEEB3A-3CA5-AE8A-33AC-AD5B260D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Объект 4" descr="Ответы Mail: Книга мертвых из фильма Мумия">
            <a:extLst>
              <a:ext uri="{FF2B5EF4-FFF2-40B4-BE49-F238E27FC236}">
                <a16:creationId xmlns:a16="http://schemas.microsoft.com/office/drawing/2014/main" id="{D87351D6-8255-831B-2B99-BA070CBE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28" y="1350833"/>
            <a:ext cx="4125719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877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Древнеегипетская "Книга Мертвых"</vt:lpstr>
      <vt:lpstr>Дуат</vt:lpstr>
      <vt:lpstr>Суд Осириса</vt:lpstr>
      <vt:lpstr>Богиня Маат</vt:lpstr>
      <vt:lpstr>Аммит</vt:lpstr>
      <vt:lpstr>Символ культуры?</vt:lpstr>
      <vt:lpstr>Текст "Книги мертвых"</vt:lpstr>
      <vt:lpstr>"Книга мертвых" как часть искусства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63</cp:revision>
  <dcterms:created xsi:type="dcterms:W3CDTF">2025-03-17T16:19:12Z</dcterms:created>
  <dcterms:modified xsi:type="dcterms:W3CDTF">2025-03-17T16:47:58Z</dcterms:modified>
</cp:coreProperties>
</file>