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a4744a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ba4744a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a5c4c0e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a5c4c0e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a5c4c0e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a5c4c0e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b39c1ea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b39c1ea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a4744a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a4744a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ba4744a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ba4744a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39c1ea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39c1ea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b39c1ea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b39c1ea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ba4744a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ba4744a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и описание 1">
  <p:cSld name="SECTION_TITLE_AND_DESCRIPTION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4339125" y="1450575"/>
            <a:ext cx="4306200" cy="11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Krabovii salat shop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430800" y="3120500"/>
            <a:ext cx="39759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Арсеній Моісеенко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12 років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Група: Python3 23-1C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Викладач: Прищепчук Валентин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553325" y="4382000"/>
            <a:ext cx="10317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885825"/>
            <a:ext cx="1500900" cy="5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951550" y="2202000"/>
            <a:ext cx="32409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BADD00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увагу!</a:t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629525" y="442395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234" y="361950"/>
            <a:ext cx="792032" cy="73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590550"/>
            <a:ext cx="4251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330050"/>
            <a:ext cx="40575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Я навчаюсь у ІТ-Школі СМАРТ уже 4 роки, за цей час я побував на таких напрямках, як: IT-прокачка, python 1, python 2.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Моя мрія - стати розробником ігор.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629525" y="442395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234" y="361950"/>
            <a:ext cx="792032" cy="73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675450" y="399750"/>
            <a:ext cx="69093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Історія вибору напрямку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169650" y="1488350"/>
            <a:ext cx="52965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Krabovii salat shop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417775" y="2214650"/>
            <a:ext cx="83106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В проекті використано бібліотеки: flask та flask_sqlalchemy. Я зробив цю программу для покупки крабового салата.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95325" y="1488350"/>
            <a:ext cx="72957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Інструкція </a:t>
            </a: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користувачу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417775" y="2214650"/>
            <a:ext cx="83106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1.Перейти на сайт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2.Зарегистрироваться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3.Выбрать салаты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4.Оплатить заказ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95325" y="1303525"/>
            <a:ext cx="72813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723975" y="2371650"/>
            <a:ext cx="7224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100"/>
              <a:buFont typeface="Montserrat"/>
              <a:buAutoNum type="arabicPeriod"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Використання html 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100"/>
              <a:buFont typeface="Montserrat"/>
              <a:buAutoNum type="arabicPeriod"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Використання бібліотеки flask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100"/>
              <a:buFont typeface="Montserrat"/>
              <a:buAutoNum type="arabicPeriod"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Використання бібліотеки flask_sqlalchemy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15350" y="1986750"/>
            <a:ext cx="771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896675" y="60900"/>
            <a:ext cx="5661000" cy="8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Світлини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625" y="43259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435700" y="2471275"/>
            <a:ext cx="23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скрін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900" y="795750"/>
            <a:ext cx="7202549" cy="355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896675" y="60900"/>
            <a:ext cx="5661000" cy="8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Світлини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625" y="43259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435700" y="2471275"/>
            <a:ext cx="23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скрін 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750" y="1588138"/>
            <a:ext cx="3638495" cy="19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896675" y="60900"/>
            <a:ext cx="5661000" cy="8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Світлини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625" y="43259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435700" y="2471275"/>
            <a:ext cx="23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скрін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38" y="1303041"/>
            <a:ext cx="5590524" cy="25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95325" y="442025"/>
            <a:ext cx="35583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Висновок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632900" y="1747975"/>
            <a:ext cx="7192800" cy="20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За час навчання на цьому курсі я навчився роботати з </a:t>
            </a: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html, flask….</a:t>
            </a: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Хочу вивчити C#. Найбільше мені сподобалось роботати з html.</a:t>
            </a:r>
            <a:endParaRPr sz="14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300" y="216350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