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/>
    <p:restoredTop sz="94725"/>
  </p:normalViewPr>
  <p:slideViewPr>
    <p:cSldViewPr snapToGrid="0" snapToObjects="1">
      <p:cViewPr varScale="1">
        <p:scale>
          <a:sx n="107" d="100"/>
          <a:sy n="107" d="100"/>
        </p:scale>
        <p:origin x="552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75165"/>
            <a:ext cx="8229600" cy="549085"/>
          </a:xfrm>
        </p:spPr>
        <p:txBody>
          <a:bodyPr>
            <a:noAutofit/>
          </a:bodyPr>
          <a:lstStyle/>
          <a:p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DUSC Acquisition – 1-Page Visual 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C49F6C-862B-F49C-C984-A4887AD82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619" y="3412086"/>
            <a:ext cx="5990378" cy="3463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C9CB9B-96DE-2F19-10F0-818391260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197" y="739406"/>
            <a:ext cx="4114800" cy="25528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2A91C-28BF-88BF-DED2-B420DEED7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87" y="739406"/>
            <a:ext cx="3936692" cy="17452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FBD512-5EA5-CCB1-13BB-B89FA4F9A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787" y="2566561"/>
            <a:ext cx="3936692" cy="6721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1552F-BE4E-4759-148D-8C1EA8C51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03" y="3429000"/>
            <a:ext cx="2770302" cy="12981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F28813-FE36-2410-5181-8F4990AAE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03" y="4966764"/>
            <a:ext cx="2770302" cy="10623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DUSC Acquisition – 1-Page Visual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Arsen Tagibekov</dc:creator>
  <cp:keywords/>
  <dc:description/>
  <cp:lastModifiedBy>Arsen Tagibekov</cp:lastModifiedBy>
  <cp:revision>10</cp:revision>
  <dcterms:created xsi:type="dcterms:W3CDTF">2013-01-27T09:14:16Z</dcterms:created>
  <dcterms:modified xsi:type="dcterms:W3CDTF">2025-04-24T18:30:26Z</dcterms:modified>
  <cp:category/>
</cp:coreProperties>
</file>