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C1099E-885B-4D23-A2D4-FF5EBC5F30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90B706-B9B5-4BD0-9CD5-DAAB67A215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07.11.24 02:29:38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9683210-CD51-4457-A600-E7301C3F2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2024-11-07T01:29:38Z</dcterms:created>
  <dcterms:modified xsi:type="dcterms:W3CDTF">2024-11-07T01:29:38Z</dcterms:modified>
</cp:coreProperties>
</file>