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34AB747-3990-451D-9E7A-288FD3A9DE1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Superstore_Dashboard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FEFA7F4-0653-479C-B52B-F01C90547D1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07.11.24 01:55:47 CET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AF579B2-2317-4B29-B728-34E8765A81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2024-11-07T00:55:47Z</dcterms:created>
  <dcterms:modified xsi:type="dcterms:W3CDTF">2024-11-07T00:55:47Z</dcterms:modified>
</cp:coreProperties>
</file>