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3624C33-3508-411E-8000-50A519862E55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0E34886-18F7-4256-A40F-5F963A39E4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670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4C33-3508-411E-8000-50A519862E55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4886-18F7-4256-A40F-5F963A39E4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709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3624C33-3508-411E-8000-50A519862E55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0E34886-18F7-4256-A40F-5F963A39E4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5165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3624C33-3508-411E-8000-50A519862E55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0E34886-18F7-4256-A40F-5F963A39E4B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496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3624C33-3508-411E-8000-50A519862E55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0E34886-18F7-4256-A40F-5F963A39E4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3524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4C33-3508-411E-8000-50A519862E55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4886-18F7-4256-A40F-5F963A39E4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1516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4C33-3508-411E-8000-50A519862E55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4886-18F7-4256-A40F-5F963A39E4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7193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4C33-3508-411E-8000-50A519862E55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4886-18F7-4256-A40F-5F963A39E4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07814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3624C33-3508-411E-8000-50A519862E55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0E34886-18F7-4256-A40F-5F963A39E4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5725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7D7CAB-2027-458E-83D7-E2A010280A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EE0B048-2C75-4143-9631-BE62108B21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8699B7-C9EA-474A-A854-9983C32B5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4C33-3508-411E-8000-50A519862E55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4D275B-7B07-43F4-B489-35CDA531A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695F4E-EF5B-4CEE-8AF6-32904B50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4886-18F7-4256-A40F-5F963A39E4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48098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989D99-39CE-48D7-B753-1D6E312B2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928B77-A67E-4F51-BE92-BC7D061FE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318331-01A8-4BCF-A045-3E70F55F6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4C33-3508-411E-8000-50A519862E55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2A55E6-66A3-4A52-BFEE-5FCAB3326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374D7E-40F3-4C0C-8900-8959F9B06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4886-18F7-4256-A40F-5F963A39E4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5685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4C33-3508-411E-8000-50A519862E55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4886-18F7-4256-A40F-5F963A39E4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5343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484247-B5CE-4A4E-9616-4CE50E4FF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B5DE1B5-DC45-4C89-B074-A3C7F4BDE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BA34B1-9B7D-43DE-BF1F-916292B9F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4C33-3508-411E-8000-50A519862E55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309945-98E1-4074-91A5-7B5BDBA12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112D94-8459-442A-82C6-1075DF995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4886-18F7-4256-A40F-5F963A39E4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58389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92609D-25CA-4B28-A15A-270B89422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BE1AB2-D0FD-4DF0-ADC9-016740512D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AE291D2-8528-40B8-8A40-A75EC29A4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2864E0F-2F46-446B-B245-3F59BB4F7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4C33-3508-411E-8000-50A519862E55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843DFB0-FC05-4F55-A23F-CA6ADF04E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F8AA339-30CE-4A8F-B8F1-3DC269E7B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4886-18F7-4256-A40F-5F963A39E4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38843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12A7D2-E56E-469E-973C-C1350B16F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94C4AA-1794-415B-8064-D2D9B7C14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87F88B1-1D8F-4028-AC15-B3F4C3BA2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D5E456C-F7EF-40C2-8F1F-2191336106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C03ECF6-EF43-43E6-ADEC-1271362F29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BD3882C-3B83-41EB-AE33-922EA6054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4C33-3508-411E-8000-50A519862E55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296298F-1B40-436D-87CE-3520DDC47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C848955-6778-41ED-85B6-BD6AD973F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4886-18F7-4256-A40F-5F963A39E4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61328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D40DA8-CC00-4579-9682-B5E5E14AB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239789A-96BA-4CDB-801D-933BA873D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4C33-3508-411E-8000-50A519862E55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AF2AFB6-EA07-4532-A237-AE34AC6EA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7320FE-500A-49C4-A5A5-3DD1EB20B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4886-18F7-4256-A40F-5F963A39E4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6760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7DF72B9-D467-4536-A373-E4EBD82FE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4C33-3508-411E-8000-50A519862E55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43E11E3-50E4-428D-AC8F-09AAA557A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F84250D-D43B-42C1-A922-75285C777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4886-18F7-4256-A40F-5F963A39E4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56676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E3987D-CCD0-4242-9D6E-15351B8C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AB9E94-DF15-4C55-A5F4-7C1562CDE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75BD472-F916-49BB-BC21-49BD07C97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6E32C83-EDD0-4F34-AD4C-D9435ECA1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4C33-3508-411E-8000-50A519862E55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AE5E2B0-F24E-4290-BD01-3C295581D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EE5DF62-D9C7-43DF-970A-DB6391273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4886-18F7-4256-A40F-5F963A39E4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0587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F6CA18-0B79-4F2B-A035-27D39C6DB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07779C5-2E28-41F0-B8B1-2A2BE6831C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8EEC107-A781-4C0C-8A8A-BB3B1993F6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F271B3E-2442-41D8-A4B1-BD10FE194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4C33-3508-411E-8000-50A519862E55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E72BD47-79F7-43D7-A581-DF960D266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B4C4E27-1C8B-4139-9F3E-9B3CA7471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4886-18F7-4256-A40F-5F963A39E4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93457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EF2438-31CD-4BF0-8C1A-C54445647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FA61004-0E8D-4916-BE6A-3DB149AA5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69501D-C4C0-4543-9CF5-918EC432F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4C33-3508-411E-8000-50A519862E55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FF6AE1-2025-427B-81A2-D6EFA465A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7CD933-58C8-4E89-91DF-9F3DA7AF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4886-18F7-4256-A40F-5F963A39E4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04542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F97C0DE-5D81-44D6-BB71-546EB270B1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8680E79-3FB6-4A77-B7D9-4D666ED4D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6D3CC7-3034-4DE4-A4A3-F1A043A16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4C33-3508-411E-8000-50A519862E55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1F41EC-FBE8-4915-B827-1CC0A9763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A46534-ADCD-499A-A225-D5F1FA9B1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4886-18F7-4256-A40F-5F963A39E4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7901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3624C33-3508-411E-8000-50A519862E55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0E34886-18F7-4256-A40F-5F963A39E4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5794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4C33-3508-411E-8000-50A519862E55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4886-18F7-4256-A40F-5F963A39E4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2755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4C33-3508-411E-8000-50A519862E55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4886-18F7-4256-A40F-5F963A39E4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3945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4C33-3508-411E-8000-50A519862E55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4886-18F7-4256-A40F-5F963A39E4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1897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4C33-3508-411E-8000-50A519862E55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4886-18F7-4256-A40F-5F963A39E4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9834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4C33-3508-411E-8000-50A519862E55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4886-18F7-4256-A40F-5F963A39E4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2684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4C33-3508-411E-8000-50A519862E55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4886-18F7-4256-A40F-5F963A39E4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3268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24C33-3508-411E-8000-50A519862E55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34886-18F7-4256-A40F-5F963A39E4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61842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A8877-457E-4105-A4A2-527124522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E3B0C28-E280-47BF-B1F0-6B098492E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81C97E-F741-44C2-80F7-0424CF4C04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24C33-3508-411E-8000-50A519862E55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E96B88-7D9C-4176-87D9-18EB01F4D8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0D7BD0-5A6D-4CE8-B539-A44A941C54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34886-18F7-4256-A40F-5F963A39E4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11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4F4991-F3C7-4AF4-9DF6-A7798801F8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2d platformer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7FD79FE-47B6-49CA-A288-E5E0B6CEB0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Выполнили Порхунов Арсений и Беленький Иван</a:t>
            </a:r>
          </a:p>
        </p:txBody>
      </p:sp>
    </p:spTree>
    <p:extLst>
      <p:ext uri="{BB962C8B-B14F-4D97-AF65-F5344CB8AC3E}">
        <p14:creationId xmlns:p14="http://schemas.microsoft.com/office/powerpoint/2010/main" val="2204124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6F1C0A-418D-4FBB-8C69-1A149E75E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1B091F-38DC-4CA2-BB95-DE3B14EC8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Создать </a:t>
            </a:r>
            <a:r>
              <a:rPr lang="en-US" dirty="0"/>
              <a:t>2D</a:t>
            </a:r>
            <a:r>
              <a:rPr lang="ru-RU" dirty="0"/>
              <a:t> игру, в которой главный персонаж передвигается по платформам, собирая монеты.</a:t>
            </a:r>
          </a:p>
        </p:txBody>
      </p:sp>
    </p:spTree>
    <p:extLst>
      <p:ext uri="{BB962C8B-B14F-4D97-AF65-F5344CB8AC3E}">
        <p14:creationId xmlns:p14="http://schemas.microsoft.com/office/powerpoint/2010/main" val="76765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B51050-E5AE-4A4F-B082-273C23E32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01C048-F547-437B-9931-76A6EAF74A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Реализация + технологии: вся программа реализована на основе компонентов – классов, из которых картинка собирается как конструктор (кнопки, </a:t>
            </a:r>
            <a:r>
              <a:rPr lang="ru-RU" dirty="0" err="1"/>
              <a:t>чекбоксы</a:t>
            </a:r>
            <a:r>
              <a:rPr lang="ru-RU" dirty="0"/>
              <a:t>, текст, поле для ввода, слайдер, персонаж, карта и т.д.). За счёт этого на основе данной программы можно создавать любые приложения. 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E62F271E-1D2E-4BB7-8081-13415D3AB3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705894"/>
            <a:ext cx="533400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317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B51050-E5AE-4A4F-B082-273C23E32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01C048-F547-437B-9931-76A6EAF74A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261" y="1659463"/>
            <a:ext cx="5688367" cy="2878520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В сюжетной игре реализовано два уровня с разными задумками (в одном персонаж бежит вперед, в другом – вверх), в них нужно собрать как можно больше монет. Кнопками-стрелками влево и вправо задаётся скорость перемещения игрока в определённую сторону, стрелка вверх выполняет прыжок с текущим перемещением игрока. На карте реализованы блоки, по которым может пройти персонаж, и сквозь которые он не может пройти и люки, сквозь которые персонаж спокойно проходит. Также в игре реализован «бесконечный режим», в котором игрок, собирая монеты, должен не касаться препятствий. Если коснётся – игра закончена.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2D929EA-8A2B-45E5-9317-0567EA276A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56217" y="2040822"/>
            <a:ext cx="3845993" cy="216386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E098708-B082-40A7-9B91-A676693C94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65132" y="4537983"/>
            <a:ext cx="3853333" cy="216799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FB0DC3A-2B83-4C02-A4AA-393034F5F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2521" y="4537983"/>
            <a:ext cx="3854349" cy="216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396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8A9CB9-CE92-4A58-83F4-42FEF7BE0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0C830D-5893-4C02-AC5F-35BE5D930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разработки проекта использовался язык программирования </a:t>
            </a:r>
            <a:r>
              <a:rPr lang="en-US" dirty="0"/>
              <a:t>Python </a:t>
            </a:r>
            <a:r>
              <a:rPr lang="ru-RU" dirty="0"/>
              <a:t>версии 3.9.1, а также библиотека </a:t>
            </a:r>
            <a:r>
              <a:rPr lang="en-US" dirty="0" err="1"/>
              <a:t>PyGame</a:t>
            </a:r>
            <a:r>
              <a:rPr lang="ru-RU" dirty="0"/>
              <a:t> и формат </a:t>
            </a:r>
            <a:r>
              <a:rPr lang="en-US" dirty="0"/>
              <a:t>JSON </a:t>
            </a:r>
            <a:r>
              <a:rPr lang="ru-RU" dirty="0"/>
              <a:t>для хранения настроек и списка лидеров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6278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7C81906-E301-4714-931E-25A4678DD59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475" y="215281"/>
            <a:ext cx="8567804" cy="6425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6088067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211</Words>
  <Application>Microsoft Office PowerPoint</Application>
  <PresentationFormat>Широкоэкранный</PresentationFormat>
  <Paragraphs>10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Century Gothic</vt:lpstr>
      <vt:lpstr>След самолета</vt:lpstr>
      <vt:lpstr>Тема Office</vt:lpstr>
      <vt:lpstr>2d platformer</vt:lpstr>
      <vt:lpstr>Идея проекта</vt:lpstr>
      <vt:lpstr>Реализация проекта</vt:lpstr>
      <vt:lpstr>Реализация проекта</vt:lpstr>
      <vt:lpstr>Используемые технологии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Journal 3000</dc:title>
  <dc:creator>Порхунов Арсений Вячеславович</dc:creator>
  <cp:lastModifiedBy>Порхунов Арсений Вячеславович</cp:lastModifiedBy>
  <cp:revision>22</cp:revision>
  <dcterms:created xsi:type="dcterms:W3CDTF">2021-11-11T18:14:56Z</dcterms:created>
  <dcterms:modified xsi:type="dcterms:W3CDTF">2022-01-13T12:01:41Z</dcterms:modified>
</cp:coreProperties>
</file>