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35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D7CAB-2027-458E-83D7-E2A010280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E0B048-2C75-4143-9631-BE62108B2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8699B7-C9EA-474A-A854-9983C32B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4D275B-7B07-43F4-B489-35CDA531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695F4E-EF5B-4CEE-8AF6-32904B50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80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F2438-31CD-4BF0-8C1A-C5444564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A61004-0E8D-4916-BE6A-3DB149AA5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69501D-C4C0-4543-9CF5-918EC432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FF6AE1-2025-427B-81A2-D6EFA465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7CD933-58C8-4E89-91DF-9F3DA7AF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45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97C0DE-5D81-44D6-BB71-546EB270B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680E79-3FB6-4A77-B7D9-4D666ED4D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6D3CC7-3034-4DE4-A4A3-F1A043A1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1F41EC-FBE8-4915-B827-1CC0A976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46534-ADCD-499A-A225-D5F1FA9B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901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11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582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853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63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326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208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221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00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89D99-39CE-48D7-B753-1D6E312B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28B77-A67E-4F51-BE92-BC7D061F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318331-01A8-4BCF-A045-3E70F55F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2A55E6-66A3-4A52-BFEE-5FCAB332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74D7E-40F3-4C0C-8900-8959F9B0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685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326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30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450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659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978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50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84247-B5CE-4A4E-9616-4CE50E4F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5DE1B5-DC45-4C89-B074-A3C7F4BDE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A34B1-9B7D-43DE-BF1F-916292B9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309945-98E1-4074-91A5-7B5BDBA1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112D94-8459-442A-82C6-1075DF99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83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2609D-25CA-4B28-A15A-270B8942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BE1AB2-D0FD-4DF0-ADC9-016740512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E291D2-8528-40B8-8A40-A75EC29A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864E0F-2F46-446B-B245-3F59BB4F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43DFB0-FC05-4F55-A23F-CA6ADF04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8AA339-30CE-4A8F-B8F1-3DC269E7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8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2A7D2-E56E-469E-973C-C1350B16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94C4AA-1794-415B-8064-D2D9B7C14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7F88B1-1D8F-4028-AC15-B3F4C3BA2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5E456C-F7EF-40C2-8F1F-219133610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03ECF6-EF43-43E6-ADEC-1271362F2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D3882C-3B83-41EB-AE33-922EA605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96298F-1B40-436D-87CE-3520DDC4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848955-6778-41ED-85B6-BD6AD973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13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40DA8-CC00-4579-9682-B5E5E14A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39789A-96BA-4CDB-801D-933BA873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F2AFB6-EA07-4532-A237-AE34AC6E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7320FE-500A-49C4-A5A5-3DD1EB20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67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DF72B9-D467-4536-A373-E4EBD82F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43E11E3-50E4-428D-AC8F-09AAA557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84250D-D43B-42C1-A922-75285C77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66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3987D-CCD0-4242-9D6E-15351B8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AB9E94-DF15-4C55-A5F4-7C1562CD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5BD472-F916-49BB-BC21-49BD07C97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E32C83-EDD0-4F34-AD4C-D9435ECA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E5E2B0-F24E-4290-BD01-3C295581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E5DF62-D9C7-43DF-970A-DB639127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5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6CA18-0B79-4F2B-A035-27D39C6D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7779C5-2E28-41F0-B8B1-2A2BE6831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EEC107-A781-4C0C-8A8A-BB3B1993F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271B3E-2442-41D8-A4B1-BD10FE19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2BD47-79F7-43D7-A581-DF960D26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4C4E27-1C8B-4139-9F3E-9B3CA747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34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A8877-457E-4105-A4A2-52712452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3B0C28-E280-47BF-B1F0-6B098492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81C97E-F741-44C2-80F7-0424CF4C0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E96B88-7D9C-4176-87D9-18EB01F4D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0D7BD0-5A6D-4CE8-B539-A44A941C5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11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3624C33-3508-411E-8000-50A519862E5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027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F4991-F3C7-4AF4-9DF6-A7798801F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Vk shop 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FD79FE-47B6-49CA-A288-E5E0B6CEB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Выполнили Порхунов Арсений и Беленький Иван</a:t>
            </a:r>
          </a:p>
        </p:txBody>
      </p:sp>
    </p:spTree>
    <p:extLst>
      <p:ext uri="{BB962C8B-B14F-4D97-AF65-F5344CB8AC3E}">
        <p14:creationId xmlns:p14="http://schemas.microsoft.com/office/powerpoint/2010/main" val="220412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F1C0A-418D-4FBB-8C69-1A149E7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1B091F-38DC-4CA2-BB95-DE3B14EC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бот-магазин электронных товаров в </a:t>
            </a:r>
            <a:r>
              <a:rPr lang="ru-RU" dirty="0" err="1"/>
              <a:t>вк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76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51050-E5AE-4A4F-B082-273C23E3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1C048-F547-437B-9931-76A6EAF74A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Вся программа реализована на основе модулей – классов, из которых создаётся вся логика бота</a:t>
            </a:r>
            <a:r>
              <a:rPr lang="en-US" dirty="0"/>
              <a:t>, </a:t>
            </a:r>
            <a:r>
              <a:rPr lang="ru-RU" dirty="0"/>
              <a:t>а также пользовательский интерфейс</a:t>
            </a:r>
            <a:r>
              <a:rPr lang="en-US" dirty="0"/>
              <a:t>. </a:t>
            </a:r>
            <a:r>
              <a:rPr lang="ru-RU" dirty="0"/>
              <a:t>Это позволяет легко добавлять новый функционал</a:t>
            </a:r>
            <a:r>
              <a:rPr lang="en-US" dirty="0"/>
              <a:t> </a:t>
            </a:r>
            <a:r>
              <a:rPr lang="ru-RU" dirty="0"/>
              <a:t>и использовать модули в других проектах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E1F4E9E-BB1F-4A44-B335-7B80F40A70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707003"/>
            <a:ext cx="5194300" cy="2669544"/>
          </a:xfrm>
        </p:spPr>
      </p:pic>
    </p:spTree>
    <p:extLst>
      <p:ext uri="{BB962C8B-B14F-4D97-AF65-F5344CB8AC3E}">
        <p14:creationId xmlns:p14="http://schemas.microsoft.com/office/powerpoint/2010/main" val="60631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51050-E5AE-4A4F-B082-273C23E3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1C048-F547-437B-9931-76A6EAF74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261" y="1659463"/>
            <a:ext cx="5688367" cy="2878520"/>
          </a:xfrm>
        </p:spPr>
        <p:txBody>
          <a:bodyPr>
            <a:normAutofit/>
          </a:bodyPr>
          <a:lstStyle/>
          <a:p>
            <a:r>
              <a:rPr lang="ru-RU" dirty="0"/>
              <a:t>В боте реализовано</a:t>
            </a:r>
            <a:r>
              <a:rPr lang="en-US" dirty="0"/>
              <a:t>: 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Админ-панель</a:t>
            </a:r>
            <a:r>
              <a:rPr lang="en-US" dirty="0"/>
              <a:t>, </a:t>
            </a:r>
            <a:r>
              <a:rPr lang="ru-RU" dirty="0"/>
              <a:t>с возможностью редактирования</a:t>
            </a:r>
            <a:r>
              <a:rPr lang="en-US" dirty="0"/>
              <a:t>,</a:t>
            </a:r>
            <a:r>
              <a:rPr lang="ru-RU" dirty="0"/>
              <a:t> добавления</a:t>
            </a:r>
            <a:r>
              <a:rPr lang="en-US" dirty="0"/>
              <a:t>, </a:t>
            </a:r>
            <a:r>
              <a:rPr lang="ru-RU" dirty="0"/>
              <a:t>а также удаления товаров и категорий</a:t>
            </a:r>
            <a:r>
              <a:rPr lang="en-US" dirty="0"/>
              <a:t>.</a:t>
            </a:r>
            <a:r>
              <a:rPr lang="ru-RU" dirty="0"/>
              <a:t> 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dirty="0"/>
              <a:t>Профиль пользователя</a:t>
            </a:r>
            <a:r>
              <a:rPr lang="en-US" dirty="0"/>
              <a:t>, </a:t>
            </a:r>
            <a:r>
              <a:rPr lang="ru-RU" dirty="0"/>
              <a:t>в котором можно посмотреть и пополнить баланс</a:t>
            </a:r>
            <a:r>
              <a:rPr lang="en-US" dirty="0"/>
              <a:t>.</a:t>
            </a:r>
            <a:endParaRPr lang="ru-RU" dirty="0"/>
          </a:p>
          <a:p>
            <a:pPr lvl="1">
              <a:buFont typeface="+mj-lt"/>
              <a:buAutoNum type="arabicPeriod"/>
            </a:pPr>
            <a:r>
              <a:rPr lang="ru-RU" dirty="0"/>
              <a:t>Меню самих товаров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955558-529B-4353-89D4-9360551AD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374" y="2027705"/>
            <a:ext cx="5467350" cy="23812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D81AA6C-06EC-42F0-BC0F-12408DD5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671" y="4537983"/>
            <a:ext cx="2686053" cy="217247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906A537-8C6D-41BD-98AB-7FFCA4972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374" y="4542465"/>
            <a:ext cx="2686053" cy="216799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7097EE-BD21-4DB9-86EF-EBBB2B67F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276" y="4537983"/>
            <a:ext cx="5635478" cy="217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9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A9CB9-CE92-4A58-83F4-42FEF7BE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0C830D-5893-4C02-AC5F-35BE5D93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разработки проекта использовался язык программирования </a:t>
            </a:r>
            <a:r>
              <a:rPr lang="en-US" dirty="0"/>
              <a:t>Python </a:t>
            </a:r>
            <a:r>
              <a:rPr lang="ru-RU" dirty="0"/>
              <a:t>версии 3.9.1, библиотека </a:t>
            </a:r>
            <a:r>
              <a:rPr lang="en-US" dirty="0" err="1"/>
              <a:t>vkbottle</a:t>
            </a:r>
            <a:r>
              <a:rPr lang="en-US" dirty="0"/>
              <a:t> </a:t>
            </a:r>
            <a:r>
              <a:rPr lang="ru-RU" dirty="0"/>
              <a:t>для работы с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ru-RU" dirty="0" err="1"/>
              <a:t>вконтакте</a:t>
            </a:r>
            <a:r>
              <a:rPr lang="en-US" dirty="0"/>
              <a:t>, </a:t>
            </a:r>
            <a:r>
              <a:rPr lang="en-US" dirty="0" err="1"/>
              <a:t>django</a:t>
            </a:r>
            <a:r>
              <a:rPr lang="ru-RU" dirty="0"/>
              <a:t> и </a:t>
            </a:r>
            <a:r>
              <a:rPr lang="en-US" dirty="0" err="1"/>
              <a:t>sqlite</a:t>
            </a:r>
            <a:r>
              <a:rPr lang="ru-RU" dirty="0"/>
              <a:t> для хранения информации о пользователях</a:t>
            </a:r>
            <a:r>
              <a:rPr lang="en-US" dirty="0"/>
              <a:t>, </a:t>
            </a:r>
            <a:r>
              <a:rPr lang="ru-RU" dirty="0"/>
              <a:t>а также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ru-RU" dirty="0"/>
              <a:t>для хостинга бота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27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C81906-E301-4714-931E-25A4678DD5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75" y="215281"/>
            <a:ext cx="8567804" cy="642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08806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126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 2</vt:lpstr>
      <vt:lpstr>Тема Office</vt:lpstr>
      <vt:lpstr>Цитаты</vt:lpstr>
      <vt:lpstr>Vk shop bot</vt:lpstr>
      <vt:lpstr>Идея проекта</vt:lpstr>
      <vt:lpstr>Реализация проекта</vt:lpstr>
      <vt:lpstr>Реализация проекта</vt:lpstr>
      <vt:lpstr>Используемые технологии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Journal 3000</dc:title>
  <dc:creator>Порхунов Арсений Вячеславович</dc:creator>
  <cp:lastModifiedBy>Иван Беленький</cp:lastModifiedBy>
  <cp:revision>35</cp:revision>
  <dcterms:created xsi:type="dcterms:W3CDTF">2021-11-11T18:14:56Z</dcterms:created>
  <dcterms:modified xsi:type="dcterms:W3CDTF">2022-04-18T00:37:18Z</dcterms:modified>
</cp:coreProperties>
</file>