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0" d="100"/>
          <a:sy n="290" d="100"/>
        </p:scale>
        <p:origin x="-140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4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1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Сфера из сетки и узлов">
            <a:extLst>
              <a:ext uri="{FF2B5EF4-FFF2-40B4-BE49-F238E27FC236}">
                <a16:creationId xmlns:a16="http://schemas.microsoft.com/office/drawing/2014/main" id="{801B277B-F2E7-C2A5-DC99-2F1780876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9B81E-0564-8C67-F355-E98BD998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8832850" cy="1268218"/>
          </a:xfrm>
        </p:spPr>
        <p:txBody>
          <a:bodyPr anchor="t">
            <a:normAutofit fontScale="90000"/>
          </a:bodyPr>
          <a:lstStyle/>
          <a:p>
            <a:r>
              <a:rPr lang="ru-RU" sz="8000" dirty="0">
                <a:solidFill>
                  <a:srgbClr val="FFFFFF"/>
                </a:solidFill>
              </a:rPr>
              <a:t>Приложение для подготовки к ОГЭ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D756A-FDB4-BDA0-5C01-E44DB5338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5450" y="5772153"/>
            <a:ext cx="2267198" cy="447652"/>
          </a:xfrm>
        </p:spPr>
        <p:txBody>
          <a:bodyPr anchor="b">
            <a:noAutofit/>
          </a:bodyPr>
          <a:lstStyle/>
          <a:p>
            <a:pPr algn="r"/>
            <a:r>
              <a:rPr lang="ru-RU" sz="2000" dirty="0">
                <a:solidFill>
                  <a:srgbClr val="FFFFFF"/>
                </a:solidFill>
              </a:rPr>
              <a:t>Брегман Арсений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4329B-DEBD-CE09-955E-F2B779D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76" y="1336996"/>
            <a:ext cx="6312647" cy="1139150"/>
          </a:xfrm>
        </p:spPr>
        <p:txBody>
          <a:bodyPr/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проекта: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17876-5D17-FB4E-FF3B-8EB5EE44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06" y="3655081"/>
            <a:ext cx="11458388" cy="1487360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большинства учеников средних школ во время подготовки к ОГЭ возникают такие проблемы, как недостаток или неудобная структура справочных материалов и слабое представление о том, какие задания им предстоит выполнять во время экзамена.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8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4329B-DEBD-CE09-955E-F2B779D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873" y="1435608"/>
            <a:ext cx="3936253" cy="1139150"/>
          </a:xfrm>
        </p:spPr>
        <p:txBody>
          <a:bodyPr/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проекта: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17876-5D17-FB4E-FF3B-8EB5EE44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06" y="3655080"/>
            <a:ext cx="11458388" cy="1767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моего проекта является создание тренажера для подготовки к ОГЭ, которое предоставит пользователям список заданий, которые могут встретиться на экзамене, с подробным решением.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4329B-DEBD-CE09-955E-F2B779D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72" y="1121844"/>
            <a:ext cx="2138456" cy="113915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17876-5D17-FB4E-FF3B-8EB5EE44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509" y="2919974"/>
            <a:ext cx="4258982" cy="231541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Продумать структуру приложения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базу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приложения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9583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7036A-9E74-AC15-A154-E419E970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6" y="815561"/>
            <a:ext cx="5221514" cy="10184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/>
              <a:t>КОД ПРОГРАММЫ</a:t>
            </a:r>
            <a:endParaRPr lang="en-US" sz="40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DBA9C8-34FD-7799-AB64-A40D904F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726"/>
            <a:ext cx="6042689" cy="469827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565CAD-A8D3-4A3F-4665-3CD8F67A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07" y="3106357"/>
            <a:ext cx="5959601" cy="375164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24CF22-D1D8-B9E9-B885-66D4BECD4E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15" y="0"/>
            <a:ext cx="5959601" cy="271460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0" y="489855"/>
            <a:ext cx="10711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1135062" y="2940693"/>
            <a:ext cx="10711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41507" y="2940693"/>
            <a:ext cx="198000" cy="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670" y="2379826"/>
            <a:ext cx="11285330" cy="215798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8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Seaford</vt:lpstr>
      <vt:lpstr>Times New Roman</vt:lpstr>
      <vt:lpstr>LevelVTI</vt:lpstr>
      <vt:lpstr>Приложение для подготовки к ОГЭ</vt:lpstr>
      <vt:lpstr>Актуальность проекта:</vt:lpstr>
      <vt:lpstr>Цель проекта:</vt:lpstr>
      <vt:lpstr>Задачи:</vt:lpstr>
      <vt:lpstr>КОД ПРОГРАММЫ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подготовки к ОГЭ</dc:title>
  <dc:creator>Владимир Брегман</dc:creator>
  <cp:lastModifiedBy>Ученик</cp:lastModifiedBy>
  <cp:revision>4</cp:revision>
  <dcterms:created xsi:type="dcterms:W3CDTF">2022-11-07T11:57:08Z</dcterms:created>
  <dcterms:modified xsi:type="dcterms:W3CDTF">2022-11-07T13:29:45Z</dcterms:modified>
</cp:coreProperties>
</file>