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04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938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47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39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2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71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3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4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5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2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8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2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5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8835-DAA7-497E-B0AE-53E2877C77D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5B8835-DAA7-497E-B0AE-53E2877C77DF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4222-93DE-4619-86F8-84EED84D8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29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00200"/>
            <a:ext cx="5486400" cy="3657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599783"/>
            <a:ext cx="5487650" cy="365843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3012" y="5959220"/>
            <a:ext cx="11985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COVID – 19 </a:t>
            </a:r>
            <a:r>
              <a:rPr 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DATA : MONTH </a:t>
            </a:r>
            <a:r>
              <a:rPr lang="en-US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OF JUNE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00200"/>
            <a:ext cx="5486400" cy="3657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34551" y="214580"/>
            <a:ext cx="99229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MINI PROJECT (STATE : DELHI) 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7318814" y="2888860"/>
            <a:ext cx="42768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CONFIRMED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1526744" y="2888860"/>
            <a:ext cx="2416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CURED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63743" y="5146845"/>
            <a:ext cx="2664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DEATHS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124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</cp:revision>
  <dcterms:created xsi:type="dcterms:W3CDTF">2020-07-07T08:27:37Z</dcterms:created>
  <dcterms:modified xsi:type="dcterms:W3CDTF">2020-07-07T09:11:37Z</dcterms:modified>
</cp:coreProperties>
</file>