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89AA-A372-4FB9-8E24-85BA4436449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30B1-640D-4794-A672-668E7CE2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89AA-A372-4FB9-8E24-85BA4436449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30B1-640D-4794-A672-668E7CE2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6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89AA-A372-4FB9-8E24-85BA4436449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30B1-640D-4794-A672-668E7CE2728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6879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89AA-A372-4FB9-8E24-85BA4436449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30B1-640D-4794-A672-668E7CE2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5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89AA-A372-4FB9-8E24-85BA4436449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30B1-640D-4794-A672-668E7CE272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195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89AA-A372-4FB9-8E24-85BA4436449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30B1-640D-4794-A672-668E7CE2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61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89AA-A372-4FB9-8E24-85BA4436449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30B1-640D-4794-A672-668E7CE2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89AA-A372-4FB9-8E24-85BA4436449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30B1-640D-4794-A672-668E7CE2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89AA-A372-4FB9-8E24-85BA4436449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30B1-640D-4794-A672-668E7CE2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89AA-A372-4FB9-8E24-85BA4436449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30B1-640D-4794-A672-668E7CE2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4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89AA-A372-4FB9-8E24-85BA4436449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30B1-640D-4794-A672-668E7CE2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9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89AA-A372-4FB9-8E24-85BA4436449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30B1-640D-4794-A672-668E7CE2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89AA-A372-4FB9-8E24-85BA4436449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30B1-640D-4794-A672-668E7CE2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89AA-A372-4FB9-8E24-85BA4436449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30B1-640D-4794-A672-668E7CE2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7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89AA-A372-4FB9-8E24-85BA4436449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30B1-640D-4794-A672-668E7CE2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89AA-A372-4FB9-8E24-85BA4436449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30B1-640D-4794-A672-668E7CE2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89AA-A372-4FB9-8E24-85BA4436449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9530B1-640D-4794-A672-668E7CE27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2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00" y="1889759"/>
            <a:ext cx="6511151" cy="43407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35433"/>
            <a:ext cx="123610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PRESENT STATE (PUNJAB) ANALYTICS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170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64716" y="0"/>
            <a:ext cx="123567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CORRELATION HEATMAP FOR VARIOUS</a:t>
            </a:r>
          </a:p>
          <a:p>
            <a:pPr algn="ctr"/>
            <a:r>
              <a:rPr 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PARAMETER 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663511"/>
            <a:ext cx="8495985" cy="50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55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created xsi:type="dcterms:W3CDTF">2020-07-13T11:56:13Z</dcterms:created>
  <dcterms:modified xsi:type="dcterms:W3CDTF">2020-07-13T12:19:49Z</dcterms:modified>
</cp:coreProperties>
</file>