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772400" cy="10058400"/>
  <p:embeddedFontLst>
    <p:embeddedFont>
      <p:font typeface="Algerian" panose="04020705040A02060702" pitchFamily="82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7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C3298E-2E9F-4F8A-8604-BC18B90FBBE8}">
  <a:tblStyle styleId="{17C3298E-2E9F-4F8A-8604-BC18B90FB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  <p:guide orient="horz"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3437" cy="50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161"/>
            <a:ext cx="3373437" cy="50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1850" cy="50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51b8acc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51b8accb_0_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d51b8accb_0_7:notes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20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51b8acc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51b8accb_0_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d51b8accb_0_11:notes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20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51b8acc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51b8accb_0_2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51b8accb_0_29:notes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20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51b8acc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51b8accb_0_3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d51b8accb_0_33:notes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20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51b8acc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51b8accb_0_3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d51b8accb_0_37:notes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20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20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51b8ac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d51b8accb_0_1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d51b8accb_0_15:notes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20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36575" y="396875"/>
            <a:ext cx="8070849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42900" y="1490662"/>
            <a:ext cx="84582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 rot="5400000">
            <a:off x="5666581" y="1416843"/>
            <a:ext cx="4154487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1361281" y="-621506"/>
            <a:ext cx="4154487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36575" y="396875"/>
            <a:ext cx="8070849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 rot="5400000">
            <a:off x="3041649" y="-1208088"/>
            <a:ext cx="3060700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  <a:defRPr sz="2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  <a:defRPr sz="2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36575" y="396875"/>
            <a:ext cx="8070849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2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 rot="5400000">
            <a:off x="4729162" y="2173287"/>
            <a:ext cx="585787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 rot="5400000">
            <a:off x="538162" y="192087"/>
            <a:ext cx="585787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536575" y="396875"/>
            <a:ext cx="8070849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42900" y="1490662"/>
            <a:ext cx="4152899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2"/>
          </p:nvPr>
        </p:nvSpPr>
        <p:spPr>
          <a:xfrm>
            <a:off x="4648200" y="1490662"/>
            <a:ext cx="4152899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4038599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648200" y="1604962"/>
            <a:ext cx="4038599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36575" y="396875"/>
            <a:ext cx="8070849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  <a:defRPr sz="4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342900" y="1490662"/>
            <a:ext cx="84582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413"/>
              </a:spcBef>
              <a:spcAft>
                <a:spcPts val="1413"/>
              </a:spcAft>
              <a:buClr>
                <a:srgbClr val="00000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5761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6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0011" y="6607175"/>
            <a:ext cx="179386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113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subTitle" idx="4294967295"/>
          </p:nvPr>
        </p:nvSpPr>
        <p:spPr>
          <a:xfrm>
            <a:off x="280875" y="4425225"/>
            <a:ext cx="2799000" cy="2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By: 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Arslaan-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Mridul-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Sagar-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Prateek-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Mehak jot kaur - 40070845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2406825" y="2412075"/>
            <a:ext cx="4165500" cy="95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lang="en-US"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BattleShip Game</a:t>
            </a:r>
            <a:endParaRPr sz="3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03212" y="104775"/>
            <a:ext cx="8662987" cy="15684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88950" y="238125"/>
            <a:ext cx="80916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000" b="1">
                <a:solidFill>
                  <a:schemeClr val="lt1"/>
                </a:solidFill>
              </a:rPr>
              <a:t>Advance Programming Practices </a:t>
            </a:r>
            <a:r>
              <a:rPr lang="en-US"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2" marR="0" lvl="0" indent="-1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ahoma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SOEN-6</a:t>
            </a:r>
            <a:r>
              <a:rPr lang="en-U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r>
              <a:rPr lang="en-US" sz="3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36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u="none" strike="noStrike" cap="none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( Summer-2 , 201</a:t>
            </a:r>
            <a:r>
              <a:rPr lang="en-US" b="1">
                <a:solidFill>
                  <a:srgbClr val="EA9999"/>
                </a:solidFill>
              </a:rPr>
              <a:t>9</a:t>
            </a:r>
            <a:r>
              <a:rPr lang="en-US" b="1" i="0" u="none" strike="noStrike" cap="none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1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2" marR="0" lvl="0" indent="-1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ahoma"/>
              <a:buNone/>
            </a:pPr>
            <a:endParaRPr sz="36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03212" y="104775"/>
            <a:ext cx="8662987" cy="8127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03212" y="1336675"/>
            <a:ext cx="8662987" cy="39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500"/>
              <a:buFont typeface="Tahoma"/>
              <a:buNone/>
            </a:pPr>
            <a:r>
              <a:rPr lang="en-US" sz="2000" b="1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rPr>
              <a:t>The main challenges faced during </a:t>
            </a:r>
            <a:r>
              <a:rPr lang="en-US" sz="2000" b="1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rPr>
              <a:t>build</a:t>
            </a:r>
            <a:r>
              <a:rPr lang="en-US" sz="2000" b="1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1C1C1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1C1C1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1C1C1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Meetings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issues came while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solving errors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23387" y="234125"/>
            <a:ext cx="809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/>
          <a:p>
            <a:pPr marL="11112" marR="0" lvl="0" indent="-1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ahoma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Challenges Experienced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303212" y="104775"/>
            <a:ext cx="8663100" cy="81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303212" y="1336675"/>
            <a:ext cx="8663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C1C1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88962" y="238125"/>
            <a:ext cx="809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/>
          <a:p>
            <a:pPr marL="11112" marR="0" lvl="0" indent="-1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ahoma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References: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303212" y="1336675"/>
            <a:ext cx="8663100" cy="22226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303212" y="1336675"/>
            <a:ext cx="8663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1C1C1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03212" y="2170972"/>
            <a:ext cx="809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/>
          <a:p>
            <a:pPr marL="11112" marR="0" lvl="0" indent="-1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ahoma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240450" y="151650"/>
            <a:ext cx="8663100" cy="118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03200" y="1533225"/>
            <a:ext cx="86631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 super duper Battleship Board game using java as a programming language.</a:t>
            </a: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be two players.</a:t>
            </a: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</a:t>
            </a: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Goal- To sink opponent’s all the Ships .</a:t>
            </a: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400" b="0" i="0" u="none" strike="noStrike" cap="none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588950" y="238125"/>
            <a:ext cx="80916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/>
          <a:p>
            <a:pPr marL="11112" marR="0" lvl="0" indent="-1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ahoma"/>
              <a:buNone/>
            </a:pPr>
            <a:r>
              <a:rPr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US" sz="4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1236925" y="146300"/>
            <a:ext cx="5632800" cy="841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 of Game</a:t>
            </a: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25" y="1463050"/>
            <a:ext cx="6839701" cy="46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9075"/>
            <a:ext cx="7094850" cy="5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413975" y="310900"/>
            <a:ext cx="84858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Before start playing battleship game between computer and user. User needs to place ships correctly on the ship grid.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475"/>
            <a:ext cx="6991551" cy="51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688300" y="384050"/>
            <a:ext cx="7242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Alert Box if Ship is already deployed on the ship grid.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00" y="1499625"/>
            <a:ext cx="7161974" cy="53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505425" y="256025"/>
            <a:ext cx="755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all the ships are deployed on the ship grid by user so it will show alert box like this.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5" y="1130825"/>
            <a:ext cx="6972550" cy="561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207125" y="182400"/>
            <a:ext cx="7227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Computer and user are playing game. Red colour is showing hit whereas White colour is showing miss.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80150" y="285825"/>
            <a:ext cx="8070900" cy="11607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t" anchorCtr="1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Specifications</a:t>
            </a:r>
            <a:r>
              <a:rPr lang="en-US"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ahoma"/>
              <a:buNone/>
            </a:pPr>
            <a:endParaRPr sz="4000" b="1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42900" y="1218225"/>
            <a:ext cx="8458200" cy="53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413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88" y="1743375"/>
            <a:ext cx="22574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50" y="1597838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63725" y="3923750"/>
            <a:ext cx="3724475" cy="1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923739"/>
            <a:ext cx="4079050" cy="164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536575" y="396875"/>
            <a:ext cx="8070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342900" y="1490662"/>
            <a:ext cx="8458200" cy="30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Conventions are the defined set of rules that tells how code is to be written. we used following coding conventions in our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1078725" y="274300"/>
            <a:ext cx="6692400" cy="877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Conventions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952525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{17C3298E-2E9F-4F8A-8604-BC18B90FBBE8}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Type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Notation Followed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UpperCamelCase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Method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LowerCamelCase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Constant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Constant_Case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Parameter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lowerCamelCase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Package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 Lowercase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On-screen Show (4:3)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Tahoma</vt:lpstr>
      <vt:lpstr>Arial</vt:lpstr>
      <vt:lpstr>Times New Roman</vt:lpstr>
      <vt:lpstr>Noto Sans Symbols</vt:lpstr>
      <vt:lpstr>Algerian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Specifications  </vt:lpstr>
      <vt:lpstr>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Twinkle</dc:creator>
  <cp:lastModifiedBy>Kartik Nagpal</cp:lastModifiedBy>
  <cp:revision>2</cp:revision>
  <dcterms:modified xsi:type="dcterms:W3CDTF">2019-07-10T05:04:35Z</dcterms:modified>
</cp:coreProperties>
</file>