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7DC2-196B-4E9A-BDB3-BDCAFA141061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8D-2F86-4CE9-BC63-AE3D81A1C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32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7DC2-196B-4E9A-BDB3-BDCAFA141061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8D-2F86-4CE9-BC63-AE3D81A1C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95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7DC2-196B-4E9A-BDB3-BDCAFA141061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8D-2F86-4CE9-BC63-AE3D81A1C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27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7DC2-196B-4E9A-BDB3-BDCAFA141061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8D-2F86-4CE9-BC63-AE3D81A1C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90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7DC2-196B-4E9A-BDB3-BDCAFA141061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8D-2F86-4CE9-BC63-AE3D81A1C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31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7DC2-196B-4E9A-BDB3-BDCAFA141061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8D-2F86-4CE9-BC63-AE3D81A1C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23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7DC2-196B-4E9A-BDB3-BDCAFA141061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8D-2F86-4CE9-BC63-AE3D81A1C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91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7DC2-196B-4E9A-BDB3-BDCAFA141061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8D-2F86-4CE9-BC63-AE3D81A1C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5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7DC2-196B-4E9A-BDB3-BDCAFA141061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8D-2F86-4CE9-BC63-AE3D81A1C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59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7DC2-196B-4E9A-BDB3-BDCAFA141061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8D-2F86-4CE9-BC63-AE3D81A1C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34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7DC2-196B-4E9A-BDB3-BDCAFA141061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8D-2F86-4CE9-BC63-AE3D81A1C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15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07DC2-196B-4E9A-BDB3-BDCAFA141061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AA38D-2F86-4CE9-BC63-AE3D81A1C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96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Array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array operators are used to compare arrays</a:t>
            </a:r>
            <a:r>
              <a:rPr lang="en-US" dirty="0" smtClean="0"/>
              <a:t>:</a:t>
            </a:r>
          </a:p>
          <a:p>
            <a:pPr algn="just"/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827137"/>
              </p:ext>
            </p:extLst>
          </p:nvPr>
        </p:nvGraphicFramePr>
        <p:xfrm>
          <a:off x="1446057" y="2708919"/>
          <a:ext cx="6251886" cy="3978346"/>
        </p:xfrm>
        <a:graphic>
          <a:graphicData uri="http://schemas.openxmlformats.org/drawingml/2006/table">
            <a:tbl>
              <a:tblPr/>
              <a:tblGrid>
                <a:gridCol w="1109719"/>
                <a:gridCol w="1440160"/>
                <a:gridCol w="1224136"/>
                <a:gridCol w="2477871"/>
              </a:tblGrid>
              <a:tr h="46145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57432" marR="57432" marT="65637" marB="65637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</a:p>
                  </a:txBody>
                  <a:tcPr marL="57432" marR="57432" marT="65637" marB="65637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57432" marR="57432" marT="65637" marB="65637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Result</a:t>
                      </a:r>
                    </a:p>
                  </a:txBody>
                  <a:tcPr marL="57432" marR="57432" marT="65637" marB="65637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283587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rgbClr val="484848"/>
                          </a:solidFill>
                          <a:effectLst/>
                        </a:rPr>
                        <a:t>+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rgbClr val="484848"/>
                          </a:solidFill>
                          <a:effectLst/>
                        </a:rPr>
                        <a:t>Union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rgbClr val="484848"/>
                          </a:solidFill>
                          <a:effectLst/>
                        </a:rPr>
                        <a:t>$x + $y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84848"/>
                          </a:solidFill>
                          <a:effectLst/>
                        </a:rPr>
                        <a:t>Union of $x and $y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4408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rgbClr val="484848"/>
                          </a:solidFill>
                          <a:effectLst/>
                        </a:rPr>
                        <a:t>==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rgbClr val="484848"/>
                          </a:solidFill>
                          <a:effectLst/>
                        </a:rPr>
                        <a:t>Equality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rgbClr val="484848"/>
                          </a:solidFill>
                          <a:effectLst/>
                        </a:rPr>
                        <a:t>$x == $y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84848"/>
                          </a:solidFill>
                          <a:effectLst/>
                        </a:rPr>
                        <a:t>True if $x and $y have the same key/value pairs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46119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rgbClr val="484848"/>
                          </a:solidFill>
                          <a:effectLst/>
                        </a:rPr>
                        <a:t>===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rgbClr val="484848"/>
                          </a:solidFill>
                          <a:effectLst/>
                        </a:rPr>
                        <a:t>Identity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rgbClr val="484848"/>
                          </a:solidFill>
                          <a:effectLst/>
                        </a:rPr>
                        <a:t>$x === $y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84848"/>
                          </a:solidFill>
                          <a:effectLst/>
                        </a:rPr>
                        <a:t>True if $x and $y have the same key/value pairs in the same order and of the same types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375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rgbClr val="484848"/>
                          </a:solidFill>
                          <a:effectLst/>
                        </a:rPr>
                        <a:t>!=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rgbClr val="484848"/>
                          </a:solidFill>
                          <a:effectLst/>
                        </a:rPr>
                        <a:t>Inequality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rgbClr val="484848"/>
                          </a:solidFill>
                          <a:effectLst/>
                        </a:rPr>
                        <a:t>$x != $y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84848"/>
                          </a:solidFill>
                          <a:effectLst/>
                        </a:rPr>
                        <a:t>True if $x is not equal to $y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375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rgbClr val="484848"/>
                          </a:solidFill>
                          <a:effectLst/>
                        </a:rPr>
                        <a:t>&lt;&gt;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rgbClr val="484848"/>
                          </a:solidFill>
                          <a:effectLst/>
                        </a:rPr>
                        <a:t>Inequality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rgbClr val="484848"/>
                          </a:solidFill>
                          <a:effectLst/>
                        </a:rPr>
                        <a:t>$x &lt;&gt; $y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84848"/>
                          </a:solidFill>
                          <a:effectLst/>
                        </a:rPr>
                        <a:t>True if $x is not equal to $y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5777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rgbClr val="484848"/>
                          </a:solidFill>
                          <a:effectLst/>
                        </a:rPr>
                        <a:t>!==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rgbClr val="484848"/>
                          </a:solidFill>
                          <a:effectLst/>
                        </a:rPr>
                        <a:t>Non-identity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rgbClr val="484848"/>
                          </a:solidFill>
                          <a:effectLst/>
                        </a:rPr>
                        <a:t>$x !== $y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84848"/>
                          </a:solidFill>
                          <a:effectLst/>
                        </a:rPr>
                        <a:t>True if $x is not identical to $y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06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Array </a:t>
            </a:r>
            <a:r>
              <a:rPr lang="en-IN" b="1" dirty="0" smtClean="0"/>
              <a:t>Operators(contd.)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&lt;?</a:t>
            </a:r>
            <a:r>
              <a:rPr lang="en-IN" dirty="0" err="1">
                <a:solidFill>
                  <a:schemeClr val="tx2"/>
                </a:solidFill>
              </a:rPr>
              <a:t>php</a:t>
            </a:r>
            <a:endParaRPr lang="en-IN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$a = array("INT219" =&gt; "Front End Web", "INT220" =&gt; "PHP", "INT221" =&gt; "</a:t>
            </a:r>
            <a:r>
              <a:rPr lang="en-IN" dirty="0" err="1">
                <a:solidFill>
                  <a:schemeClr val="tx2"/>
                </a:solidFill>
              </a:rPr>
              <a:t>Laravel</a:t>
            </a:r>
            <a:r>
              <a:rPr lang="en-IN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$b = array("INT222" =&gt; "Node </a:t>
            </a:r>
            <a:r>
              <a:rPr lang="en-IN" dirty="0" err="1">
                <a:solidFill>
                  <a:schemeClr val="tx2"/>
                </a:solidFill>
              </a:rPr>
              <a:t>js</a:t>
            </a:r>
            <a:r>
              <a:rPr lang="en-IN" dirty="0">
                <a:solidFill>
                  <a:schemeClr val="tx2"/>
                </a:solidFill>
              </a:rPr>
              <a:t>", "CSE316" =&gt; "Operating System");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$c = ($a + $b); // Union of $x and $y</a:t>
            </a:r>
          </a:p>
          <a:p>
            <a:pPr marL="0" indent="0" algn="just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($c);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"&lt;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($a == $b);  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false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"&lt;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($a === $b); 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false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"&lt;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($a != $b);  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true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"&lt;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($a &lt;&gt; $b);  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true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"&lt;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($a !== $b); 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true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2625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/>
              <a:t>Array </a:t>
            </a:r>
            <a:r>
              <a:rPr lang="en-IN" b="1" smtClean="0"/>
              <a:t>Operators(contd.)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IN" dirty="0"/>
              <a:t>array(5) { ["INT219"]=&gt; string(13) "Front End Web" ["INT220"]=&gt; string(3) "PHP" ["INT221"]=&gt; string(7) "</a:t>
            </a:r>
            <a:r>
              <a:rPr lang="en-IN" dirty="0" err="1"/>
              <a:t>Laravel</a:t>
            </a:r>
            <a:r>
              <a:rPr lang="en-IN" dirty="0"/>
              <a:t>" ["INT222"]=&gt; string(7) "Node </a:t>
            </a:r>
            <a:r>
              <a:rPr lang="en-IN" dirty="0" err="1"/>
              <a:t>js</a:t>
            </a:r>
            <a:r>
              <a:rPr lang="en-IN" dirty="0"/>
              <a:t>" ["CSE316"]=&gt; string(16) "Operating System" }</a:t>
            </a:r>
          </a:p>
          <a:p>
            <a:pPr marL="0" indent="0" algn="just">
              <a:buNone/>
            </a:pPr>
            <a:r>
              <a:rPr lang="en-IN" dirty="0"/>
              <a:t>bool(false)</a:t>
            </a:r>
          </a:p>
          <a:p>
            <a:pPr marL="0" indent="0" algn="just">
              <a:buNone/>
            </a:pPr>
            <a:r>
              <a:rPr lang="en-IN" dirty="0"/>
              <a:t>bool(false)</a:t>
            </a:r>
          </a:p>
          <a:p>
            <a:pPr marL="0" indent="0" algn="just">
              <a:buNone/>
            </a:pPr>
            <a:r>
              <a:rPr lang="en-IN" dirty="0"/>
              <a:t>bool(true)</a:t>
            </a:r>
          </a:p>
          <a:p>
            <a:pPr marL="0" indent="0" algn="just">
              <a:buNone/>
            </a:pPr>
            <a:r>
              <a:rPr lang="en-IN" dirty="0"/>
              <a:t>bool(true)</a:t>
            </a:r>
          </a:p>
          <a:p>
            <a:pPr marL="0" indent="0" algn="just">
              <a:buNone/>
            </a:pPr>
            <a:r>
              <a:rPr lang="en-IN" dirty="0"/>
              <a:t>bool(true)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92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344</Words>
  <Application>Microsoft Office PowerPoint</Application>
  <PresentationFormat>On-screen Show (4:3)</PresentationFormat>
  <Paragraphs>55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Array Operators</vt:lpstr>
      <vt:lpstr>Array Operators(contd.)</vt:lpstr>
      <vt:lpstr>Array Operators(contd.)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Operators</dc:title>
  <dc:creator>dell</dc:creator>
  <cp:lastModifiedBy>dell</cp:lastModifiedBy>
  <cp:revision>2</cp:revision>
  <dcterms:created xsi:type="dcterms:W3CDTF">2021-01-14T15:13:59Z</dcterms:created>
  <dcterms:modified xsi:type="dcterms:W3CDTF">2021-01-26T05:28:10Z</dcterms:modified>
</cp:coreProperties>
</file>