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SPIRAL MODEL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C65F-7F30-4393-9E92-D7B006757BFC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BEDD8-1C40-40A5-8268-BD67A6FB0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6467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SPIRAL MODEL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E24F-0DFE-4980-A1B4-9C5CEA61A70C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8CD3E-0847-44DE-89BD-00CA2E10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456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8CD3E-0847-44DE-89BD-00CA2E1059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EEAD1C-EE9A-4C84-A41B-E35F7AF78374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SPIRAL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31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SPIRAL MODEL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C1E24F-0DFE-4980-A1B4-9C5CEA61A70C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E8CD3E-0847-44DE-89BD-00CA2E1059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45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C329-05FC-41E0-881D-DCC85F182992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626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547-5C46-4FA2-81F4-702B1D28D79E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6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2F1-7AF7-4740-B77E-5F4928138C67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1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93D5-1430-4BD3-8436-ABE9A3BDE0F1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15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7B0-8407-496B-9892-E6EC51291CB5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347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513B-F0F8-42D4-8DCA-D3BFA8659DF1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68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6E32-F1AF-4170-A9F2-99D6E0FFD980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7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A8C0-C993-4043-9F07-0080E8A09154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3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6E3C-A0B6-4BE3-87F8-06F99C8E7BB4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91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C58B25-1957-4D36-8400-AABB15BB0BF2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0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5EDF-4CF8-48E2-BE2E-DF39E6DEC1F8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4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A2EC18-BFE6-4F02-B9EE-A36687E8E8A5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IPRC WEST, IT PROGRAM LEVEL 2                                        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E039C8-4149-4D31-A8DE-E015213873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33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ow.com/relay.php?pid=8304100&amp;url=http://istqbexamcertification.com/what-is-incremental-model-advantages-disadvantages-and-when-to-use-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wershow.com/relay.php?pid=8304100&amp;url=http://istqbexamcertification.com/what-is-a-software-test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11202988" cy="64368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endParaRPr lang="en-US" sz="23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is similar to the 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incremental model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more emphasis placed on risk analysis. A software project repeatedly passes through these phases in iterations (called Spirals in this model). The </a:t>
            </a:r>
            <a:r>
              <a:rPr lang="en-US" sz="23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basely ne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spiral, starting in the planning phase, requirements are gathered and risk is assessed. Each subsequent spirals builds on the baseline spiral</a:t>
            </a:r>
            <a:r>
              <a:rPr lang="en-US" sz="23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has four phases</a:t>
            </a:r>
            <a:r>
              <a:rPr lang="en-US" sz="23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3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gathered during the planning phase. Requirements like ‘BRS’ that is ‘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Specifications’ and ‘SRS’ that is ‘System Requirement specifications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3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risk analysis phase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is undertaken to identify risk and alternate solutions.  A prototype is produced at the end of the risk analysis phase. If any risk is found during the risk analysis then alternate solutions are suggested and implemented.</a:t>
            </a: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3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3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this phase software is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testing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 the end of the phase. Hence in this phase the development and testing is done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3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allows the customer to evaluate the output of the project to date before the project continues to the next spiral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3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254" y="6459785"/>
            <a:ext cx="12095746" cy="365125"/>
          </a:xfrm>
        </p:spPr>
        <p:txBody>
          <a:bodyPr/>
          <a:lstStyle/>
          <a:p>
            <a:r>
              <a:rPr lang="en-US" dirty="0" smtClean="0"/>
              <a:t>IPRC WEST, IT PROGRAM LEVEL 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SOFTWARE DEVELOPMENT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87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PROTOTYPE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2191999" cy="365125"/>
          </a:xfrm>
        </p:spPr>
        <p:txBody>
          <a:bodyPr/>
          <a:lstStyle/>
          <a:p>
            <a:r>
              <a:rPr lang="en-US" dirty="0" smtClean="0"/>
              <a:t>IPRC WEST, IT PROGRAM LEVEL 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SOFTWARE DEVELOPMENT  METHODOLOGY</a:t>
            </a:r>
            <a:endParaRPr lang="en-US" dirty="0"/>
          </a:p>
        </p:txBody>
      </p:sp>
      <p:sp>
        <p:nvSpPr>
          <p:cNvPr id="5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Throwaway prototyping</a:t>
            </a:r>
          </a:p>
          <a:p>
            <a:pPr marL="269875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Throwaway or Rapid Prototyping refers to the creation of a model that will eventually be discarded rather than becoming part of the final delivered software. 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prototyping</a:t>
            </a:r>
          </a:p>
          <a:p>
            <a:pPr marL="269875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when using Evolutionary Prototyping is to build a very robust prototype in a structured manner and constantly refine it.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prototyping</a:t>
            </a:r>
          </a:p>
          <a:p>
            <a:pPr marL="269875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product is built as separate prototypes. At the end the separate prototypes are merged in an overall design.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prototyping</a:t>
            </a:r>
          </a:p>
          <a:p>
            <a:pPr marL="269875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development process is used especially for developing web applications.</a:t>
            </a:r>
            <a:endParaRPr lang="zh-TW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5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858C556-7AB3-4FF7-9B4F-A8A8B505FD6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304100"/>
  <p:tag name="ISPRING_RESOURCE_PATHS_HASH_PRESENTER" val="3ecc834dbdeff33039a852f9e82af78ab9f264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148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Slide 1</vt:lpstr>
      <vt:lpstr>PROTOTYPE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8304100</dc:title>
  <dc:creator>Nishimwe Gabriel</dc:creator>
  <cp:lastModifiedBy>SYS</cp:lastModifiedBy>
  <cp:revision>38</cp:revision>
  <dcterms:created xsi:type="dcterms:W3CDTF">2015-10-08T06:19:19Z</dcterms:created>
  <dcterms:modified xsi:type="dcterms:W3CDTF">2022-02-22T17:12:09Z</dcterms:modified>
</cp:coreProperties>
</file>